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5" r:id="rId3"/>
    <p:sldId id="256" r:id="rId4"/>
    <p:sldId id="257" r:id="rId5"/>
    <p:sldId id="258" r:id="rId6"/>
    <p:sldId id="261" r:id="rId7"/>
    <p:sldId id="263" r:id="rId8"/>
    <p:sldId id="266" r:id="rId9"/>
    <p:sldId id="259" r:id="rId10"/>
    <p:sldId id="260" r:id="rId11"/>
    <p:sldId id="278" r:id="rId12"/>
    <p:sldId id="279" r:id="rId13"/>
    <p:sldId id="280" r:id="rId14"/>
    <p:sldId id="267" r:id="rId15"/>
    <p:sldId id="268" r:id="rId16"/>
    <p:sldId id="269" r:id="rId17"/>
    <p:sldId id="272" r:id="rId18"/>
    <p:sldId id="276" r:id="rId19"/>
    <p:sldId id="273" r:id="rId20"/>
    <p:sldId id="270" r:id="rId21"/>
    <p:sldId id="271" r:id="rId22"/>
    <p:sldId id="282" r:id="rId23"/>
    <p:sldId id="283" r:id="rId24"/>
    <p:sldId id="281" r:id="rId25"/>
    <p:sldId id="284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5" autoAdjust="0"/>
  </p:normalViewPr>
  <p:slideViewPr>
    <p:cSldViewPr>
      <p:cViewPr varScale="1">
        <p:scale>
          <a:sx n="60" d="100"/>
          <a:sy n="60" d="100"/>
        </p:scale>
        <p:origin x="3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0C8E-2C70-4C56-9819-255D93A11869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B932-F2D9-43CC-B8FD-2079C368BD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5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0C8E-2C70-4C56-9819-255D93A11869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B932-F2D9-43CC-B8FD-2079C368BD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85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0C8E-2C70-4C56-9819-255D93A11869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B932-F2D9-43CC-B8FD-2079C368BD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51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0C8E-2C70-4C56-9819-255D93A11869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B932-F2D9-43CC-B8FD-2079C368BD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0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0C8E-2C70-4C56-9819-255D93A11869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B932-F2D9-43CC-B8FD-2079C368BD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68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0C8E-2C70-4C56-9819-255D93A11869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B932-F2D9-43CC-B8FD-2079C368BD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02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0C8E-2C70-4C56-9819-255D93A11869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B932-F2D9-43CC-B8FD-2079C368BD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52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0C8E-2C70-4C56-9819-255D93A11869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B932-F2D9-43CC-B8FD-2079C368BD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33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0C8E-2C70-4C56-9819-255D93A11869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B932-F2D9-43CC-B8FD-2079C368BD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48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0C8E-2C70-4C56-9819-255D93A11869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B932-F2D9-43CC-B8FD-2079C368BD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98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0C8E-2C70-4C56-9819-255D93A11869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B932-F2D9-43CC-B8FD-2079C368BD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28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60C8E-2C70-4C56-9819-255D93A11869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9B932-F2D9-43CC-B8FD-2079C368BD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54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5805264"/>
            <a:ext cx="9144000" cy="10801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218" name="Picture 2" descr="E:\学校関係\各教科・道徳・総合・特別支援・行事・卒業関係\各教科国算社理音体特別活動道徳など\国　算　社　理\社会\６年社会\沖縄復帰40年写真\非番の米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-27384"/>
            <a:ext cx="8601075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F2D76F4-B4D6-429B-A2A9-94884933E105}"/>
              </a:ext>
            </a:extLst>
          </p:cNvPr>
          <p:cNvSpPr/>
          <p:nvPr/>
        </p:nvSpPr>
        <p:spPr>
          <a:xfrm>
            <a:off x="0" y="5775649"/>
            <a:ext cx="9144000" cy="10801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ここは　どこでしょう</a:t>
            </a:r>
          </a:p>
        </p:txBody>
      </p:sp>
    </p:spTree>
    <p:extLst>
      <p:ext uri="{BB962C8B-B14F-4D97-AF65-F5344CB8AC3E}">
        <p14:creationId xmlns:p14="http://schemas.microsoft.com/office/powerpoint/2010/main" val="4038393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学校関係\各教科・道徳・総合・特別支援・行事・卒業関係\各教科国算社理音体特別活動道徳など\国　算　社　理\社会\６年社会\沖縄復帰40年写真\沖縄県が発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0"/>
            <a:ext cx="8591550" cy="710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5777880"/>
            <a:ext cx="9144000" cy="14675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2843B1B-1669-4F46-84BF-14F94DAEF62E}"/>
              </a:ext>
            </a:extLst>
          </p:cNvPr>
          <p:cNvSpPr/>
          <p:nvPr/>
        </p:nvSpPr>
        <p:spPr>
          <a:xfrm>
            <a:off x="827584" y="5973761"/>
            <a:ext cx="2042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/>
              <a:t>ここは　どこでしょう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EFDD7B9-60DD-451E-989C-19F09453BB19}"/>
              </a:ext>
            </a:extLst>
          </p:cNvPr>
          <p:cNvSpPr txBox="1"/>
          <p:nvPr/>
        </p:nvSpPr>
        <p:spPr>
          <a:xfrm>
            <a:off x="5575546" y="6281747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1972</a:t>
            </a:r>
            <a:r>
              <a:rPr lang="ja-JP" altLang="en-US" dirty="0"/>
              <a:t>年（昭和</a:t>
            </a:r>
            <a:r>
              <a:rPr lang="en-US" altLang="ja-JP" dirty="0"/>
              <a:t>47</a:t>
            </a:r>
            <a:r>
              <a:rPr lang="ja-JP" altLang="en-US" dirty="0"/>
              <a:t>年）の写真です</a:t>
            </a:r>
          </a:p>
        </p:txBody>
      </p:sp>
    </p:spTree>
    <p:extLst>
      <p:ext uri="{BB962C8B-B14F-4D97-AF65-F5344CB8AC3E}">
        <p14:creationId xmlns:p14="http://schemas.microsoft.com/office/powerpoint/2010/main" val="425913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784FF0-2669-4027-A9B0-D8E8EFE43B8B}"/>
              </a:ext>
            </a:extLst>
          </p:cNvPr>
          <p:cNvSpPr txBox="1"/>
          <p:nvPr/>
        </p:nvSpPr>
        <p:spPr>
          <a:xfrm>
            <a:off x="2699792" y="2924944"/>
            <a:ext cx="364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もう一度　同じスライドを　流します。</a:t>
            </a:r>
          </a:p>
        </p:txBody>
      </p:sp>
    </p:spTree>
    <p:extLst>
      <p:ext uri="{BB962C8B-B14F-4D97-AF65-F5344CB8AC3E}">
        <p14:creationId xmlns:p14="http://schemas.microsoft.com/office/powerpoint/2010/main" val="503009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学校関係\各教科・道徳・総合・特別支援・行事・卒業関係\各教科国算社理音体特別活動道徳など\国　算　社　理\社会\６年社会\沖縄復帰40年写真\非番の米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-27384"/>
            <a:ext cx="8601075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360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E:\学校関係\各教科・道徳・総合・特別支援・行事・卒業関係\各教科国算社理音体特別活動道徳など\国　算　社　理\社会\６年社会\沖縄復帰40年写真\米兵１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35" y="0"/>
            <a:ext cx="5403330" cy="682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159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学校関係\各教科・道徳・総合・特別支援・行事・卒業関係\各教科国算社理音体特別活動道徳など\国　算　社　理\社会\６年社会\沖縄復帰40年写真\コザのネオン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007"/>
            <a:ext cx="8610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0DD7381-4F9D-4C73-9FFF-6BDB70B66197}"/>
              </a:ext>
            </a:extLst>
          </p:cNvPr>
          <p:cNvSpPr/>
          <p:nvPr/>
        </p:nvSpPr>
        <p:spPr>
          <a:xfrm>
            <a:off x="539552" y="188640"/>
            <a:ext cx="4576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コザ　　今は沖縄市になっています。</a:t>
            </a:r>
            <a:endParaRPr lang="en-US" altLang="ja-JP" dirty="0">
              <a:solidFill>
                <a:schemeClr val="bg1"/>
              </a:solidFill>
            </a:endParaRPr>
          </a:p>
          <a:p>
            <a:pPr algn="ctr"/>
            <a:r>
              <a:rPr lang="ja-JP" altLang="en-US" dirty="0">
                <a:solidFill>
                  <a:schemeClr val="bg1"/>
                </a:solidFill>
              </a:rPr>
              <a:t>今もこの当時の様子を残すところがあります。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2693977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学校関係\各教科・道徳・総合・特別支援・行事・卒業関係\各教科国算社理音体特別活動道徳など\国　算　社　理\社会\６年社会\沖縄復帰40年写真\コザのネオン街２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80" y="-6897"/>
            <a:ext cx="8610600" cy="66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61C98B2-A83E-4EDE-9EA1-920CB5C7AF80}"/>
              </a:ext>
            </a:extLst>
          </p:cNvPr>
          <p:cNvSpPr/>
          <p:nvPr/>
        </p:nvSpPr>
        <p:spPr>
          <a:xfrm>
            <a:off x="3509373" y="27586"/>
            <a:ext cx="5352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グーグルで検索すると　沖縄市の中で</a:t>
            </a:r>
            <a:endParaRPr lang="en-US" altLang="ja-JP" dirty="0">
              <a:solidFill>
                <a:schemeClr val="bg1"/>
              </a:solidFill>
            </a:endParaRPr>
          </a:p>
          <a:p>
            <a:pPr algn="ctr"/>
            <a:r>
              <a:rPr lang="ja-JP" altLang="en-US" dirty="0">
                <a:solidFill>
                  <a:schemeClr val="bg1"/>
                </a:solidFill>
              </a:rPr>
              <a:t>ゴザという地名の付いたところがいくつか見られます。</a:t>
            </a:r>
          </a:p>
        </p:txBody>
      </p:sp>
    </p:spTree>
    <p:extLst>
      <p:ext uri="{BB962C8B-B14F-4D97-AF65-F5344CB8AC3E}">
        <p14:creationId xmlns:p14="http://schemas.microsoft.com/office/powerpoint/2010/main" val="3192659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学校関係\各教科・道徳・総合・特別支援・行事・卒業関係\各教科国算社理音体特別活動道徳など\国　算　社　理\社会\６年社会\沖縄復帰40年写真\まるでアメリカのような洋服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82025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130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学校関係\各教科・道徳・総合・特別支援・行事・卒業関係\各教科国算社理音体特別活動道徳など\国　算　社　理\社会\６年社会\沖縄復帰40年写真\通貨交換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010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BEC4E11-D275-4486-AFA9-B8A9272CCD9A}"/>
              </a:ext>
            </a:extLst>
          </p:cNvPr>
          <p:cNvSpPr/>
          <p:nvPr/>
        </p:nvSpPr>
        <p:spPr>
          <a:xfrm>
            <a:off x="1043608" y="5949280"/>
            <a:ext cx="6301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/>
              <a:t>占領下では　ドルが通貨でした。　　ドルを円に交換しています。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554706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5805264"/>
            <a:ext cx="9144000" cy="10801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42" name="Picture 2" descr="E:\学校関係\各教科・道徳・総合・特別支援・行事・卒業関係\各教科国算社理音体特別活動道徳など\国　算　社　理\社会\６年社会\沖縄復帰40年写真\復帰ださあがんばろ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0"/>
            <a:ext cx="862965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102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学校関係\各教科・道徳・総合・特別支援・行事・卒業関係\各教科国算社理音体特別活動道徳など\国　算　社　理\社会\６年社会\沖縄復帰40年写真\交通システム２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0" y="33114"/>
            <a:ext cx="862965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A3FBEB6-27B7-4D27-B8B9-ADCC165775F6}"/>
              </a:ext>
            </a:extLst>
          </p:cNvPr>
          <p:cNvSpPr/>
          <p:nvPr/>
        </p:nvSpPr>
        <p:spPr>
          <a:xfrm>
            <a:off x="1967745" y="5949280"/>
            <a:ext cx="4453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/>
              <a:t>占領下では　車は右　人は左側通行でした。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0788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E:\学校関係\各教科・道徳・総合・特別支援・行事・卒業関係\各教科国算社理音体特別活動道徳など\国　算　社　理\社会\６年社会\沖縄復帰40年写真\米兵１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35" y="0"/>
            <a:ext cx="5403330" cy="682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-1014" y="6285198"/>
            <a:ext cx="9144000" cy="10801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A6B833D-66D1-4F4C-82DF-ECFD550234C6}"/>
              </a:ext>
            </a:extLst>
          </p:cNvPr>
          <p:cNvSpPr/>
          <p:nvPr/>
        </p:nvSpPr>
        <p:spPr>
          <a:xfrm>
            <a:off x="832150" y="6388696"/>
            <a:ext cx="2042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/>
              <a:t>ここは　どこでしょう</a:t>
            </a:r>
          </a:p>
        </p:txBody>
      </p:sp>
    </p:spTree>
    <p:extLst>
      <p:ext uri="{BB962C8B-B14F-4D97-AF65-F5344CB8AC3E}">
        <p14:creationId xmlns:p14="http://schemas.microsoft.com/office/powerpoint/2010/main" val="301783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学校関係\各教科・道徳・総合・特別支援・行事・卒業関係\各教科国算社理音体特別活動道徳など\国　算　社　理\社会\６年社会\沖縄復帰40年写真\国旗を揚げることができ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4536504" cy="681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462667" y="1196752"/>
            <a:ext cx="2464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国旗を揚げる</a:t>
            </a:r>
            <a:endParaRPr kumimoji="1" lang="en-US" altLang="ja-JP" sz="2400" dirty="0"/>
          </a:p>
          <a:p>
            <a:r>
              <a:rPr kumimoji="1" lang="ja-JP" altLang="en-US" sz="2400" dirty="0"/>
              <a:t>ことができる</a:t>
            </a:r>
            <a:endParaRPr kumimoji="1" lang="en-US" altLang="ja-JP" sz="2400" dirty="0"/>
          </a:p>
          <a:p>
            <a:r>
              <a:rPr kumimoji="1" lang="ja-JP" altLang="en-US" sz="2400" dirty="0"/>
              <a:t>ようになりました。</a:t>
            </a:r>
          </a:p>
        </p:txBody>
      </p:sp>
    </p:spTree>
    <p:extLst>
      <p:ext uri="{BB962C8B-B14F-4D97-AF65-F5344CB8AC3E}">
        <p14:creationId xmlns:p14="http://schemas.microsoft.com/office/powerpoint/2010/main" val="1396583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学校関係\各教科・道徳・総合・特別支援・行事・卒業関係\各教科国算社理音体特別活動道徳など\国　算　社　理\社会\６年社会\沖縄復帰40年写真\沖縄県が発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0"/>
            <a:ext cx="8184207" cy="676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01F552-6383-4AB3-B25C-6C2743E9EC90}"/>
              </a:ext>
            </a:extLst>
          </p:cNvPr>
          <p:cNvSpPr txBox="1"/>
          <p:nvPr/>
        </p:nvSpPr>
        <p:spPr>
          <a:xfrm>
            <a:off x="287119" y="188640"/>
            <a:ext cx="792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アメリカ軍基地を県内に残したままの「</a:t>
            </a:r>
            <a:r>
              <a:rPr lang="en-US" altLang="ja-JP" dirty="0"/>
              <a:t>72</a:t>
            </a:r>
            <a:r>
              <a:rPr lang="ja-JP" altLang="en-US" dirty="0"/>
              <a:t>年・核抜き・本土並み」の返還が決定し</a:t>
            </a:r>
            <a:endParaRPr lang="en-US" altLang="ja-JP" dirty="0"/>
          </a:p>
          <a:p>
            <a:r>
              <a:rPr lang="ja-JP" altLang="en-US" dirty="0"/>
              <a:t>１９７１年（昭和</a:t>
            </a:r>
            <a:r>
              <a:rPr lang="en-US" altLang="ja-JP" dirty="0"/>
              <a:t>46</a:t>
            </a:r>
            <a:r>
              <a:rPr lang="ja-JP" altLang="en-US" dirty="0"/>
              <a:t>年）沖縄返還協定調印、その後１９７２年（昭和</a:t>
            </a:r>
            <a:r>
              <a:rPr lang="en-US" altLang="ja-JP" dirty="0"/>
              <a:t>47</a:t>
            </a:r>
            <a:r>
              <a:rPr lang="ja-JP" altLang="en-US" dirty="0"/>
              <a:t>年）</a:t>
            </a:r>
            <a:r>
              <a:rPr lang="en-US" altLang="ja-JP" dirty="0"/>
              <a:t>5</a:t>
            </a:r>
            <a:r>
              <a:rPr lang="ja-JP" altLang="en-US" dirty="0"/>
              <a:t>月</a:t>
            </a:r>
            <a:r>
              <a:rPr lang="en-US" altLang="ja-JP" dirty="0"/>
              <a:t>15</a:t>
            </a:r>
            <a:r>
              <a:rPr lang="ja-JP" altLang="en-US" dirty="0"/>
              <a:t>日に</a:t>
            </a:r>
            <a:endParaRPr lang="en-US" altLang="ja-JP" dirty="0"/>
          </a:p>
          <a:p>
            <a:r>
              <a:rPr lang="ja-JP" altLang="en-US" dirty="0"/>
              <a:t>日本へ復帰した。</a:t>
            </a:r>
            <a:endParaRPr lang="en-US" altLang="ja-JP" dirty="0"/>
          </a:p>
          <a:p>
            <a:r>
              <a:rPr kumimoji="1" lang="ja-JP" altLang="en-US" dirty="0"/>
              <a:t>ロシアに占領された　北方</a:t>
            </a:r>
            <a:r>
              <a:rPr kumimoji="1" lang="en-US" altLang="ja-JP" dirty="0"/>
              <a:t>4</a:t>
            </a:r>
            <a:r>
              <a:rPr kumimoji="1" lang="ja-JP" altLang="en-US" dirty="0"/>
              <a:t>島は，まだ返還されていません。</a:t>
            </a:r>
          </a:p>
        </p:txBody>
      </p:sp>
    </p:spTree>
    <p:extLst>
      <p:ext uri="{BB962C8B-B14F-4D97-AF65-F5344CB8AC3E}">
        <p14:creationId xmlns:p14="http://schemas.microsoft.com/office/powerpoint/2010/main" val="1695126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草, 屋外, 建物, 座る が含まれている画像&#10;&#10;自動的に生成された説明">
            <a:extLst>
              <a:ext uri="{FF2B5EF4-FFF2-40B4-BE49-F238E27FC236}">
                <a16:creationId xmlns:a16="http://schemas.microsoft.com/office/drawing/2014/main" id="{B001B395-131A-4626-99D4-380A0A425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21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草, 屋外, 座る, 歩道 が含まれている画像&#10;&#10;自動的に生成された説明">
            <a:extLst>
              <a:ext uri="{FF2B5EF4-FFF2-40B4-BE49-F238E27FC236}">
                <a16:creationId xmlns:a16="http://schemas.microsoft.com/office/drawing/2014/main" id="{3D4BD047-E727-401A-BD20-158CFA5E3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44682"/>
            <a:ext cx="5508104" cy="4131078"/>
          </a:xfrm>
          <a:prstGeom prst="rect">
            <a:avLst/>
          </a:prstGeom>
        </p:spPr>
      </p:pic>
      <p:pic>
        <p:nvPicPr>
          <p:cNvPr id="6" name="図 5" descr="屋外, フェンス, 建物, ベンチ が含まれている画像&#10;&#10;自動的に生成された説明">
            <a:extLst>
              <a:ext uri="{FF2B5EF4-FFF2-40B4-BE49-F238E27FC236}">
                <a16:creationId xmlns:a16="http://schemas.microsoft.com/office/drawing/2014/main" id="{AF7E3862-2A75-4D92-9AC2-86ADF7092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9" y="-51571"/>
            <a:ext cx="5547611" cy="312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33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屋外, 建物, 水, 記号 が含まれている画像&#10;&#10;自動的に生成された説明">
            <a:extLst>
              <a:ext uri="{FF2B5EF4-FFF2-40B4-BE49-F238E27FC236}">
                <a16:creationId xmlns:a16="http://schemas.microsoft.com/office/drawing/2014/main" id="{E3331168-D28B-4F25-AE14-38BBD6514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75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3C8116AA-C3CF-4862-8A6C-7650B9B23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0"/>
            <a:ext cx="5357813" cy="6858000"/>
          </a:xfrm>
          <a:prstGeom prst="rect">
            <a:avLst/>
          </a:prstGeom>
        </p:spPr>
      </p:pic>
      <p:pic>
        <p:nvPicPr>
          <p:cNvPr id="5" name="図 4" descr="屋外, 自然, 水, 岩 が含まれている画像&#10;&#10;自動的に生成された説明">
            <a:extLst>
              <a:ext uri="{FF2B5EF4-FFF2-40B4-BE49-F238E27FC236}">
                <a16:creationId xmlns:a16="http://schemas.microsoft.com/office/drawing/2014/main" id="{AA7B308C-E63E-4AC2-8355-B33383D05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96" y="1"/>
            <a:ext cx="3413551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9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学校関係\各教科・道徳・総合・特別支援・行事・卒業関係\各教科国算社理音体特別活動道徳など\国　算　社　理\社会\６年社会\沖縄復帰40年写真\コザのネオン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007"/>
            <a:ext cx="8610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5775649"/>
            <a:ext cx="9144000" cy="10801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ここは　どこでしょう</a:t>
            </a:r>
          </a:p>
        </p:txBody>
      </p:sp>
    </p:spTree>
    <p:extLst>
      <p:ext uri="{BB962C8B-B14F-4D97-AF65-F5344CB8AC3E}">
        <p14:creationId xmlns:p14="http://schemas.microsoft.com/office/powerpoint/2010/main" val="797945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学校関係\各教科・道徳・総合・特別支援・行事・卒業関係\各教科国算社理音体特別活動道徳など\国　算　社　理\社会\６年社会\沖縄復帰40年写真\コザのネオン街２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80" y="-6897"/>
            <a:ext cx="8610600" cy="66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2657" y="5661248"/>
            <a:ext cx="9144000" cy="10801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D8FF5F2-CE9F-4C16-834C-E6E4E89E8079}"/>
              </a:ext>
            </a:extLst>
          </p:cNvPr>
          <p:cNvSpPr/>
          <p:nvPr/>
        </p:nvSpPr>
        <p:spPr>
          <a:xfrm>
            <a:off x="1691680" y="6088650"/>
            <a:ext cx="2042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/>
              <a:t>ここは　どこでしょう</a:t>
            </a:r>
          </a:p>
        </p:txBody>
      </p:sp>
    </p:spTree>
    <p:extLst>
      <p:ext uri="{BB962C8B-B14F-4D97-AF65-F5344CB8AC3E}">
        <p14:creationId xmlns:p14="http://schemas.microsoft.com/office/powerpoint/2010/main" val="186206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学校関係\各教科・道徳・総合・特別支援・行事・卒業関係\各教科国算社理音体特別活動道徳など\国　算　社　理\社会\６年社会\沖縄復帰40年写真\まるでアメリカのような洋服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82025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-29468" y="5805264"/>
            <a:ext cx="9144000" cy="10801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B5CCB91-D6EB-4E15-9252-E4167B0D0540}"/>
              </a:ext>
            </a:extLst>
          </p:cNvPr>
          <p:cNvSpPr/>
          <p:nvPr/>
        </p:nvSpPr>
        <p:spPr>
          <a:xfrm>
            <a:off x="3275856" y="6160658"/>
            <a:ext cx="2042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/>
              <a:t>ここは　どこでしょう</a:t>
            </a:r>
          </a:p>
        </p:txBody>
      </p:sp>
    </p:spTree>
    <p:extLst>
      <p:ext uri="{BB962C8B-B14F-4D97-AF65-F5344CB8AC3E}">
        <p14:creationId xmlns:p14="http://schemas.microsoft.com/office/powerpoint/2010/main" val="115792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51442" y="5660541"/>
            <a:ext cx="9144000" cy="10801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6" name="Picture 2" descr="E:\学校関係\各教科・道徳・総合・特別支援・行事・卒業関係\各教科国算社理音体特別活動道徳など\国　算　社　理\社会\６年社会\沖縄復帰40年写真\通貨交換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010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F880584-505C-4D7E-9512-A89F3DC23AE2}"/>
              </a:ext>
            </a:extLst>
          </p:cNvPr>
          <p:cNvSpPr/>
          <p:nvPr/>
        </p:nvSpPr>
        <p:spPr>
          <a:xfrm rot="19693032">
            <a:off x="4115560" y="961156"/>
            <a:ext cx="1305307" cy="53346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CC1DFD9-5CB2-4BE2-9869-A0BC64CAB3F4}"/>
              </a:ext>
            </a:extLst>
          </p:cNvPr>
          <p:cNvSpPr/>
          <p:nvPr/>
        </p:nvSpPr>
        <p:spPr>
          <a:xfrm>
            <a:off x="827584" y="5973761"/>
            <a:ext cx="2042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/>
              <a:t>ここは　どこでしょう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29356F-95EC-4302-A675-B9BF2D1D7DE5}"/>
              </a:ext>
            </a:extLst>
          </p:cNvPr>
          <p:cNvSpPr txBox="1"/>
          <p:nvPr/>
        </p:nvSpPr>
        <p:spPr>
          <a:xfrm>
            <a:off x="5575546" y="6281747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1972</a:t>
            </a:r>
            <a:r>
              <a:rPr lang="ja-JP" altLang="en-US" dirty="0"/>
              <a:t>年（昭和</a:t>
            </a:r>
            <a:r>
              <a:rPr lang="en-US" altLang="ja-JP" dirty="0"/>
              <a:t>47</a:t>
            </a:r>
            <a:r>
              <a:rPr lang="ja-JP" altLang="en-US" dirty="0"/>
              <a:t>年）の写真です</a:t>
            </a:r>
          </a:p>
        </p:txBody>
      </p:sp>
    </p:spTree>
    <p:extLst>
      <p:ext uri="{BB962C8B-B14F-4D97-AF65-F5344CB8AC3E}">
        <p14:creationId xmlns:p14="http://schemas.microsoft.com/office/powerpoint/2010/main" val="310523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4702" y="5805264"/>
            <a:ext cx="9144000" cy="10801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70" name="Picture 2" descr="E:\学校関係\各教科・道徳・総合・特別支援・行事・卒業関係\各教科国算社理音体特別活動道徳など\国　算　社　理\社会\６年社会\沖縄復帰40年写真\交通システム２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0" y="33114"/>
            <a:ext cx="862965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212880A-B466-4C1F-BECB-3AA4E2F0CA3F}"/>
              </a:ext>
            </a:extLst>
          </p:cNvPr>
          <p:cNvSpPr/>
          <p:nvPr/>
        </p:nvSpPr>
        <p:spPr>
          <a:xfrm>
            <a:off x="827584" y="5973761"/>
            <a:ext cx="2042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/>
              <a:t>ここは　どこでしょう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ACC0FB-B19C-4E0B-AD2D-0EB081135E4F}"/>
              </a:ext>
            </a:extLst>
          </p:cNvPr>
          <p:cNvSpPr txBox="1"/>
          <p:nvPr/>
        </p:nvSpPr>
        <p:spPr>
          <a:xfrm>
            <a:off x="5575546" y="6281747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1972</a:t>
            </a:r>
            <a:r>
              <a:rPr lang="ja-JP" altLang="en-US" dirty="0"/>
              <a:t>年（昭和</a:t>
            </a:r>
            <a:r>
              <a:rPr lang="en-US" altLang="ja-JP" dirty="0"/>
              <a:t>47</a:t>
            </a:r>
            <a:r>
              <a:rPr lang="ja-JP" altLang="en-US" dirty="0"/>
              <a:t>年）の写真です</a:t>
            </a:r>
          </a:p>
        </p:txBody>
      </p:sp>
    </p:spTree>
    <p:extLst>
      <p:ext uri="{BB962C8B-B14F-4D97-AF65-F5344CB8AC3E}">
        <p14:creationId xmlns:p14="http://schemas.microsoft.com/office/powerpoint/2010/main" val="1507977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学校関係\各教科・道徳・総合・特別支援・行事・卒業関係\各教科国算社理音体特別活動道徳など\国　算　社　理\社会\６年社会\沖縄復帰40年写真\復帰ださあがんばろ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0"/>
            <a:ext cx="862965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5805264"/>
            <a:ext cx="9144000" cy="10801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A5F36F6-24D4-4DBE-BFF3-BEAC66FF810D}"/>
              </a:ext>
            </a:extLst>
          </p:cNvPr>
          <p:cNvSpPr/>
          <p:nvPr/>
        </p:nvSpPr>
        <p:spPr>
          <a:xfrm>
            <a:off x="827584" y="5973761"/>
            <a:ext cx="2042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/>
              <a:t>ここは　どこでしょう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861799-B382-48D3-8E76-1CBB55BE66D5}"/>
              </a:ext>
            </a:extLst>
          </p:cNvPr>
          <p:cNvSpPr txBox="1"/>
          <p:nvPr/>
        </p:nvSpPr>
        <p:spPr>
          <a:xfrm>
            <a:off x="5575546" y="6281747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1972</a:t>
            </a:r>
            <a:r>
              <a:rPr lang="ja-JP" altLang="en-US" dirty="0"/>
              <a:t>年（昭和</a:t>
            </a:r>
            <a:r>
              <a:rPr lang="en-US" altLang="ja-JP" dirty="0"/>
              <a:t>47</a:t>
            </a:r>
            <a:r>
              <a:rPr lang="ja-JP" altLang="en-US" dirty="0"/>
              <a:t>年）の写真です</a:t>
            </a:r>
          </a:p>
        </p:txBody>
      </p:sp>
    </p:spTree>
    <p:extLst>
      <p:ext uri="{BB962C8B-B14F-4D97-AF65-F5344CB8AC3E}">
        <p14:creationId xmlns:p14="http://schemas.microsoft.com/office/powerpoint/2010/main" val="2160097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学校関係\各教科・道徳・総合・特別支援・行事・卒業関係\各教科国算社理音体特別活動道徳など\国　算　社　理\社会\６年社会\沖縄復帰40年写真\国旗を揚げることができ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4536504" cy="681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462667" y="1196752"/>
            <a:ext cx="2464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国旗を揚げる</a:t>
            </a:r>
            <a:endParaRPr kumimoji="1" lang="en-US" altLang="ja-JP" sz="2400" dirty="0"/>
          </a:p>
          <a:p>
            <a:r>
              <a:rPr kumimoji="1" lang="ja-JP" altLang="en-US" sz="2400" dirty="0"/>
              <a:t>ことができる</a:t>
            </a:r>
            <a:endParaRPr kumimoji="1" lang="en-US" altLang="ja-JP" sz="2400" dirty="0"/>
          </a:p>
          <a:p>
            <a:r>
              <a:rPr kumimoji="1" lang="ja-JP" altLang="en-US" sz="2400" dirty="0"/>
              <a:t>ようになりました。</a:t>
            </a:r>
          </a:p>
        </p:txBody>
      </p:sp>
    </p:spTree>
    <p:extLst>
      <p:ext uri="{BB962C8B-B14F-4D97-AF65-F5344CB8AC3E}">
        <p14:creationId xmlns:p14="http://schemas.microsoft.com/office/powerpoint/2010/main" val="3302661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235</Words>
  <Application>Microsoft Office PowerPoint</Application>
  <PresentationFormat>画面に合わせる (4:3)</PresentationFormat>
  <Paragraphs>30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姫路市教育委員会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姫路市教育委員会</dc:creator>
  <cp:lastModifiedBy>信也 高田</cp:lastModifiedBy>
  <cp:revision>17</cp:revision>
  <dcterms:created xsi:type="dcterms:W3CDTF">2016-01-15T05:19:52Z</dcterms:created>
  <dcterms:modified xsi:type="dcterms:W3CDTF">2020-09-18T12:38:43Z</dcterms:modified>
</cp:coreProperties>
</file>