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1" r:id="rId4"/>
    <p:sldId id="263" r:id="rId5"/>
    <p:sldId id="265" r:id="rId6"/>
    <p:sldId id="266" r:id="rId7"/>
    <p:sldId id="270" r:id="rId8"/>
    <p:sldId id="262" r:id="rId9"/>
    <p:sldId id="268" r:id="rId10"/>
    <p:sldId id="269" r:id="rId11"/>
    <p:sldId id="275" r:id="rId12"/>
    <p:sldId id="277" r:id="rId13"/>
    <p:sldId id="271" r:id="rId14"/>
    <p:sldId id="272" r:id="rId15"/>
    <p:sldId id="274" r:id="rId16"/>
    <p:sldId id="259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FF31FC-DD85-32F9-361B-C156C9441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1120D9-B4A1-9B36-78BF-A438E7F21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7B594B-6443-D9A6-FEEE-36194C41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39D-3DEC-4926-AD98-1DA9CE647BFF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A256C9-958A-C049-E694-4DBDA1B1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885A06-3F9C-2A57-073E-D69E3616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ED-5333-4F81-AC1F-8DFD3B382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36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1D086-6598-953A-4FB2-7F004593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71D866-A3EA-47A5-FF68-2C399D26C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224BF8-7123-7D8B-EA86-E4410F97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39D-3DEC-4926-AD98-1DA9CE647BFF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DADC47-71BA-8172-A934-210ACD1A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6043C3-88E4-9D27-CA3D-F55A1A7C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ED-5333-4F81-AC1F-8DFD3B382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52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453284E-C364-B9C6-9FEE-E4BD63DE9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AF36342-E60D-3075-F343-51E325201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4FB87-2349-C50C-0E14-1C050633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39D-3DEC-4926-AD98-1DA9CE647BFF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900160-781A-8206-AEF2-146F61FD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D8BEB7-C71E-9E84-40ED-3B61F6A9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ED-5333-4F81-AC1F-8DFD3B382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38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46567-7742-6B54-4ED1-4B8CB7DE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4BDC30-AEDF-A72B-6FE3-304E353C8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D6E25F-B4BB-158A-910C-0A959CEE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39D-3DEC-4926-AD98-1DA9CE647BFF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4B553F-97C7-CC0E-2ED9-ADA49ABE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FAD7AB-ECA9-6D06-0687-CE5F1E64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ED-5333-4F81-AC1F-8DFD3B382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54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4EA325-5C41-1450-223B-AF33812A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4BCFF9-678D-BB52-5488-E291B4767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D24518-E5B6-5E74-0530-A2E1F54F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39D-3DEC-4926-AD98-1DA9CE647BFF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9553D2-19DC-E8E1-58ED-BD515BE2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A4DEE2-DB7E-A615-3354-B6D8E2A4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ED-5333-4F81-AC1F-8DFD3B382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55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FEB365-970F-5C64-816A-225FAF59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633056-AA7D-3A37-241B-AA5EB5042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E0B7A4-4D0A-602D-3395-5435EA628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31D777-934D-3B3D-1A06-DBA549B4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39D-3DEC-4926-AD98-1DA9CE647BFF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D7AB02-B0B8-091F-804F-AE8026FD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4988EC-54FC-B2E9-2E51-2AE8CD74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ED-5333-4F81-AC1F-8DFD3B382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4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EBB19E-550D-76D4-5C20-9F6C9619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031847-A369-1BD6-91F6-C68CFF077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72915D2-2CE0-3D2C-06DC-F91247D65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29816A-1C37-30C6-45C6-1423F20AD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CB4E377-DCC8-98B7-B61E-6A9E6FA4E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A55F24-751E-7533-95F4-B56527B1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39D-3DEC-4926-AD98-1DA9CE647BFF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390031-9E39-CBDC-8F63-73A26D82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BB1A647-E5C6-446E-0EE9-8420A959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ED-5333-4F81-AC1F-8DFD3B382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97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FBD500-8AE0-8569-B65E-6665C3E1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C3294F6-F3EE-8983-32D3-37CAD289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39D-3DEC-4926-AD98-1DA9CE647BFF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015605-30E9-7644-9BFC-D159D803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5824EB-DE77-F183-7617-6A6CBC56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ED-5333-4F81-AC1F-8DFD3B382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1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6757B08-F6CD-0508-D15B-1D61ACD8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39D-3DEC-4926-AD98-1DA9CE647BFF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8F3A2B5-4C6A-3932-B9F9-2AB99C15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677AD2-74CD-A90E-B149-370EEBB9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ED-5333-4F81-AC1F-8DFD3B382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98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F2E1E3-8639-867E-C80B-F405392B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2CA2CF-3499-1E03-7E2A-B7AE009F8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F7A19AE-5FE2-3DC5-A744-F243FB962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F3C2A8-5497-995B-0F11-A02B2EA0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39D-3DEC-4926-AD98-1DA9CE647BFF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655D81-1762-C462-9546-FA314380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1B5F66-871E-0414-9FAB-E62464F2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ED-5333-4F81-AC1F-8DFD3B382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09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CA8AC9-B50D-A979-DFD1-2477AB1E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3FAC7F3-92E4-7B36-7E9A-8B6429604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035263-1797-6733-1D91-F9AF8796E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FFA8F3-49D2-8632-9800-212891C5F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B39D-3DEC-4926-AD98-1DA9CE647BFF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BA14B2-4EC8-16E6-4229-44979401D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092C44-C0D0-0CA7-B117-02A88315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66CED-5333-4F81-AC1F-8DFD3B382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43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04EF4A6-3DBA-0849-7FD9-85794245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3F7C61-09BA-3493-AF76-AD74B2677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C9A139-6DCE-4C3A-866F-A29203DFB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B39D-3DEC-4926-AD98-1DA9CE647BFF}" type="datetimeFigureOut">
              <a:rPr kumimoji="1" lang="ja-JP" altLang="en-US" smtClean="0"/>
              <a:t>2023/6/13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90392B-6E94-8EDC-DF0D-5CD7FDC81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2D10B-7AE6-6F81-D4ED-71491C142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6CED-5333-4F81-AC1F-8DFD3B382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17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E98AC2-4593-ED03-E913-E38296169FC8}"/>
              </a:ext>
            </a:extLst>
          </p:cNvPr>
          <p:cNvSpPr txBox="1"/>
          <p:nvPr/>
        </p:nvSpPr>
        <p:spPr>
          <a:xfrm>
            <a:off x="500994" y="641661"/>
            <a:ext cx="424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　よめるかな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98AAD4-CB80-407B-060F-53B7255FC337}"/>
              </a:ext>
            </a:extLst>
          </p:cNvPr>
          <p:cNvSpPr txBox="1"/>
          <p:nvPr/>
        </p:nvSpPr>
        <p:spPr>
          <a:xfrm>
            <a:off x="767694" y="2013261"/>
            <a:ext cx="2823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　何こ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65492F-A539-C951-8CE2-5C46D050ED92}"/>
              </a:ext>
            </a:extLst>
          </p:cNvPr>
          <p:cNvSpPr txBox="1"/>
          <p:nvPr/>
        </p:nvSpPr>
        <p:spPr>
          <a:xfrm>
            <a:off x="4981476" y="2067185"/>
            <a:ext cx="1053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7149E7-FAA5-EDC9-5747-DE2FFF80697C}"/>
              </a:ext>
            </a:extLst>
          </p:cNvPr>
          <p:cNvSpPr txBox="1"/>
          <p:nvPr/>
        </p:nvSpPr>
        <p:spPr>
          <a:xfrm>
            <a:off x="7425669" y="2070383"/>
            <a:ext cx="373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　たし算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2786FB-EF2E-A018-DD19-9F6C0BED5C77}"/>
              </a:ext>
            </a:extLst>
          </p:cNvPr>
          <p:cNvSpPr txBox="1"/>
          <p:nvPr/>
        </p:nvSpPr>
        <p:spPr>
          <a:xfrm>
            <a:off x="753406" y="3829077"/>
            <a:ext cx="373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　計算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7DA69A-7AB1-55A0-510C-7E8579776828}"/>
              </a:ext>
            </a:extLst>
          </p:cNvPr>
          <p:cNvSpPr txBox="1"/>
          <p:nvPr/>
        </p:nvSpPr>
        <p:spPr>
          <a:xfrm>
            <a:off x="3963334" y="3886199"/>
            <a:ext cx="373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　考える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DF66A16-A7C2-804E-6C33-EA939882090A}"/>
              </a:ext>
            </a:extLst>
          </p:cNvPr>
          <p:cNvSpPr txBox="1"/>
          <p:nvPr/>
        </p:nvSpPr>
        <p:spPr>
          <a:xfrm>
            <a:off x="8297210" y="3886199"/>
            <a:ext cx="2475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　何十</a:t>
            </a:r>
          </a:p>
        </p:txBody>
      </p:sp>
    </p:spTree>
    <p:extLst>
      <p:ext uri="{BB962C8B-B14F-4D97-AF65-F5344CB8AC3E}">
        <p14:creationId xmlns:p14="http://schemas.microsoft.com/office/powerpoint/2010/main" val="207062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8920263-E0DC-FFD9-D9A3-31F72A2B8C06}"/>
              </a:ext>
            </a:extLst>
          </p:cNvPr>
          <p:cNvSpPr txBox="1"/>
          <p:nvPr/>
        </p:nvSpPr>
        <p:spPr>
          <a:xfrm>
            <a:off x="4239711" y="24963"/>
            <a:ext cx="129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36</a:t>
            </a:r>
            <a:endParaRPr kumimoji="1" lang="ja-JP" altLang="en-US" sz="72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9746073-25D7-0BE3-18E9-3AF242C234D4}"/>
              </a:ext>
            </a:extLst>
          </p:cNvPr>
          <p:cNvSpPr txBox="1"/>
          <p:nvPr/>
        </p:nvSpPr>
        <p:spPr>
          <a:xfrm>
            <a:off x="8210351" y="137454"/>
            <a:ext cx="126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20</a:t>
            </a:r>
            <a:endParaRPr kumimoji="1" lang="ja-JP" altLang="en-US" sz="72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8857B1-C614-3087-E1D3-8B00A2637A36}"/>
              </a:ext>
            </a:extLst>
          </p:cNvPr>
          <p:cNvSpPr txBox="1"/>
          <p:nvPr/>
        </p:nvSpPr>
        <p:spPr>
          <a:xfrm>
            <a:off x="6751358" y="24962"/>
            <a:ext cx="931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+</a:t>
            </a:r>
            <a:endParaRPr kumimoji="1" lang="ja-JP" altLang="en-US" sz="7200" b="1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CD698C4D-C984-A0AA-C613-C14141A6D599}"/>
              </a:ext>
            </a:extLst>
          </p:cNvPr>
          <p:cNvSpPr txBox="1"/>
          <p:nvPr/>
        </p:nvSpPr>
        <p:spPr>
          <a:xfrm>
            <a:off x="488475" y="874853"/>
            <a:ext cx="1775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ひなた</a:t>
            </a:r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B8A6C77-DC37-87DB-A9EE-8041A29A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0" y="1294301"/>
            <a:ext cx="539517" cy="2028529"/>
          </a:xfrm>
          <a:prstGeom prst="rect">
            <a:avLst/>
          </a:prstGeom>
        </p:spPr>
      </p:pic>
      <p:pic>
        <p:nvPicPr>
          <p:cNvPr id="134" name="図 1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4BF54F8-BFE3-994C-AD0F-A0BA980A3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54" y="1330943"/>
            <a:ext cx="539517" cy="2028529"/>
          </a:xfrm>
          <a:prstGeom prst="rect">
            <a:avLst/>
          </a:prstGeom>
        </p:spPr>
      </p:pic>
      <p:pic>
        <p:nvPicPr>
          <p:cNvPr id="135" name="図 13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C2BA959-0486-704A-5FC8-90331D4DE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30" y="1330943"/>
            <a:ext cx="539517" cy="20285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60DF761-A936-51A0-8492-069940715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1483046"/>
            <a:ext cx="142769" cy="1886400"/>
          </a:xfrm>
          <a:prstGeom prst="rect">
            <a:avLst/>
          </a:prstGeom>
        </p:spPr>
      </p:pic>
      <p:pic>
        <p:nvPicPr>
          <p:cNvPr id="138" name="図 137">
            <a:extLst>
              <a:ext uri="{FF2B5EF4-FFF2-40B4-BE49-F238E27FC236}">
                <a16:creationId xmlns:a16="http://schemas.microsoft.com/office/drawing/2014/main" id="{36B4808E-D08E-595D-9DDC-A072F0C4F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85" y="1483046"/>
            <a:ext cx="142769" cy="1886400"/>
          </a:xfrm>
          <a:prstGeom prst="rect">
            <a:avLst/>
          </a:prstGeom>
        </p:spPr>
      </p:pic>
      <p:pic>
        <p:nvPicPr>
          <p:cNvPr id="139" name="図 138">
            <a:extLst>
              <a:ext uri="{FF2B5EF4-FFF2-40B4-BE49-F238E27FC236}">
                <a16:creationId xmlns:a16="http://schemas.microsoft.com/office/drawing/2014/main" id="{1D8D1782-7128-E42F-A1BF-256D776EA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60" y="1483046"/>
            <a:ext cx="142769" cy="1886400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BF4D7569-FF15-0884-E9C2-16BD4B161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35" y="1483046"/>
            <a:ext cx="142769" cy="1886400"/>
          </a:xfrm>
          <a:prstGeom prst="rect">
            <a:avLst/>
          </a:prstGeom>
        </p:spPr>
      </p:pic>
      <p:pic>
        <p:nvPicPr>
          <p:cNvPr id="141" name="図 140">
            <a:extLst>
              <a:ext uri="{FF2B5EF4-FFF2-40B4-BE49-F238E27FC236}">
                <a16:creationId xmlns:a16="http://schemas.microsoft.com/office/drawing/2014/main" id="{3446E305-588B-031D-F7AF-8AFB077E6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35" y="1483046"/>
            <a:ext cx="142769" cy="1886400"/>
          </a:xfrm>
          <a:prstGeom prst="rect">
            <a:avLst/>
          </a:prstGeom>
        </p:spPr>
      </p:pic>
      <p:pic>
        <p:nvPicPr>
          <p:cNvPr id="142" name="図 141">
            <a:extLst>
              <a:ext uri="{FF2B5EF4-FFF2-40B4-BE49-F238E27FC236}">
                <a16:creationId xmlns:a16="http://schemas.microsoft.com/office/drawing/2014/main" id="{E10720FA-125E-19F9-70C2-EDAC1A4C8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55" y="1483046"/>
            <a:ext cx="142769" cy="1886400"/>
          </a:xfrm>
          <a:prstGeom prst="rect">
            <a:avLst/>
          </a:prstGeom>
        </p:spPr>
      </p:pic>
      <p:pic>
        <p:nvPicPr>
          <p:cNvPr id="143" name="図 14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D70A4A1-E1F7-9BD1-3F5E-B06787D5A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29" y="1483046"/>
            <a:ext cx="539517" cy="2028529"/>
          </a:xfrm>
          <a:prstGeom prst="rect">
            <a:avLst/>
          </a:prstGeom>
        </p:spPr>
      </p:pic>
      <p:pic>
        <p:nvPicPr>
          <p:cNvPr id="144" name="図 14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57673B8-EA64-CB73-02B4-F2E7EE454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5" y="1483046"/>
            <a:ext cx="539517" cy="2028529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EE33F47-770A-F418-A37D-D26283188DE0}"/>
              </a:ext>
            </a:extLst>
          </p:cNvPr>
          <p:cNvSpPr/>
          <p:nvPr/>
        </p:nvSpPr>
        <p:spPr>
          <a:xfrm>
            <a:off x="3124200" y="1218101"/>
            <a:ext cx="2095533" cy="22172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D7C80EEE-9C32-10C2-85F6-C5D412ECEF76}"/>
              </a:ext>
            </a:extLst>
          </p:cNvPr>
          <p:cNvSpPr/>
          <p:nvPr/>
        </p:nvSpPr>
        <p:spPr>
          <a:xfrm>
            <a:off x="8037897" y="1388673"/>
            <a:ext cx="1437558" cy="22172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3" name="図 9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6D1D50A-87D7-A6DF-584A-83D05DC0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21" y="4199707"/>
            <a:ext cx="539517" cy="2028529"/>
          </a:xfrm>
          <a:prstGeom prst="rect">
            <a:avLst/>
          </a:prstGeom>
        </p:spPr>
      </p:pic>
      <p:sp>
        <p:nvSpPr>
          <p:cNvPr id="107" name="四角形: 角を丸くする 106">
            <a:extLst>
              <a:ext uri="{FF2B5EF4-FFF2-40B4-BE49-F238E27FC236}">
                <a16:creationId xmlns:a16="http://schemas.microsoft.com/office/drawing/2014/main" id="{7180EAEA-3BC1-EA54-DB08-EFD9381939F5}"/>
              </a:ext>
            </a:extLst>
          </p:cNvPr>
          <p:cNvSpPr/>
          <p:nvPr/>
        </p:nvSpPr>
        <p:spPr>
          <a:xfrm>
            <a:off x="4239710" y="20181"/>
            <a:ext cx="609085" cy="10161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四角形: 角を丸くする 107">
            <a:extLst>
              <a:ext uri="{FF2B5EF4-FFF2-40B4-BE49-F238E27FC236}">
                <a16:creationId xmlns:a16="http://schemas.microsoft.com/office/drawing/2014/main" id="{5000C950-63A0-BA2F-5838-DEB91EEA3301}"/>
              </a:ext>
            </a:extLst>
          </p:cNvPr>
          <p:cNvSpPr/>
          <p:nvPr/>
        </p:nvSpPr>
        <p:spPr>
          <a:xfrm>
            <a:off x="8237276" y="117035"/>
            <a:ext cx="609085" cy="10161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ED8815F-7320-BDA0-291D-332EA85A68BA}"/>
              </a:ext>
            </a:extLst>
          </p:cNvPr>
          <p:cNvSpPr txBox="1"/>
          <p:nvPr/>
        </p:nvSpPr>
        <p:spPr>
          <a:xfrm>
            <a:off x="9893198" y="4808902"/>
            <a:ext cx="1070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56</a:t>
            </a:r>
            <a:endParaRPr kumimoji="1" lang="ja-JP" altLang="en-US" sz="4800" b="1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A3EBC937-59CC-7416-C610-50C6A9E59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21" y="4273334"/>
            <a:ext cx="142769" cy="1886400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19FFDF8-0F1A-AD9E-49DE-8A3393E85D59}"/>
              </a:ext>
            </a:extLst>
          </p:cNvPr>
          <p:cNvSpPr txBox="1"/>
          <p:nvPr/>
        </p:nvSpPr>
        <p:spPr>
          <a:xfrm>
            <a:off x="4874322" y="4808902"/>
            <a:ext cx="203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が５こ　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31B6E65-DAC2-6D5C-556A-77DC97A669C5}"/>
              </a:ext>
            </a:extLst>
          </p:cNvPr>
          <p:cNvSpPr txBox="1"/>
          <p:nvPr/>
        </p:nvSpPr>
        <p:spPr>
          <a:xfrm>
            <a:off x="7135380" y="4808902"/>
            <a:ext cx="2755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が６こで</a:t>
            </a:r>
          </a:p>
        </p:txBody>
      </p:sp>
      <p:pic>
        <p:nvPicPr>
          <p:cNvPr id="28" name="図 2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5AB835EA-A52D-F35D-7687-78D699B7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6" y="1659593"/>
            <a:ext cx="1150698" cy="1663237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4D79720-A8A6-9583-1A44-FC8BA5389B4F}"/>
              </a:ext>
            </a:extLst>
          </p:cNvPr>
          <p:cNvSpPr txBox="1"/>
          <p:nvPr/>
        </p:nvSpPr>
        <p:spPr>
          <a:xfrm>
            <a:off x="9715861" y="33025"/>
            <a:ext cx="931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=</a:t>
            </a:r>
            <a:endParaRPr kumimoji="1" lang="ja-JP" altLang="en-US" sz="72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66780EB-507C-7BAF-5227-237A32BFC1B7}"/>
              </a:ext>
            </a:extLst>
          </p:cNvPr>
          <p:cNvSpPr txBox="1"/>
          <p:nvPr/>
        </p:nvSpPr>
        <p:spPr>
          <a:xfrm>
            <a:off x="10673317" y="130614"/>
            <a:ext cx="126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56</a:t>
            </a:r>
            <a:endParaRPr kumimoji="1" lang="ja-JP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29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2" grpId="0" animBg="1"/>
      <p:bldP spid="92" grpId="0" animBg="1"/>
      <p:bldP spid="107" grpId="0" animBg="1"/>
      <p:bldP spid="108" grpId="0" animBg="1"/>
      <p:bldP spid="39" grpId="0"/>
      <p:bldP spid="49" grpId="0"/>
      <p:bldP spid="50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手紙&#10;&#10;自動的に生成された説明">
            <a:extLst>
              <a:ext uri="{FF2B5EF4-FFF2-40B4-BE49-F238E27FC236}">
                <a16:creationId xmlns:a16="http://schemas.microsoft.com/office/drawing/2014/main" id="{79899A62-18F7-D73C-C4C6-A5EF778CB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" y="128612"/>
            <a:ext cx="11347525" cy="3007877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A7F0048-99FC-32B2-1C6E-1F4B4E5647AC}"/>
              </a:ext>
            </a:extLst>
          </p:cNvPr>
          <p:cNvSpPr txBox="1"/>
          <p:nvPr/>
        </p:nvSpPr>
        <p:spPr>
          <a:xfrm>
            <a:off x="1709365" y="3923354"/>
            <a:ext cx="44519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いちごの数の</a:t>
            </a:r>
            <a:endParaRPr kumimoji="1" lang="en-US" altLang="ja-JP" sz="4400" b="1" dirty="0"/>
          </a:p>
          <a:p>
            <a:r>
              <a:rPr lang="ja-JP" altLang="en-US" sz="4400" b="1" dirty="0"/>
              <a:t>ちがいをもとめるもんだいです</a:t>
            </a:r>
            <a:endParaRPr kumimoji="1" lang="ja-JP" altLang="en-US" sz="4400" b="1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E5EEC2A8-BD6D-5BB9-E4A7-F02E3414F3B8}"/>
              </a:ext>
            </a:extLst>
          </p:cNvPr>
          <p:cNvSpPr/>
          <p:nvPr/>
        </p:nvSpPr>
        <p:spPr>
          <a:xfrm>
            <a:off x="1801753" y="3923354"/>
            <a:ext cx="4116948" cy="20877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B599989-F3F7-4CDC-C78C-CBC12184F46E}"/>
              </a:ext>
            </a:extLst>
          </p:cNvPr>
          <p:cNvSpPr txBox="1"/>
          <p:nvPr/>
        </p:nvSpPr>
        <p:spPr>
          <a:xfrm>
            <a:off x="6447905" y="3887480"/>
            <a:ext cx="3838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ちがいをだすので，ひき算になります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EF22BE5F-7F04-28EB-A498-4200EF070EFA}"/>
              </a:ext>
            </a:extLst>
          </p:cNvPr>
          <p:cNvSpPr/>
          <p:nvPr/>
        </p:nvSpPr>
        <p:spPr>
          <a:xfrm>
            <a:off x="6177497" y="3911640"/>
            <a:ext cx="4116948" cy="20877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7D6224C-F611-748A-8083-0EE37F23E049}"/>
              </a:ext>
            </a:extLst>
          </p:cNvPr>
          <p:cNvSpPr/>
          <p:nvPr/>
        </p:nvSpPr>
        <p:spPr>
          <a:xfrm>
            <a:off x="8035859" y="4662981"/>
            <a:ext cx="1256145" cy="572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75EB2DF-C80E-7CE6-CDF8-8FB56D00726F}"/>
              </a:ext>
            </a:extLst>
          </p:cNvPr>
          <p:cNvSpPr/>
          <p:nvPr/>
        </p:nvSpPr>
        <p:spPr>
          <a:xfrm>
            <a:off x="1801753" y="4634874"/>
            <a:ext cx="1727039" cy="572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40901E8-304C-5FA8-5FD4-AC1B74055FEF}"/>
              </a:ext>
            </a:extLst>
          </p:cNvPr>
          <p:cNvSpPr txBox="1"/>
          <p:nvPr/>
        </p:nvSpPr>
        <p:spPr>
          <a:xfrm>
            <a:off x="2358824" y="2899448"/>
            <a:ext cx="6490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　どんなもんだいかな</a:t>
            </a:r>
          </a:p>
        </p:txBody>
      </p:sp>
    </p:spTree>
    <p:extLst>
      <p:ext uri="{BB962C8B-B14F-4D97-AF65-F5344CB8AC3E}">
        <p14:creationId xmlns:p14="http://schemas.microsoft.com/office/powerpoint/2010/main" val="22036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手紙&#10;&#10;自動的に生成された説明">
            <a:extLst>
              <a:ext uri="{FF2B5EF4-FFF2-40B4-BE49-F238E27FC236}">
                <a16:creationId xmlns:a16="http://schemas.microsoft.com/office/drawing/2014/main" id="{79899A62-18F7-D73C-C4C6-A5EF778CB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" y="61977"/>
            <a:ext cx="11347525" cy="300787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9D4518-29DD-BDB2-F112-6F315F34F111}"/>
              </a:ext>
            </a:extLst>
          </p:cNvPr>
          <p:cNvSpPr txBox="1"/>
          <p:nvPr/>
        </p:nvSpPr>
        <p:spPr>
          <a:xfrm>
            <a:off x="80267" y="2815708"/>
            <a:ext cx="274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あおいさん</a:t>
            </a:r>
          </a:p>
        </p:txBody>
      </p:sp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0118CC4-99B4-BD2D-C670-FD653CA3B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0" y="4054439"/>
            <a:ext cx="914401" cy="234603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3712C8D-6F5E-5623-7C0F-B1570DA0EBC0}"/>
              </a:ext>
            </a:extLst>
          </p:cNvPr>
          <p:cNvSpPr txBox="1"/>
          <p:nvPr/>
        </p:nvSpPr>
        <p:spPr>
          <a:xfrm>
            <a:off x="9079697" y="287164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そうたさん</a:t>
            </a:r>
          </a:p>
        </p:txBody>
      </p:sp>
      <p:pic>
        <p:nvPicPr>
          <p:cNvPr id="13" name="図 12" descr="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B77F5621-2705-24E0-6E85-F37B892C1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316" y="4224313"/>
            <a:ext cx="834239" cy="220725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41BB0A-A8D5-C3DC-4B51-310B058E549D}"/>
              </a:ext>
            </a:extLst>
          </p:cNvPr>
          <p:cNvSpPr txBox="1"/>
          <p:nvPr/>
        </p:nvSpPr>
        <p:spPr>
          <a:xfrm>
            <a:off x="1244443" y="3240333"/>
            <a:ext cx="237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/>
              <a:t>36</a:t>
            </a:r>
            <a:r>
              <a:rPr kumimoji="1" lang="ja-JP" altLang="en-US" sz="7200" dirty="0"/>
              <a:t>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882BEAA-AAD2-8622-0112-3ED46C4A8907}"/>
              </a:ext>
            </a:extLst>
          </p:cNvPr>
          <p:cNvSpPr txBox="1"/>
          <p:nvPr/>
        </p:nvSpPr>
        <p:spPr>
          <a:xfrm>
            <a:off x="7687279" y="3240333"/>
            <a:ext cx="237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/>
              <a:t>20</a:t>
            </a:r>
            <a:r>
              <a:rPr kumimoji="1" lang="ja-JP" altLang="en-US" sz="7200" dirty="0"/>
              <a:t>こ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3C99E93-42F7-E74F-9FF2-A23A4C24E612}"/>
              </a:ext>
            </a:extLst>
          </p:cNvPr>
          <p:cNvSpPr/>
          <p:nvPr/>
        </p:nvSpPr>
        <p:spPr>
          <a:xfrm>
            <a:off x="9100439" y="1178038"/>
            <a:ext cx="2466231" cy="90713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1F8E6BC-4F23-0177-FE2C-4BA27BD28F55}"/>
              </a:ext>
            </a:extLst>
          </p:cNvPr>
          <p:cNvGrpSpPr/>
          <p:nvPr/>
        </p:nvGrpSpPr>
        <p:grpSpPr>
          <a:xfrm>
            <a:off x="1671706" y="4435194"/>
            <a:ext cx="4096889" cy="2351048"/>
            <a:chOff x="1671706" y="4435194"/>
            <a:chExt cx="4096889" cy="2351048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D7A3DAEA-0436-B35D-634B-1D761150C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476" y="6337212"/>
              <a:ext cx="339231" cy="385490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4D5A86CF-0944-506F-13BB-84AAF55B4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215" y="5328308"/>
              <a:ext cx="339231" cy="348938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6530599-19D5-B2E2-2BB6-413CEE44B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489" y="4969862"/>
              <a:ext cx="339231" cy="385490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0A69BB61-49F5-06EB-5FC3-2BF98628A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531" y="4487384"/>
              <a:ext cx="339231" cy="385490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BCF9581-5B3D-4E1C-89A0-9926EF8E5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666" y="4950506"/>
              <a:ext cx="339231" cy="385490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D949E704-8A7F-19CB-BE3C-2DE3BDD83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489" y="6285553"/>
              <a:ext cx="339231" cy="385490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551F7378-BA7D-AF9B-481A-41E9EEDAC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364" y="4435194"/>
              <a:ext cx="339231" cy="348938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BCF343EB-4A4B-8B28-BEC5-EED2FE667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277" y="4868159"/>
              <a:ext cx="339231" cy="348938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0A9F292F-5E9B-A595-807A-9AD6C4455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28" y="4522801"/>
              <a:ext cx="339231" cy="385490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344C757A-503C-513E-9864-7E6B382F2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874" y="5384110"/>
              <a:ext cx="339231" cy="385490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1D16301C-D1F6-D7ED-6914-71870700A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9" y="5399888"/>
              <a:ext cx="339231" cy="385490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68E700FB-8393-4283-2991-1B60CA0C7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088" y="5900063"/>
              <a:ext cx="339231" cy="385490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80F7717E-C521-7DB0-430F-C0C11EBCA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531" y="5816106"/>
              <a:ext cx="339231" cy="385490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59C48F3D-173C-E358-4D91-1B69001C6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458" y="4850222"/>
              <a:ext cx="339231" cy="348938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C0059EB1-A98B-7C11-AF36-0E29CCDDB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973" y="4453031"/>
              <a:ext cx="339231" cy="348938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4C417E69-4DA3-3349-4321-1E5CC5275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879" y="5265350"/>
              <a:ext cx="339231" cy="348938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48A5D7D6-4161-4425-F7E2-5CAFC2A4C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667" y="6343490"/>
              <a:ext cx="339231" cy="385490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B6FFA7BB-5E4A-1920-BC16-3FE5B01C9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680" y="4976140"/>
              <a:ext cx="339231" cy="385490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016DDE79-1E1F-14A4-B10F-32EDEC564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722" y="4493662"/>
              <a:ext cx="339231" cy="385490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73A9E39E-B0DE-9702-402C-855E9B4DE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857" y="4956784"/>
              <a:ext cx="339231" cy="385490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7ABBF43E-E48C-B8AB-39C0-C109D6BF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680" y="6291831"/>
              <a:ext cx="339231" cy="385490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7228856A-AB3C-08F5-4978-55A91FEB8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219" y="4529079"/>
              <a:ext cx="339231" cy="385490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3FBB99CE-FF66-7966-6596-184F3666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065" y="5390388"/>
              <a:ext cx="339231" cy="385490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3A25B527-9DE1-479E-402E-97373E54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880" y="5406166"/>
              <a:ext cx="339231" cy="385490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7655AEA6-F463-E5E7-50C1-2F552BA0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279" y="5906341"/>
              <a:ext cx="339231" cy="385490"/>
            </a:xfrm>
            <a:prstGeom prst="rect">
              <a:avLst/>
            </a:prstGeom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5E4C09DA-596E-3629-92A6-4B7AEBF7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722" y="5822384"/>
              <a:ext cx="339231" cy="385490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EDC49869-9DEC-ABD5-75D1-724166668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26" y="6337212"/>
              <a:ext cx="339231" cy="385490"/>
            </a:xfrm>
            <a:prstGeom prst="rect">
              <a:avLst/>
            </a:prstGeom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D7235C05-7BD7-7EFE-EA75-112F3D95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239" y="4969862"/>
              <a:ext cx="339231" cy="385490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CDF73E25-5F33-BC7E-DC73-D9253440F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281" y="4487384"/>
              <a:ext cx="339231" cy="385490"/>
            </a:xfrm>
            <a:prstGeom prst="rect">
              <a:avLst/>
            </a:prstGeom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1C7A2971-0B36-CFA2-9390-951EEF9FC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416" y="4950506"/>
              <a:ext cx="339231" cy="385490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C06D19DD-B7C7-C628-29A5-400301AF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239" y="6285553"/>
              <a:ext cx="339231" cy="385490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79D23D89-DDCE-1090-C25E-00D18BD33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778" y="4522801"/>
              <a:ext cx="339231" cy="385490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4A86B635-F267-8BF9-F26B-EEFDF7E41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624" y="5384110"/>
              <a:ext cx="339231" cy="385490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E165B041-D23D-C60D-FBBB-5544BB67D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439" y="5399888"/>
              <a:ext cx="339231" cy="385490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C9C0D6D6-9EAF-CEFB-BB97-57C0ADBE5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838" y="5900063"/>
              <a:ext cx="339231" cy="385490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464670D3-76E1-EF1C-EDE6-B79E8C9E9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281" y="5816106"/>
              <a:ext cx="339231" cy="385490"/>
            </a:xfrm>
            <a:prstGeom prst="rect">
              <a:avLst/>
            </a:prstGeom>
          </p:spPr>
        </p:pic>
        <p:sp>
          <p:nvSpPr>
            <p:cNvPr id="74" name="四角形: 角を丸くする 73">
              <a:extLst>
                <a:ext uri="{FF2B5EF4-FFF2-40B4-BE49-F238E27FC236}">
                  <a16:creationId xmlns:a16="http://schemas.microsoft.com/office/drawing/2014/main" id="{12FB0713-43B3-705E-5033-7180CC10C2E3}"/>
                </a:ext>
              </a:extLst>
            </p:cNvPr>
            <p:cNvSpPr/>
            <p:nvPr/>
          </p:nvSpPr>
          <p:spPr>
            <a:xfrm>
              <a:off x="1671706" y="4458809"/>
              <a:ext cx="862575" cy="2327433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四角形: 角を丸くする 74">
              <a:extLst>
                <a:ext uri="{FF2B5EF4-FFF2-40B4-BE49-F238E27FC236}">
                  <a16:creationId xmlns:a16="http://schemas.microsoft.com/office/drawing/2014/main" id="{2AD8724C-19C5-66D1-7461-C0826F798B94}"/>
                </a:ext>
              </a:extLst>
            </p:cNvPr>
            <p:cNvSpPr/>
            <p:nvPr/>
          </p:nvSpPr>
          <p:spPr>
            <a:xfrm>
              <a:off x="2837779" y="4449754"/>
              <a:ext cx="862575" cy="2327433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四角形: 角を丸くする 75">
              <a:extLst>
                <a:ext uri="{FF2B5EF4-FFF2-40B4-BE49-F238E27FC236}">
                  <a16:creationId xmlns:a16="http://schemas.microsoft.com/office/drawing/2014/main" id="{9BF76A2E-B86A-C307-F93E-7C41D7305B94}"/>
                </a:ext>
              </a:extLst>
            </p:cNvPr>
            <p:cNvSpPr/>
            <p:nvPr/>
          </p:nvSpPr>
          <p:spPr>
            <a:xfrm>
              <a:off x="4002162" y="4435194"/>
              <a:ext cx="862575" cy="2327433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50162A91-A305-05D8-41F4-A1C4BBBF7D3F}"/>
              </a:ext>
            </a:extLst>
          </p:cNvPr>
          <p:cNvGrpSpPr/>
          <p:nvPr/>
        </p:nvGrpSpPr>
        <p:grpSpPr>
          <a:xfrm>
            <a:off x="7351581" y="4401506"/>
            <a:ext cx="2019011" cy="2342680"/>
            <a:chOff x="7351581" y="4401506"/>
            <a:chExt cx="2019011" cy="2342680"/>
          </a:xfrm>
        </p:grpSpPr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7D6CF5B9-508F-3FA9-676C-35CE5388B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808" y="6309802"/>
              <a:ext cx="339231" cy="385490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1A4A963D-6B45-4489-FFFE-25F0DBC88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821" y="4942452"/>
              <a:ext cx="339231" cy="385490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1452F6C1-4C0B-98BD-AA82-7F9B7F49C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863" y="4459974"/>
              <a:ext cx="339231" cy="385490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A1CCA238-3C61-7A6F-D2C0-9BC961D5E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998" y="4923096"/>
              <a:ext cx="339231" cy="385490"/>
            </a:xfrm>
            <a:prstGeom prst="rect">
              <a:avLst/>
            </a:prstGeom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9976FAD4-571A-3A38-05EB-281982FBB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821" y="6258143"/>
              <a:ext cx="339231" cy="385490"/>
            </a:xfrm>
            <a:prstGeom prst="rect">
              <a:avLst/>
            </a:prstGeom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1A1C011B-4F4D-5291-97C3-34530EB6D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360" y="4495391"/>
              <a:ext cx="339231" cy="385490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DE8DBA9D-C099-8E27-722C-FE42E2B16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1206" y="5356700"/>
              <a:ext cx="339231" cy="385490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B2A8A929-C9F8-45FB-27F9-A7DB8ED0B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021" y="5372478"/>
              <a:ext cx="339231" cy="385490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A4DA5430-FB96-AEDE-BCD9-6025B20EE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9420" y="5872653"/>
              <a:ext cx="339231" cy="385490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C1B7CEB5-779E-814E-B557-F816CB95A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863" y="5788696"/>
              <a:ext cx="339231" cy="385490"/>
            </a:xfrm>
            <a:prstGeom prst="rect">
              <a:avLst/>
            </a:prstGeom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5026C0CD-6FB7-D009-9408-A27636224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7962" y="6348015"/>
              <a:ext cx="339231" cy="385490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9DA3D752-1A90-2DF9-4EAC-4ECCF22AC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975" y="4980665"/>
              <a:ext cx="339231" cy="385490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4D2EF24A-D002-8358-F942-C156C1B8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017" y="4498187"/>
              <a:ext cx="339231" cy="385490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9A968405-3E57-4CE8-0129-FA5D085CD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152" y="4961309"/>
              <a:ext cx="339231" cy="385490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A9F2F068-E8C2-C1BC-7F6E-5E0BB648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975" y="6296356"/>
              <a:ext cx="339231" cy="385490"/>
            </a:xfrm>
            <a:prstGeom prst="rect">
              <a:avLst/>
            </a:prstGeom>
          </p:spPr>
        </p:pic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C9E3A50C-A163-C525-87B0-BAEE67457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0514" y="4533604"/>
              <a:ext cx="339231" cy="385490"/>
            </a:xfrm>
            <a:prstGeom prst="rect">
              <a:avLst/>
            </a:prstGeom>
          </p:spPr>
        </p:pic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55AEA964-5AFE-A01C-4861-3EADE44BF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60" y="5394913"/>
              <a:ext cx="339231" cy="385490"/>
            </a:xfrm>
            <a:prstGeom prst="rect">
              <a:avLst/>
            </a:prstGeom>
          </p:spPr>
        </p:pic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20C9BBA3-FE81-EADB-0B99-16C9383D9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175" y="5410691"/>
              <a:ext cx="339231" cy="385490"/>
            </a:xfrm>
            <a:prstGeom prst="rect">
              <a:avLst/>
            </a:prstGeom>
          </p:spPr>
        </p:pic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66CA9C25-0650-E01F-461E-FEFBEAA8F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574" y="5910866"/>
              <a:ext cx="339231" cy="385490"/>
            </a:xfrm>
            <a:prstGeom prst="rect">
              <a:avLst/>
            </a:prstGeom>
          </p:spPr>
        </p:pic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C9E5B26C-594E-5529-B5EB-8DBA22D34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017" y="5826909"/>
              <a:ext cx="339231" cy="385490"/>
            </a:xfrm>
            <a:prstGeom prst="rect">
              <a:avLst/>
            </a:prstGeom>
          </p:spPr>
        </p:pic>
        <p:sp>
          <p:nvSpPr>
            <p:cNvPr id="77" name="四角形: 角を丸くする 76">
              <a:extLst>
                <a:ext uri="{FF2B5EF4-FFF2-40B4-BE49-F238E27FC236}">
                  <a16:creationId xmlns:a16="http://schemas.microsoft.com/office/drawing/2014/main" id="{96D6DBBA-237F-2F34-FA06-DF06CAB79C96}"/>
                </a:ext>
              </a:extLst>
            </p:cNvPr>
            <p:cNvSpPr/>
            <p:nvPr/>
          </p:nvSpPr>
          <p:spPr>
            <a:xfrm>
              <a:off x="7351581" y="4401506"/>
              <a:ext cx="862575" cy="2327433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四角形: 角を丸くする 77">
              <a:extLst>
                <a:ext uri="{FF2B5EF4-FFF2-40B4-BE49-F238E27FC236}">
                  <a16:creationId xmlns:a16="http://schemas.microsoft.com/office/drawing/2014/main" id="{A4318D94-A875-4815-C8F4-7D4A16D5A986}"/>
                </a:ext>
              </a:extLst>
            </p:cNvPr>
            <p:cNvSpPr/>
            <p:nvPr/>
          </p:nvSpPr>
          <p:spPr>
            <a:xfrm>
              <a:off x="8508017" y="4416753"/>
              <a:ext cx="862575" cy="2327433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14EA9CA-129E-2994-CC9A-19FBA51695A5}"/>
              </a:ext>
            </a:extLst>
          </p:cNvPr>
          <p:cNvGrpSpPr/>
          <p:nvPr/>
        </p:nvGrpSpPr>
        <p:grpSpPr>
          <a:xfrm>
            <a:off x="1807135" y="4326545"/>
            <a:ext cx="7312994" cy="2500619"/>
            <a:chOff x="1787445" y="4343564"/>
            <a:chExt cx="7312994" cy="2500619"/>
          </a:xfrm>
        </p:grpSpPr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55CB06AD-0E31-8D24-CD73-26B34AAA7FEB}"/>
                </a:ext>
              </a:extLst>
            </p:cNvPr>
            <p:cNvCxnSpPr>
              <a:cxnSpLocks/>
            </p:cNvCxnSpPr>
            <p:nvPr/>
          </p:nvCxnSpPr>
          <p:spPr>
            <a:xfrm>
              <a:off x="1787445" y="4400867"/>
              <a:ext cx="539517" cy="244331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9C54C574-6685-7738-9BF5-AF7F7EEF6700}"/>
                </a:ext>
              </a:extLst>
            </p:cNvPr>
            <p:cNvCxnSpPr>
              <a:cxnSpLocks/>
            </p:cNvCxnSpPr>
            <p:nvPr/>
          </p:nvCxnSpPr>
          <p:spPr>
            <a:xfrm>
              <a:off x="7567312" y="4343564"/>
              <a:ext cx="539517" cy="244331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9D824565-B8F9-8C25-A244-EB90BC253D88}"/>
                </a:ext>
              </a:extLst>
            </p:cNvPr>
            <p:cNvCxnSpPr>
              <a:cxnSpLocks/>
            </p:cNvCxnSpPr>
            <p:nvPr/>
          </p:nvCxnSpPr>
          <p:spPr>
            <a:xfrm>
              <a:off x="3036069" y="4400867"/>
              <a:ext cx="539517" cy="244331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E48C4486-7AFC-2E39-A0D7-D658A12D83B5}"/>
                </a:ext>
              </a:extLst>
            </p:cNvPr>
            <p:cNvCxnSpPr>
              <a:cxnSpLocks/>
            </p:cNvCxnSpPr>
            <p:nvPr/>
          </p:nvCxnSpPr>
          <p:spPr>
            <a:xfrm>
              <a:off x="8614175" y="4366000"/>
              <a:ext cx="486264" cy="237818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AA7E466-773E-756E-513D-6390278466D4}"/>
              </a:ext>
            </a:extLst>
          </p:cNvPr>
          <p:cNvSpPr/>
          <p:nvPr/>
        </p:nvSpPr>
        <p:spPr>
          <a:xfrm>
            <a:off x="3833383" y="4309093"/>
            <a:ext cx="2043278" cy="255713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C173FC0-4075-50A0-50AC-18C7949AE911}"/>
              </a:ext>
            </a:extLst>
          </p:cNvPr>
          <p:cNvSpPr txBox="1"/>
          <p:nvPr/>
        </p:nvSpPr>
        <p:spPr>
          <a:xfrm>
            <a:off x="4242771" y="2570746"/>
            <a:ext cx="3444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ちがいは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0E58F0B4-A9E3-4A8C-D7D8-655994BEAC87}"/>
              </a:ext>
            </a:extLst>
          </p:cNvPr>
          <p:cNvSpPr txBox="1"/>
          <p:nvPr/>
        </p:nvSpPr>
        <p:spPr>
          <a:xfrm>
            <a:off x="4074527" y="3497337"/>
            <a:ext cx="200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16</a:t>
            </a:r>
            <a:r>
              <a:rPr kumimoji="1" lang="ja-JP" altLang="en-US" sz="6000" b="1" dirty="0"/>
              <a:t>こ</a:t>
            </a:r>
          </a:p>
        </p:txBody>
      </p:sp>
    </p:spTree>
    <p:extLst>
      <p:ext uri="{BB962C8B-B14F-4D97-AF65-F5344CB8AC3E}">
        <p14:creationId xmlns:p14="http://schemas.microsoft.com/office/powerpoint/2010/main" val="23814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 animBg="1"/>
      <p:bldP spid="2" grpId="0" animBg="1"/>
      <p:bldP spid="83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8920263-E0DC-FFD9-D9A3-31F72A2B8C06}"/>
              </a:ext>
            </a:extLst>
          </p:cNvPr>
          <p:cNvSpPr txBox="1"/>
          <p:nvPr/>
        </p:nvSpPr>
        <p:spPr>
          <a:xfrm>
            <a:off x="3485599" y="3159480"/>
            <a:ext cx="177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36</a:t>
            </a:r>
            <a:endParaRPr kumimoji="1" lang="ja-JP" altLang="en-US" sz="80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9746073-25D7-0BE3-18E9-3AF242C234D4}"/>
              </a:ext>
            </a:extLst>
          </p:cNvPr>
          <p:cNvSpPr txBox="1"/>
          <p:nvPr/>
        </p:nvSpPr>
        <p:spPr>
          <a:xfrm>
            <a:off x="7424422" y="3196845"/>
            <a:ext cx="177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20</a:t>
            </a:r>
            <a:endParaRPr kumimoji="1" lang="ja-JP" altLang="en-US" sz="80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8857B1-C614-3087-E1D3-8B00A2637A36}"/>
              </a:ext>
            </a:extLst>
          </p:cNvPr>
          <p:cNvSpPr txBox="1"/>
          <p:nvPr/>
        </p:nvSpPr>
        <p:spPr>
          <a:xfrm>
            <a:off x="5354032" y="3176426"/>
            <a:ext cx="931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/>
              <a:t>−</a:t>
            </a:r>
          </a:p>
        </p:txBody>
      </p:sp>
      <p:pic>
        <p:nvPicPr>
          <p:cNvPr id="3" name="図 2" descr="テキスト, 手紙&#10;&#10;自動的に生成された説明">
            <a:extLst>
              <a:ext uri="{FF2B5EF4-FFF2-40B4-BE49-F238E27FC236}">
                <a16:creationId xmlns:a16="http://schemas.microsoft.com/office/drawing/2014/main" id="{79899A62-18F7-D73C-C4C6-A5EF778CB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" y="128612"/>
            <a:ext cx="11347525" cy="300787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2D3D31-0B46-5567-9428-16B15B50214A}"/>
              </a:ext>
            </a:extLst>
          </p:cNvPr>
          <p:cNvSpPr txBox="1"/>
          <p:nvPr/>
        </p:nvSpPr>
        <p:spPr>
          <a:xfrm>
            <a:off x="242597" y="2857037"/>
            <a:ext cx="155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しき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CB2E4C-D80C-4488-E846-DD7F2AA166F9}"/>
              </a:ext>
            </a:extLst>
          </p:cNvPr>
          <p:cNvGrpSpPr/>
          <p:nvPr/>
        </p:nvGrpSpPr>
        <p:grpSpPr>
          <a:xfrm>
            <a:off x="2256500" y="4543275"/>
            <a:ext cx="3360584" cy="2075145"/>
            <a:chOff x="2256500" y="4543275"/>
            <a:chExt cx="3360584" cy="2075145"/>
          </a:xfrm>
        </p:grpSpPr>
        <p:pic>
          <p:nvPicPr>
            <p:cNvPr id="14" name="図 1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BD693EE-7962-DA38-571D-0B296BB02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500" y="4543275"/>
              <a:ext cx="539517" cy="2028529"/>
            </a:xfrm>
            <a:prstGeom prst="rect">
              <a:avLst/>
            </a:prstGeom>
          </p:spPr>
        </p:pic>
        <p:pic>
          <p:nvPicPr>
            <p:cNvPr id="15" name="図 1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63A3641-F09C-E2D8-F2E2-44E93C3D4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814" y="4579917"/>
              <a:ext cx="539517" cy="2028529"/>
            </a:xfrm>
            <a:prstGeom prst="rect">
              <a:avLst/>
            </a:prstGeom>
          </p:spPr>
        </p:pic>
        <p:pic>
          <p:nvPicPr>
            <p:cNvPr id="16" name="図 1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88052FDC-192C-2587-5760-BB9A20F20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765" y="4579917"/>
              <a:ext cx="539517" cy="2028529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80F7F71C-4B0A-9C57-F79B-327A79488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170" y="4732020"/>
              <a:ext cx="142769" cy="1886400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FBDD2217-B657-B5A2-D88F-96970177E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245" y="4732020"/>
              <a:ext cx="142769" cy="1886400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2D263898-59A3-EF99-F14F-ABB69D268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320" y="4732020"/>
              <a:ext cx="142769" cy="1886400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349F5B88-47BD-4777-FB3F-EEBF5B39D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395" y="4732020"/>
              <a:ext cx="142769" cy="1886400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291AE62-4464-65A3-66BE-67EED57F8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995" y="4732020"/>
              <a:ext cx="142769" cy="1886400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EE8187AD-7258-04EB-ED76-B02582413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315" y="4732020"/>
              <a:ext cx="142769" cy="1886400"/>
            </a:xfrm>
            <a:prstGeom prst="rect">
              <a:avLst/>
            </a:prstGeom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D405CD9-DE41-7D0E-4AA4-66AB95EAE2B0}"/>
              </a:ext>
            </a:extLst>
          </p:cNvPr>
          <p:cNvGrpSpPr/>
          <p:nvPr/>
        </p:nvGrpSpPr>
        <p:grpSpPr>
          <a:xfrm>
            <a:off x="7427722" y="4589891"/>
            <a:ext cx="1182793" cy="2028529"/>
            <a:chOff x="7427722" y="4589891"/>
            <a:chExt cx="1182793" cy="2028529"/>
          </a:xfrm>
        </p:grpSpPr>
        <p:pic>
          <p:nvPicPr>
            <p:cNvPr id="23" name="図 22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359705EF-C031-605E-3A5C-FD6D2747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722" y="4589891"/>
              <a:ext cx="539517" cy="2028529"/>
            </a:xfrm>
            <a:prstGeom prst="rect">
              <a:avLst/>
            </a:prstGeom>
          </p:spPr>
        </p:pic>
        <p:pic>
          <p:nvPicPr>
            <p:cNvPr id="24" name="図 2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D77299D-6B9B-D945-53CF-79C38E788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98" y="4589891"/>
              <a:ext cx="539517" cy="2028529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F14B1EE-EBFA-8E4D-0CFB-EEB0396E97E0}"/>
              </a:ext>
            </a:extLst>
          </p:cNvPr>
          <p:cNvGrpSpPr/>
          <p:nvPr/>
        </p:nvGrpSpPr>
        <p:grpSpPr>
          <a:xfrm>
            <a:off x="2253793" y="4286072"/>
            <a:ext cx="6356063" cy="2571928"/>
            <a:chOff x="2253793" y="4286072"/>
            <a:chExt cx="6356063" cy="2571928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388BC2DF-CCFC-B7AE-F94B-AE396B3B3049}"/>
                </a:ext>
              </a:extLst>
            </p:cNvPr>
            <p:cNvCxnSpPr/>
            <p:nvPr/>
          </p:nvCxnSpPr>
          <p:spPr>
            <a:xfrm>
              <a:off x="2253793" y="4286072"/>
              <a:ext cx="539517" cy="244331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57B62949-510A-F798-CCB6-51C6913FA537}"/>
                </a:ext>
              </a:extLst>
            </p:cNvPr>
            <p:cNvCxnSpPr/>
            <p:nvPr/>
          </p:nvCxnSpPr>
          <p:spPr>
            <a:xfrm>
              <a:off x="2922448" y="4286072"/>
              <a:ext cx="539517" cy="244331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B15B551F-7841-AA0A-1424-D3431D752EA9}"/>
                </a:ext>
              </a:extLst>
            </p:cNvPr>
            <p:cNvCxnSpPr/>
            <p:nvPr/>
          </p:nvCxnSpPr>
          <p:spPr>
            <a:xfrm>
              <a:off x="7401684" y="4414684"/>
              <a:ext cx="539517" cy="244331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40F0F603-5BD8-B6BE-B975-9EC00B1393ED}"/>
                </a:ext>
              </a:extLst>
            </p:cNvPr>
            <p:cNvCxnSpPr/>
            <p:nvPr/>
          </p:nvCxnSpPr>
          <p:spPr>
            <a:xfrm>
              <a:off x="8070339" y="4414684"/>
              <a:ext cx="539517" cy="244331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05E583B9-0A45-745E-ABBC-9BC16FE55254}"/>
              </a:ext>
            </a:extLst>
          </p:cNvPr>
          <p:cNvSpPr/>
          <p:nvPr/>
        </p:nvSpPr>
        <p:spPr>
          <a:xfrm>
            <a:off x="3489973" y="4278974"/>
            <a:ext cx="2271878" cy="255713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DE308280-7EBF-76B2-EA57-3ACF4E3C6F19}"/>
              </a:ext>
            </a:extLst>
          </p:cNvPr>
          <p:cNvSpPr/>
          <p:nvPr/>
        </p:nvSpPr>
        <p:spPr>
          <a:xfrm>
            <a:off x="9097346" y="1229572"/>
            <a:ext cx="2466231" cy="9071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1478078-E231-803C-8296-11191034A3F6}"/>
              </a:ext>
            </a:extLst>
          </p:cNvPr>
          <p:cNvSpPr txBox="1"/>
          <p:nvPr/>
        </p:nvSpPr>
        <p:spPr>
          <a:xfrm>
            <a:off x="9202674" y="3131303"/>
            <a:ext cx="931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=</a:t>
            </a:r>
            <a:endParaRPr kumimoji="1" lang="ja-JP" altLang="en-US" sz="80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31ADDBA-BC96-C526-DF11-8044CF4EC14F}"/>
              </a:ext>
            </a:extLst>
          </p:cNvPr>
          <p:cNvSpPr txBox="1"/>
          <p:nvPr/>
        </p:nvSpPr>
        <p:spPr>
          <a:xfrm>
            <a:off x="10061636" y="3131303"/>
            <a:ext cx="1545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16</a:t>
            </a:r>
            <a:endParaRPr kumimoji="1" lang="ja-JP" altLang="en-US" sz="80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9D14593-7926-41F9-1499-7A80F9F092EA}"/>
              </a:ext>
            </a:extLst>
          </p:cNvPr>
          <p:cNvSpPr txBox="1"/>
          <p:nvPr/>
        </p:nvSpPr>
        <p:spPr>
          <a:xfrm>
            <a:off x="3796103" y="4949104"/>
            <a:ext cx="1545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16</a:t>
            </a:r>
            <a:endParaRPr kumimoji="1" lang="ja-JP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9378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13" grpId="0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8920263-E0DC-FFD9-D9A3-31F72A2B8C06}"/>
              </a:ext>
            </a:extLst>
          </p:cNvPr>
          <p:cNvSpPr txBox="1"/>
          <p:nvPr/>
        </p:nvSpPr>
        <p:spPr>
          <a:xfrm>
            <a:off x="4081774" y="3408581"/>
            <a:ext cx="177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36</a:t>
            </a:r>
            <a:endParaRPr kumimoji="1" lang="ja-JP" altLang="en-US" sz="80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9746073-25D7-0BE3-18E9-3AF242C234D4}"/>
              </a:ext>
            </a:extLst>
          </p:cNvPr>
          <p:cNvSpPr txBox="1"/>
          <p:nvPr/>
        </p:nvSpPr>
        <p:spPr>
          <a:xfrm>
            <a:off x="6577781" y="3429000"/>
            <a:ext cx="177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20</a:t>
            </a:r>
            <a:endParaRPr kumimoji="1" lang="ja-JP" altLang="en-US" sz="80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8857B1-C614-3087-E1D3-8B00A2637A36}"/>
              </a:ext>
            </a:extLst>
          </p:cNvPr>
          <p:cNvSpPr txBox="1"/>
          <p:nvPr/>
        </p:nvSpPr>
        <p:spPr>
          <a:xfrm>
            <a:off x="5356476" y="3408581"/>
            <a:ext cx="931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/>
              <a:t>−</a:t>
            </a:r>
          </a:p>
        </p:txBody>
      </p:sp>
      <p:pic>
        <p:nvPicPr>
          <p:cNvPr id="3" name="図 2" descr="テキスト, 手紙&#10;&#10;自動的に生成された説明">
            <a:extLst>
              <a:ext uri="{FF2B5EF4-FFF2-40B4-BE49-F238E27FC236}">
                <a16:creationId xmlns:a16="http://schemas.microsoft.com/office/drawing/2014/main" id="{79899A62-18F7-D73C-C4C6-A5EF778CB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" y="128612"/>
            <a:ext cx="11347525" cy="300787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2D3D31-0B46-5567-9428-16B15B50214A}"/>
              </a:ext>
            </a:extLst>
          </p:cNvPr>
          <p:cNvSpPr txBox="1"/>
          <p:nvPr/>
        </p:nvSpPr>
        <p:spPr>
          <a:xfrm>
            <a:off x="1273278" y="3032857"/>
            <a:ext cx="2089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/>
              <a:t>しき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503F887-B28A-E15C-1243-193A7E29AAC3}"/>
              </a:ext>
            </a:extLst>
          </p:cNvPr>
          <p:cNvSpPr txBox="1"/>
          <p:nvPr/>
        </p:nvSpPr>
        <p:spPr>
          <a:xfrm>
            <a:off x="7890362" y="3429000"/>
            <a:ext cx="931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=</a:t>
            </a:r>
            <a:endParaRPr kumimoji="1" lang="ja-JP" altLang="en-US" sz="80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6241F7-3D8F-F1DD-7F77-6D80596C68E3}"/>
              </a:ext>
            </a:extLst>
          </p:cNvPr>
          <p:cNvSpPr txBox="1"/>
          <p:nvPr/>
        </p:nvSpPr>
        <p:spPr>
          <a:xfrm>
            <a:off x="8749324" y="3429000"/>
            <a:ext cx="1545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16</a:t>
            </a:r>
            <a:endParaRPr kumimoji="1" lang="ja-JP" altLang="en-US" sz="80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70986C0-725F-03A8-858A-1E5D2C007322}"/>
              </a:ext>
            </a:extLst>
          </p:cNvPr>
          <p:cNvSpPr txBox="1"/>
          <p:nvPr/>
        </p:nvSpPr>
        <p:spPr>
          <a:xfrm>
            <a:off x="8356032" y="5221931"/>
            <a:ext cx="3021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16</a:t>
            </a:r>
            <a:r>
              <a:rPr kumimoji="1" lang="ja-JP" altLang="en-US" sz="8000" b="1" dirty="0"/>
              <a:t>こ</a:t>
            </a:r>
          </a:p>
        </p:txBody>
      </p:sp>
    </p:spTree>
    <p:extLst>
      <p:ext uri="{BB962C8B-B14F-4D97-AF65-F5344CB8AC3E}">
        <p14:creationId xmlns:p14="http://schemas.microsoft.com/office/powerpoint/2010/main" val="311860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13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D2AB89-4693-0648-D684-334B8EAFC988}"/>
              </a:ext>
            </a:extLst>
          </p:cNvPr>
          <p:cNvSpPr txBox="1"/>
          <p:nvPr/>
        </p:nvSpPr>
        <p:spPr>
          <a:xfrm>
            <a:off x="1653207" y="739201"/>
            <a:ext cx="177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13</a:t>
            </a:r>
            <a:endParaRPr kumimoji="1" lang="ja-JP" altLang="en-US" sz="8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FA138C-448C-E330-C48F-DAFEA576B105}"/>
              </a:ext>
            </a:extLst>
          </p:cNvPr>
          <p:cNvSpPr txBox="1"/>
          <p:nvPr/>
        </p:nvSpPr>
        <p:spPr>
          <a:xfrm>
            <a:off x="4149214" y="656303"/>
            <a:ext cx="177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80</a:t>
            </a:r>
            <a:endParaRPr kumimoji="1" lang="ja-JP" altLang="en-US" sz="8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E54AFA-7386-8D3A-BCFD-3B4ADD17593D}"/>
              </a:ext>
            </a:extLst>
          </p:cNvPr>
          <p:cNvSpPr txBox="1"/>
          <p:nvPr/>
        </p:nvSpPr>
        <p:spPr>
          <a:xfrm>
            <a:off x="2927909" y="635884"/>
            <a:ext cx="931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+</a:t>
            </a:r>
            <a:endParaRPr kumimoji="1" lang="ja-JP" altLang="en-US" sz="8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DB9B76-5C14-3704-C8D1-9AC91B9E0F80}"/>
              </a:ext>
            </a:extLst>
          </p:cNvPr>
          <p:cNvSpPr txBox="1"/>
          <p:nvPr/>
        </p:nvSpPr>
        <p:spPr>
          <a:xfrm>
            <a:off x="5461795" y="656303"/>
            <a:ext cx="931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=</a:t>
            </a:r>
            <a:endParaRPr kumimoji="1" lang="ja-JP" altLang="en-US" sz="8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06DFE8-ACD4-9EF5-D51E-92322C622169}"/>
              </a:ext>
            </a:extLst>
          </p:cNvPr>
          <p:cNvSpPr txBox="1"/>
          <p:nvPr/>
        </p:nvSpPr>
        <p:spPr>
          <a:xfrm>
            <a:off x="6320757" y="656303"/>
            <a:ext cx="1545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93</a:t>
            </a:r>
            <a:endParaRPr kumimoji="1" lang="ja-JP" altLang="en-US" sz="8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F6DEE4-D13A-7D9D-BB82-9582E1196754}"/>
              </a:ext>
            </a:extLst>
          </p:cNvPr>
          <p:cNvSpPr txBox="1"/>
          <p:nvPr/>
        </p:nvSpPr>
        <p:spPr>
          <a:xfrm>
            <a:off x="1653207" y="3069368"/>
            <a:ext cx="177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51</a:t>
            </a:r>
            <a:endParaRPr kumimoji="1" lang="ja-JP" altLang="en-US" sz="8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CA7D67-6AB9-745A-C855-FAD27408E7A1}"/>
              </a:ext>
            </a:extLst>
          </p:cNvPr>
          <p:cNvSpPr txBox="1"/>
          <p:nvPr/>
        </p:nvSpPr>
        <p:spPr>
          <a:xfrm>
            <a:off x="4149214" y="3089787"/>
            <a:ext cx="177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30</a:t>
            </a:r>
            <a:endParaRPr kumimoji="1" lang="ja-JP" altLang="en-US" sz="8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170546-19DB-508B-F05B-EA97606CC9AA}"/>
              </a:ext>
            </a:extLst>
          </p:cNvPr>
          <p:cNvSpPr txBox="1"/>
          <p:nvPr/>
        </p:nvSpPr>
        <p:spPr>
          <a:xfrm>
            <a:off x="2927909" y="3069368"/>
            <a:ext cx="931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+</a:t>
            </a:r>
            <a:endParaRPr kumimoji="1" lang="ja-JP" altLang="en-US" sz="8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2910F0-0502-C7E3-384C-37740FC960E0}"/>
              </a:ext>
            </a:extLst>
          </p:cNvPr>
          <p:cNvSpPr txBox="1"/>
          <p:nvPr/>
        </p:nvSpPr>
        <p:spPr>
          <a:xfrm>
            <a:off x="5461795" y="3089787"/>
            <a:ext cx="931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=</a:t>
            </a:r>
            <a:endParaRPr kumimoji="1" lang="ja-JP" altLang="en-US" sz="8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B9C090-7B08-A20C-3E36-C1D22CD18984}"/>
              </a:ext>
            </a:extLst>
          </p:cNvPr>
          <p:cNvSpPr txBox="1"/>
          <p:nvPr/>
        </p:nvSpPr>
        <p:spPr>
          <a:xfrm>
            <a:off x="6320757" y="3089787"/>
            <a:ext cx="1545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81</a:t>
            </a:r>
            <a:endParaRPr kumimoji="1" lang="ja-JP" altLang="en-US" sz="80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112B37-32BA-B634-C41F-816E94AF2F1B}"/>
              </a:ext>
            </a:extLst>
          </p:cNvPr>
          <p:cNvSpPr txBox="1"/>
          <p:nvPr/>
        </p:nvSpPr>
        <p:spPr>
          <a:xfrm>
            <a:off x="258099" y="663001"/>
            <a:ext cx="177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/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2F3887D-AA32-302D-34D0-83B1B0883B2D}"/>
              </a:ext>
            </a:extLst>
          </p:cNvPr>
          <p:cNvSpPr txBox="1"/>
          <p:nvPr/>
        </p:nvSpPr>
        <p:spPr>
          <a:xfrm>
            <a:off x="216547" y="3103094"/>
            <a:ext cx="177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/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36568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D2AB89-4693-0648-D684-334B8EAFC988}"/>
              </a:ext>
            </a:extLst>
          </p:cNvPr>
          <p:cNvSpPr txBox="1"/>
          <p:nvPr/>
        </p:nvSpPr>
        <p:spPr>
          <a:xfrm>
            <a:off x="1653207" y="410082"/>
            <a:ext cx="1581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79</a:t>
            </a:r>
            <a:endParaRPr kumimoji="1" lang="ja-JP" altLang="en-US" sz="9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E54AFA-7386-8D3A-BCFD-3B4ADD17593D}"/>
              </a:ext>
            </a:extLst>
          </p:cNvPr>
          <p:cNvSpPr txBox="1"/>
          <p:nvPr/>
        </p:nvSpPr>
        <p:spPr>
          <a:xfrm>
            <a:off x="2927909" y="635884"/>
            <a:ext cx="931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/>
              <a:t>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DB9B76-5C14-3704-C8D1-9AC91B9E0F80}"/>
              </a:ext>
            </a:extLst>
          </p:cNvPr>
          <p:cNvSpPr txBox="1"/>
          <p:nvPr/>
        </p:nvSpPr>
        <p:spPr>
          <a:xfrm>
            <a:off x="5461795" y="656303"/>
            <a:ext cx="931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=</a:t>
            </a:r>
            <a:endParaRPr kumimoji="1" lang="ja-JP" altLang="en-US" sz="8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4CC50D8-F0DA-9857-AEAC-04D744C47446}"/>
              </a:ext>
            </a:extLst>
          </p:cNvPr>
          <p:cNvSpPr txBox="1"/>
          <p:nvPr/>
        </p:nvSpPr>
        <p:spPr>
          <a:xfrm>
            <a:off x="4149214" y="389663"/>
            <a:ext cx="1581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10</a:t>
            </a:r>
            <a:endParaRPr kumimoji="1" lang="ja-JP" altLang="en-US" sz="9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264914-8EA4-EC83-1438-0178C8E73145}"/>
              </a:ext>
            </a:extLst>
          </p:cNvPr>
          <p:cNvSpPr txBox="1"/>
          <p:nvPr/>
        </p:nvSpPr>
        <p:spPr>
          <a:xfrm>
            <a:off x="6461295" y="370546"/>
            <a:ext cx="1581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69</a:t>
            </a:r>
            <a:endParaRPr kumimoji="1" lang="ja-JP" altLang="en-US" sz="9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0514C1-740F-47B1-89E5-903680727108}"/>
              </a:ext>
            </a:extLst>
          </p:cNvPr>
          <p:cNvSpPr txBox="1"/>
          <p:nvPr/>
        </p:nvSpPr>
        <p:spPr>
          <a:xfrm>
            <a:off x="1585048" y="3137943"/>
            <a:ext cx="1581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93</a:t>
            </a:r>
            <a:endParaRPr kumimoji="1" lang="ja-JP" altLang="en-US" sz="9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DDCC8C-EBF4-57B6-816A-3632FB63D09C}"/>
              </a:ext>
            </a:extLst>
          </p:cNvPr>
          <p:cNvSpPr txBox="1"/>
          <p:nvPr/>
        </p:nvSpPr>
        <p:spPr>
          <a:xfrm>
            <a:off x="2859750" y="3363745"/>
            <a:ext cx="931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/>
              <a:t>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534294-2B05-C2EB-6EA6-882D00623D63}"/>
              </a:ext>
            </a:extLst>
          </p:cNvPr>
          <p:cNvSpPr txBox="1"/>
          <p:nvPr/>
        </p:nvSpPr>
        <p:spPr>
          <a:xfrm>
            <a:off x="5393636" y="3384164"/>
            <a:ext cx="931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/>
              <a:t>=</a:t>
            </a:r>
            <a:endParaRPr kumimoji="1" lang="ja-JP" altLang="en-US" sz="80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5804A5C-7769-389D-EA8B-1187E533303A}"/>
              </a:ext>
            </a:extLst>
          </p:cNvPr>
          <p:cNvSpPr txBox="1"/>
          <p:nvPr/>
        </p:nvSpPr>
        <p:spPr>
          <a:xfrm>
            <a:off x="4081055" y="3117524"/>
            <a:ext cx="1581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70</a:t>
            </a:r>
            <a:endParaRPr kumimoji="1" lang="ja-JP" altLang="en-US" sz="9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EFEEBF6-CE21-B5A9-1784-CF8E6A404EE7}"/>
              </a:ext>
            </a:extLst>
          </p:cNvPr>
          <p:cNvSpPr txBox="1"/>
          <p:nvPr/>
        </p:nvSpPr>
        <p:spPr>
          <a:xfrm>
            <a:off x="6393136" y="3098407"/>
            <a:ext cx="1581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23</a:t>
            </a:r>
            <a:endParaRPr kumimoji="1" lang="ja-JP" altLang="en-US" sz="9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296948-D611-E412-36AE-813011C345B9}"/>
              </a:ext>
            </a:extLst>
          </p:cNvPr>
          <p:cNvSpPr txBox="1"/>
          <p:nvPr/>
        </p:nvSpPr>
        <p:spPr>
          <a:xfrm>
            <a:off x="139644" y="788931"/>
            <a:ext cx="177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/>
              <a:t>③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79E9D3-2C78-A002-BBDE-6B4230CA5D70}"/>
              </a:ext>
            </a:extLst>
          </p:cNvPr>
          <p:cNvSpPr txBox="1"/>
          <p:nvPr/>
        </p:nvSpPr>
        <p:spPr>
          <a:xfrm>
            <a:off x="10547" y="3429000"/>
            <a:ext cx="177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/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1375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0056D0-55CC-0875-21AB-3ECA46CFB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6" y="1376185"/>
            <a:ext cx="539517" cy="2028529"/>
          </a:xfrm>
          <a:prstGeom prst="rect">
            <a:avLst/>
          </a:prstGeom>
        </p:spPr>
      </p:pic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D825462-CD64-8A7F-CDB3-358516118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0" y="1376185"/>
            <a:ext cx="539517" cy="2028529"/>
          </a:xfrm>
          <a:prstGeom prst="rect">
            <a:avLst/>
          </a:prstGeom>
        </p:spPr>
      </p:pic>
      <p:pic>
        <p:nvPicPr>
          <p:cNvPr id="17" name="図 1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A4E7D63-6A7D-D9F3-779E-8F53F4B3F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45" y="1374312"/>
            <a:ext cx="539517" cy="2028529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B481E51-1776-DA04-DE2F-C9DCEB2B1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59" y="1374312"/>
            <a:ext cx="539517" cy="2028529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63CEA0C-DCC7-1CFE-1A5A-BF40A34AD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85" y="1374312"/>
            <a:ext cx="539517" cy="2028529"/>
          </a:xfrm>
          <a:prstGeom prst="rect">
            <a:avLst/>
          </a:prstGeom>
        </p:spPr>
      </p:pic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1BEAF84-F190-9C16-406D-70760A120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99" y="1374312"/>
            <a:ext cx="539517" cy="2028529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846B033-6CE2-A011-70D7-43AB6F2BF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29" y="1374312"/>
            <a:ext cx="539517" cy="2028529"/>
          </a:xfrm>
          <a:prstGeom prst="rect">
            <a:avLst/>
          </a:prstGeom>
        </p:spPr>
      </p:pic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684DA3B-4B11-0763-5E8C-6FEAE755F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23" y="1374312"/>
            <a:ext cx="539517" cy="2028529"/>
          </a:xfrm>
          <a:prstGeom prst="rect">
            <a:avLst/>
          </a:prstGeom>
        </p:spPr>
      </p:pic>
      <p:pic>
        <p:nvPicPr>
          <p:cNvPr id="23" name="図 2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3E6985A-22D5-D133-AE0F-CA047F842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17" y="1374312"/>
            <a:ext cx="539517" cy="2028529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0EA77EF-309E-EBFF-59FF-48446626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6" y="4025144"/>
            <a:ext cx="539517" cy="2028529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C629638-8728-851B-DFCE-956A77B1A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72" y="4025144"/>
            <a:ext cx="539517" cy="2028529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9D397D9-7142-91A6-60D5-44106D240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86" y="4025144"/>
            <a:ext cx="539517" cy="2028529"/>
          </a:xfrm>
          <a:prstGeom prst="rect">
            <a:avLst/>
          </a:prstGeom>
        </p:spPr>
      </p:pic>
      <p:pic>
        <p:nvPicPr>
          <p:cNvPr id="27" name="図 2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DE8913E-F02E-B762-99C7-223D8C186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18" y="4025144"/>
            <a:ext cx="539517" cy="2028529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FA6725C-8D2D-E7FF-6114-15D2BF6D7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32" y="4025144"/>
            <a:ext cx="539517" cy="2028529"/>
          </a:xfrm>
          <a:prstGeom prst="rect">
            <a:avLst/>
          </a:prstGeom>
        </p:spPr>
      </p:pic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B2B9F82-6005-A020-94EA-DD118A60E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20" y="4025144"/>
            <a:ext cx="539517" cy="2028529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654EF72-B8DB-E459-071A-2BABD1867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46" y="4025144"/>
            <a:ext cx="539517" cy="2028529"/>
          </a:xfrm>
          <a:prstGeom prst="rect">
            <a:avLst/>
          </a:prstGeom>
        </p:spPr>
      </p:pic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23C4A3A-E808-3260-4CA7-516861CEA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60" y="4025144"/>
            <a:ext cx="539517" cy="2028529"/>
          </a:xfrm>
          <a:prstGeom prst="rect">
            <a:avLst/>
          </a:prstGeom>
        </p:spPr>
      </p:pic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AD5385D-03C3-F774-711A-EE0775A4E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92" y="4025144"/>
            <a:ext cx="539517" cy="2028529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F1A47E8-1851-998A-FD65-69B63E0E4107}"/>
              </a:ext>
            </a:extLst>
          </p:cNvPr>
          <p:cNvSpPr txBox="1"/>
          <p:nvPr/>
        </p:nvSpPr>
        <p:spPr>
          <a:xfrm>
            <a:off x="601375" y="-14704"/>
            <a:ext cx="396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いくつでしょう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F7DFAAD-2B00-981E-A376-FA77E2DAF6BA}"/>
              </a:ext>
            </a:extLst>
          </p:cNvPr>
          <p:cNvSpPr txBox="1"/>
          <p:nvPr/>
        </p:nvSpPr>
        <p:spPr>
          <a:xfrm>
            <a:off x="4055" y="1019940"/>
            <a:ext cx="73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①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9705674-17F8-494E-447E-F541FD668BAE}"/>
              </a:ext>
            </a:extLst>
          </p:cNvPr>
          <p:cNvSpPr txBox="1"/>
          <p:nvPr/>
        </p:nvSpPr>
        <p:spPr>
          <a:xfrm>
            <a:off x="6631170" y="1018067"/>
            <a:ext cx="73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③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08C9B7B-E354-7B4D-F7CE-DEAF3A65FB61}"/>
              </a:ext>
            </a:extLst>
          </p:cNvPr>
          <p:cNvSpPr txBox="1"/>
          <p:nvPr/>
        </p:nvSpPr>
        <p:spPr>
          <a:xfrm>
            <a:off x="2726306" y="1018067"/>
            <a:ext cx="73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②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9CBEBA7-7C8C-72B2-22F3-314CB73B4243}"/>
              </a:ext>
            </a:extLst>
          </p:cNvPr>
          <p:cNvSpPr txBox="1"/>
          <p:nvPr/>
        </p:nvSpPr>
        <p:spPr>
          <a:xfrm>
            <a:off x="4055" y="3708112"/>
            <a:ext cx="73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④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53ED453-AB8E-46D5-07BC-4AFB0A702299}"/>
              </a:ext>
            </a:extLst>
          </p:cNvPr>
          <p:cNvSpPr txBox="1"/>
          <p:nvPr/>
        </p:nvSpPr>
        <p:spPr>
          <a:xfrm>
            <a:off x="5167972" y="3708112"/>
            <a:ext cx="73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⑤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8CDDBA1A-D332-D2DC-D741-1A79591C9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29" y="4167273"/>
            <a:ext cx="142769" cy="18864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B5BB30B5-93F6-7C14-9E18-ECC1386E8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104" y="4167273"/>
            <a:ext cx="142769" cy="18864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6A2035F0-3A45-AA7A-E142-6E69AC359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79" y="4167273"/>
            <a:ext cx="142769" cy="18864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E0D0F58A-A8C7-5B03-140E-B4C7B9B3E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98" y="4167273"/>
            <a:ext cx="142769" cy="18864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3C8D9C40-4481-D509-8E61-F796541D9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113" y="4167273"/>
            <a:ext cx="142769" cy="18864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B03FC438-30AF-1FA5-8FB5-A19FE07B5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328" y="4167273"/>
            <a:ext cx="142769" cy="188640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7F5EB2BA-E3C8-9518-898E-AC25B7064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43" y="4167273"/>
            <a:ext cx="142769" cy="18864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B49EA655-E2BD-8BA6-E7F1-0F4B71C57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58" y="4167273"/>
            <a:ext cx="142769" cy="18864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27810499-4F00-EEC2-00D6-B5739D23A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698" y="4167273"/>
            <a:ext cx="142769" cy="18864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E8335B43-71A0-349B-BED4-793BAF427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913" y="4167273"/>
            <a:ext cx="142769" cy="18864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BD97DB5C-589F-9356-7ABB-58DECAF41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28" y="4167273"/>
            <a:ext cx="142769" cy="18864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36A46388-4C81-9DF7-70E3-46DD7C708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339" y="4167273"/>
            <a:ext cx="142769" cy="1886400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7D4EE96-20FE-F23F-46EA-74367F846082}"/>
              </a:ext>
            </a:extLst>
          </p:cNvPr>
          <p:cNvSpPr txBox="1"/>
          <p:nvPr/>
        </p:nvSpPr>
        <p:spPr>
          <a:xfrm>
            <a:off x="1878852" y="1775752"/>
            <a:ext cx="93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20</a:t>
            </a:r>
            <a:endParaRPr kumimoji="1" lang="ja-JP" altLang="en-US" sz="4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1986D2B-9420-7552-B200-4352131AF624}"/>
              </a:ext>
            </a:extLst>
          </p:cNvPr>
          <p:cNvSpPr txBox="1"/>
          <p:nvPr/>
        </p:nvSpPr>
        <p:spPr>
          <a:xfrm>
            <a:off x="5878090" y="1834578"/>
            <a:ext cx="93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/>
              <a:t>40</a:t>
            </a:r>
            <a:endParaRPr kumimoji="1" lang="ja-JP" altLang="en-US" sz="48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2F7C8AB-10FE-5503-2ADE-C74D2E0D2456}"/>
              </a:ext>
            </a:extLst>
          </p:cNvPr>
          <p:cNvSpPr txBox="1"/>
          <p:nvPr/>
        </p:nvSpPr>
        <p:spPr>
          <a:xfrm>
            <a:off x="11144025" y="1973077"/>
            <a:ext cx="96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6</a:t>
            </a:r>
            <a:r>
              <a:rPr kumimoji="1" lang="en-US" altLang="ja-JP" sz="4800" b="1" dirty="0"/>
              <a:t>0</a:t>
            </a:r>
            <a:endParaRPr kumimoji="1" lang="ja-JP" altLang="en-US" sz="4800" b="1" dirty="0"/>
          </a:p>
        </p:txBody>
      </p:sp>
      <p:pic>
        <p:nvPicPr>
          <p:cNvPr id="59" name="図 5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9E79372-1FA6-74A4-0E55-70AA4E1E2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11" y="1374312"/>
            <a:ext cx="539517" cy="2028529"/>
          </a:xfrm>
          <a:prstGeom prst="rect">
            <a:avLst/>
          </a:prstGeom>
        </p:spPr>
      </p:pic>
      <p:pic>
        <p:nvPicPr>
          <p:cNvPr id="60" name="図 5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9452EEA-DD22-3E01-AF92-37E60E55A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05" y="1374312"/>
            <a:ext cx="539517" cy="2028529"/>
          </a:xfrm>
          <a:prstGeom prst="rect">
            <a:avLst/>
          </a:prstGeom>
        </p:spPr>
      </p:pic>
      <p:pic>
        <p:nvPicPr>
          <p:cNvPr id="61" name="図 6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5485844-1676-008C-1B5C-8CC53ACD1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700" y="1374312"/>
            <a:ext cx="539517" cy="2028529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DC6A14D-695C-5289-1A87-37C9AB1181D4}"/>
              </a:ext>
            </a:extLst>
          </p:cNvPr>
          <p:cNvSpPr txBox="1"/>
          <p:nvPr/>
        </p:nvSpPr>
        <p:spPr>
          <a:xfrm>
            <a:off x="3560326" y="6027003"/>
            <a:ext cx="96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53</a:t>
            </a:r>
            <a:endParaRPr kumimoji="1" lang="ja-JP" altLang="en-US" sz="48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09B6B00-4073-2F2F-890C-315B9F34EF5D}"/>
              </a:ext>
            </a:extLst>
          </p:cNvPr>
          <p:cNvSpPr txBox="1"/>
          <p:nvPr/>
        </p:nvSpPr>
        <p:spPr>
          <a:xfrm>
            <a:off x="7978608" y="6053673"/>
            <a:ext cx="96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49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907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56" grpId="0"/>
      <p:bldP spid="57" grpId="0"/>
      <p:bldP spid="58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手紙&#10;&#10;自動的に生成された説明">
            <a:extLst>
              <a:ext uri="{FF2B5EF4-FFF2-40B4-BE49-F238E27FC236}">
                <a16:creationId xmlns:a16="http://schemas.microsoft.com/office/drawing/2014/main" id="{D5501BA8-C28D-C3FB-EAAA-73E0AD9A4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5" y="0"/>
            <a:ext cx="11373286" cy="40643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9A3E1EB-6ED5-A8DD-2E6E-28FFDA595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25" y="0"/>
            <a:ext cx="558800" cy="635000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CE2935A-B789-A27E-5610-E8B31CFCBE39}"/>
              </a:ext>
            </a:extLst>
          </p:cNvPr>
          <p:cNvSpPr txBox="1"/>
          <p:nvPr/>
        </p:nvSpPr>
        <p:spPr>
          <a:xfrm>
            <a:off x="194785" y="3945495"/>
            <a:ext cx="274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あおいさん</a:t>
            </a:r>
          </a:p>
        </p:txBody>
      </p:sp>
      <p:pic>
        <p:nvPicPr>
          <p:cNvPr id="68" name="図 6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78B7FD5-A368-3D8A-4D5D-4B00C3633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71" y="4511960"/>
            <a:ext cx="914401" cy="2346039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2A4CA47-4079-BF50-41BE-C2251E183294}"/>
              </a:ext>
            </a:extLst>
          </p:cNvPr>
          <p:cNvSpPr txBox="1"/>
          <p:nvPr/>
        </p:nvSpPr>
        <p:spPr>
          <a:xfrm>
            <a:off x="8983841" y="391900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そうたさん</a:t>
            </a:r>
          </a:p>
        </p:txBody>
      </p:sp>
      <p:pic>
        <p:nvPicPr>
          <p:cNvPr id="70" name="図 69" descr="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B2A5BF85-F8D0-494F-B646-0780C092C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438" y="4581350"/>
            <a:ext cx="834239" cy="2207258"/>
          </a:xfrm>
          <a:prstGeom prst="rect">
            <a:avLst/>
          </a:prstGeom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C201FF2-0635-8925-EB98-E78BA089D088}"/>
              </a:ext>
            </a:extLst>
          </p:cNvPr>
          <p:cNvSpPr txBox="1"/>
          <p:nvPr/>
        </p:nvSpPr>
        <p:spPr>
          <a:xfrm>
            <a:off x="2540625" y="5523448"/>
            <a:ext cx="237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/>
              <a:t>36</a:t>
            </a:r>
            <a:r>
              <a:rPr kumimoji="1" lang="ja-JP" altLang="en-US" sz="7200" dirty="0"/>
              <a:t>こ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2DD7216-A469-D0B5-CA62-3F5B99100BF2}"/>
              </a:ext>
            </a:extLst>
          </p:cNvPr>
          <p:cNvSpPr txBox="1"/>
          <p:nvPr/>
        </p:nvSpPr>
        <p:spPr>
          <a:xfrm>
            <a:off x="7719091" y="5551150"/>
            <a:ext cx="237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/>
              <a:t>20</a:t>
            </a:r>
            <a:r>
              <a:rPr kumimoji="1" lang="ja-JP" altLang="en-US" sz="7200" dirty="0"/>
              <a:t>こ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037E192-C880-93D0-85E1-76BD72D07312}"/>
              </a:ext>
            </a:extLst>
          </p:cNvPr>
          <p:cNvSpPr txBox="1"/>
          <p:nvPr/>
        </p:nvSpPr>
        <p:spPr>
          <a:xfrm>
            <a:off x="2492897" y="3909030"/>
            <a:ext cx="6490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　どんなもんだいかな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8464031-05B9-5288-2F7F-27B7039100D8}"/>
              </a:ext>
            </a:extLst>
          </p:cNvPr>
          <p:cNvSpPr txBox="1"/>
          <p:nvPr/>
        </p:nvSpPr>
        <p:spPr>
          <a:xfrm>
            <a:off x="4589313" y="4581350"/>
            <a:ext cx="274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いちごがり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34BF57A-AF08-D119-37CD-8F71623EC32F}"/>
              </a:ext>
            </a:extLst>
          </p:cNvPr>
          <p:cNvSpPr txBox="1"/>
          <p:nvPr/>
        </p:nvSpPr>
        <p:spPr>
          <a:xfrm>
            <a:off x="4774336" y="5289236"/>
            <a:ext cx="2379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いちごを</a:t>
            </a:r>
          </a:p>
        </p:txBody>
      </p:sp>
    </p:spTree>
    <p:extLst>
      <p:ext uri="{BB962C8B-B14F-4D97-AF65-F5344CB8AC3E}">
        <p14:creationId xmlns:p14="http://schemas.microsoft.com/office/powerpoint/2010/main" val="343630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1" grpId="0"/>
      <p:bldP spid="72" grpId="0"/>
      <p:bldP spid="73" grpId="0"/>
      <p:bldP spid="74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手紙&#10;&#10;自動的に生成された説明">
            <a:extLst>
              <a:ext uri="{FF2B5EF4-FFF2-40B4-BE49-F238E27FC236}">
                <a16:creationId xmlns:a16="http://schemas.microsoft.com/office/drawing/2014/main" id="{D5501BA8-C28D-C3FB-EAAA-73E0AD9A4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5" y="0"/>
            <a:ext cx="10912329" cy="38996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9A3E1EB-6ED5-A8DD-2E6E-28FFDA595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25" y="0"/>
            <a:ext cx="558800" cy="635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CB7C9C-0B6C-4FCE-B81C-3C190BE401AA}"/>
              </a:ext>
            </a:extLst>
          </p:cNvPr>
          <p:cNvSpPr txBox="1"/>
          <p:nvPr/>
        </p:nvSpPr>
        <p:spPr>
          <a:xfrm>
            <a:off x="1644051" y="4623150"/>
            <a:ext cx="44519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あわせたいちごの数をもとめるもんだいです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701AAD5-6508-AFAB-C535-23A9984947A2}"/>
              </a:ext>
            </a:extLst>
          </p:cNvPr>
          <p:cNvSpPr/>
          <p:nvPr/>
        </p:nvSpPr>
        <p:spPr>
          <a:xfrm>
            <a:off x="1736439" y="4623150"/>
            <a:ext cx="4116948" cy="20877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74C352-82C5-7CCD-C118-847532C9C01B}"/>
              </a:ext>
            </a:extLst>
          </p:cNvPr>
          <p:cNvSpPr txBox="1"/>
          <p:nvPr/>
        </p:nvSpPr>
        <p:spPr>
          <a:xfrm>
            <a:off x="6382591" y="4587276"/>
            <a:ext cx="3838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あわせるので，たし算になります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BFF3BF8-ECFB-E3FD-8CF1-EA03DEA9B51F}"/>
              </a:ext>
            </a:extLst>
          </p:cNvPr>
          <p:cNvSpPr/>
          <p:nvPr/>
        </p:nvSpPr>
        <p:spPr>
          <a:xfrm>
            <a:off x="6112183" y="4611436"/>
            <a:ext cx="4116948" cy="20877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6372F49-1D16-AA0E-1821-171682636C0A}"/>
              </a:ext>
            </a:extLst>
          </p:cNvPr>
          <p:cNvSpPr/>
          <p:nvPr/>
        </p:nvSpPr>
        <p:spPr>
          <a:xfrm>
            <a:off x="6254502" y="5245574"/>
            <a:ext cx="1256145" cy="572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964DC6E-CE2F-6EC8-525E-D5587515100B}"/>
              </a:ext>
            </a:extLst>
          </p:cNvPr>
          <p:cNvSpPr/>
          <p:nvPr/>
        </p:nvSpPr>
        <p:spPr>
          <a:xfrm>
            <a:off x="1772141" y="4672919"/>
            <a:ext cx="2209310" cy="572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51F5E3A-BE88-A9CF-FFBB-EF86493DE693}"/>
              </a:ext>
            </a:extLst>
          </p:cNvPr>
          <p:cNvSpPr txBox="1"/>
          <p:nvPr/>
        </p:nvSpPr>
        <p:spPr>
          <a:xfrm>
            <a:off x="2405477" y="3612142"/>
            <a:ext cx="6490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　こんなもんだいだね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7C9BA25-294D-B6A3-E67D-AACE7A181673}"/>
              </a:ext>
            </a:extLst>
          </p:cNvPr>
          <p:cNvSpPr txBox="1"/>
          <p:nvPr/>
        </p:nvSpPr>
        <p:spPr>
          <a:xfrm>
            <a:off x="64574" y="3924395"/>
            <a:ext cx="1775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ひなた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A8B194-F8A1-7957-2670-34D28AF8F9F3}"/>
              </a:ext>
            </a:extLst>
          </p:cNvPr>
          <p:cNvSpPr txBox="1"/>
          <p:nvPr/>
        </p:nvSpPr>
        <p:spPr>
          <a:xfrm>
            <a:off x="10349343" y="3965033"/>
            <a:ext cx="1775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だいち</a:t>
            </a:r>
          </a:p>
        </p:txBody>
      </p:sp>
      <p:pic>
        <p:nvPicPr>
          <p:cNvPr id="17" name="図 16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90F47013-13B3-DE3F-D434-B797F6108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4" y="4768097"/>
            <a:ext cx="1150698" cy="1663237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7A720421-A86E-C589-99A3-9398BA968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56" y="4694408"/>
            <a:ext cx="1115524" cy="16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5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3" grpId="0"/>
      <p:bldP spid="14" grpId="0" animBg="1"/>
      <p:bldP spid="4" grpId="0" animBg="1"/>
      <p:bldP spid="16" grpId="0" animBg="1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手紙&#10;&#10;自動的に生成された説明">
            <a:extLst>
              <a:ext uri="{FF2B5EF4-FFF2-40B4-BE49-F238E27FC236}">
                <a16:creationId xmlns:a16="http://schemas.microsoft.com/office/drawing/2014/main" id="{D5501BA8-C28D-C3FB-EAAA-73E0AD9A4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5" y="0"/>
            <a:ext cx="10912329" cy="38996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9A3E1EB-6ED5-A8DD-2E6E-28FFDA595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25" y="0"/>
            <a:ext cx="558800" cy="635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74C352-82C5-7CCD-C118-847532C9C01B}"/>
              </a:ext>
            </a:extLst>
          </p:cNvPr>
          <p:cNvSpPr txBox="1"/>
          <p:nvPr/>
        </p:nvSpPr>
        <p:spPr>
          <a:xfrm>
            <a:off x="6645270" y="4488614"/>
            <a:ext cx="3838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あわせるので，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51F5E3A-BE88-A9CF-FFBB-EF86493DE693}"/>
              </a:ext>
            </a:extLst>
          </p:cNvPr>
          <p:cNvSpPr txBox="1"/>
          <p:nvPr/>
        </p:nvSpPr>
        <p:spPr>
          <a:xfrm>
            <a:off x="1167877" y="4005147"/>
            <a:ext cx="2909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　しきは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7C9BA25-294D-B6A3-E67D-AACE7A181673}"/>
              </a:ext>
            </a:extLst>
          </p:cNvPr>
          <p:cNvSpPr txBox="1"/>
          <p:nvPr/>
        </p:nvSpPr>
        <p:spPr>
          <a:xfrm>
            <a:off x="161392" y="3748786"/>
            <a:ext cx="1775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ひなた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A8B194-F8A1-7957-2670-34D28AF8F9F3}"/>
              </a:ext>
            </a:extLst>
          </p:cNvPr>
          <p:cNvSpPr txBox="1"/>
          <p:nvPr/>
        </p:nvSpPr>
        <p:spPr>
          <a:xfrm>
            <a:off x="10345744" y="3748786"/>
            <a:ext cx="1775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だいち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61B6E96-173D-992A-75E5-8174E67A18CE}"/>
              </a:ext>
            </a:extLst>
          </p:cNvPr>
          <p:cNvSpPr/>
          <p:nvPr/>
        </p:nvSpPr>
        <p:spPr>
          <a:xfrm>
            <a:off x="1692764" y="4862605"/>
            <a:ext cx="4784236" cy="12219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849294-FC57-303E-A6F2-EFB70D0C8AF8}"/>
              </a:ext>
            </a:extLst>
          </p:cNvPr>
          <p:cNvSpPr txBox="1"/>
          <p:nvPr/>
        </p:nvSpPr>
        <p:spPr>
          <a:xfrm>
            <a:off x="2411843" y="4873390"/>
            <a:ext cx="129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36</a:t>
            </a:r>
            <a:endParaRPr kumimoji="1" lang="ja-JP" altLang="en-US" sz="72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2E35BF-71D9-5844-152F-F843F58B4182}"/>
              </a:ext>
            </a:extLst>
          </p:cNvPr>
          <p:cNvSpPr txBox="1"/>
          <p:nvPr/>
        </p:nvSpPr>
        <p:spPr>
          <a:xfrm>
            <a:off x="3703060" y="4776571"/>
            <a:ext cx="931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+</a:t>
            </a:r>
            <a:endParaRPr kumimoji="1" lang="ja-JP" altLang="en-US" sz="72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9B9AC76-2F77-2FA6-306D-EFE417996AC7}"/>
              </a:ext>
            </a:extLst>
          </p:cNvPr>
          <p:cNvSpPr txBox="1"/>
          <p:nvPr/>
        </p:nvSpPr>
        <p:spPr>
          <a:xfrm>
            <a:off x="4499444" y="4847680"/>
            <a:ext cx="126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20</a:t>
            </a:r>
            <a:endParaRPr kumimoji="1" lang="ja-JP" altLang="en-US" sz="72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FFA73F-BC05-4BBA-3549-7814BA3029B1}"/>
              </a:ext>
            </a:extLst>
          </p:cNvPr>
          <p:cNvSpPr txBox="1"/>
          <p:nvPr/>
        </p:nvSpPr>
        <p:spPr>
          <a:xfrm>
            <a:off x="7061184" y="5207459"/>
            <a:ext cx="3169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たし算だね</a:t>
            </a:r>
          </a:p>
        </p:txBody>
      </p:sp>
      <p:pic>
        <p:nvPicPr>
          <p:cNvPr id="20" name="図 19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47F4EE55-CE93-6D0B-3261-721560F1F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4" y="4768097"/>
            <a:ext cx="1150698" cy="1663237"/>
          </a:xfrm>
          <a:prstGeom prst="rect">
            <a:avLst/>
          </a:prstGeom>
        </p:spPr>
      </p:pic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C07DF3E5-77D0-684F-41FF-803F1F554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56" y="4694408"/>
            <a:ext cx="1115524" cy="16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4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6" grpId="0" animBg="1"/>
      <p:bldP spid="17" grpId="0"/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61B6E96-173D-992A-75E5-8174E67A18CE}"/>
              </a:ext>
            </a:extLst>
          </p:cNvPr>
          <p:cNvSpPr/>
          <p:nvPr/>
        </p:nvSpPr>
        <p:spPr>
          <a:xfrm>
            <a:off x="3510162" y="565517"/>
            <a:ext cx="4784236" cy="12219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849294-FC57-303E-A6F2-EFB70D0C8AF8}"/>
              </a:ext>
            </a:extLst>
          </p:cNvPr>
          <p:cNvSpPr txBox="1"/>
          <p:nvPr/>
        </p:nvSpPr>
        <p:spPr>
          <a:xfrm>
            <a:off x="4078718" y="648354"/>
            <a:ext cx="129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36</a:t>
            </a:r>
            <a:endParaRPr kumimoji="1" lang="ja-JP" altLang="en-US" sz="72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2E35BF-71D9-5844-152F-F843F58B4182}"/>
              </a:ext>
            </a:extLst>
          </p:cNvPr>
          <p:cNvSpPr txBox="1"/>
          <p:nvPr/>
        </p:nvSpPr>
        <p:spPr>
          <a:xfrm>
            <a:off x="5369935" y="551535"/>
            <a:ext cx="931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+</a:t>
            </a:r>
            <a:endParaRPr kumimoji="1" lang="ja-JP" altLang="en-US" sz="72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9B9AC76-2F77-2FA6-306D-EFE417996AC7}"/>
              </a:ext>
            </a:extLst>
          </p:cNvPr>
          <p:cNvSpPr txBox="1"/>
          <p:nvPr/>
        </p:nvSpPr>
        <p:spPr>
          <a:xfrm>
            <a:off x="6166319" y="622644"/>
            <a:ext cx="126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20</a:t>
            </a:r>
            <a:endParaRPr kumimoji="1" lang="ja-JP" altLang="en-US" sz="72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6B89FB5-9F96-FC72-0BD1-353C42765492}"/>
              </a:ext>
            </a:extLst>
          </p:cNvPr>
          <p:cNvSpPr txBox="1"/>
          <p:nvPr/>
        </p:nvSpPr>
        <p:spPr>
          <a:xfrm>
            <a:off x="574665" y="2170205"/>
            <a:ext cx="2410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めあて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A66D891-A5C7-3CC7-38F1-64ACC60AF82F}"/>
              </a:ext>
            </a:extLst>
          </p:cNvPr>
          <p:cNvSpPr txBox="1"/>
          <p:nvPr/>
        </p:nvSpPr>
        <p:spPr>
          <a:xfrm>
            <a:off x="917985" y="3214183"/>
            <a:ext cx="10766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36+20</a:t>
            </a:r>
            <a:r>
              <a:rPr kumimoji="1" lang="ja-JP" altLang="en-US" sz="7200" b="1" dirty="0"/>
              <a:t>の計算のしかたを考えよう</a:t>
            </a:r>
          </a:p>
        </p:txBody>
      </p:sp>
    </p:spTree>
    <p:extLst>
      <p:ext uri="{BB962C8B-B14F-4D97-AF65-F5344CB8AC3E}">
        <p14:creationId xmlns:p14="http://schemas.microsoft.com/office/powerpoint/2010/main" val="17604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  <p:bldP spid="2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8920263-E0DC-FFD9-D9A3-31F72A2B8C06}"/>
              </a:ext>
            </a:extLst>
          </p:cNvPr>
          <p:cNvSpPr txBox="1"/>
          <p:nvPr/>
        </p:nvSpPr>
        <p:spPr>
          <a:xfrm>
            <a:off x="3814262" y="640971"/>
            <a:ext cx="129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36</a:t>
            </a:r>
            <a:endParaRPr kumimoji="1" lang="ja-JP" altLang="en-US" sz="72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9746073-25D7-0BE3-18E9-3AF242C234D4}"/>
              </a:ext>
            </a:extLst>
          </p:cNvPr>
          <p:cNvSpPr txBox="1"/>
          <p:nvPr/>
        </p:nvSpPr>
        <p:spPr>
          <a:xfrm>
            <a:off x="7784902" y="753462"/>
            <a:ext cx="126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20</a:t>
            </a:r>
            <a:endParaRPr kumimoji="1" lang="ja-JP" altLang="en-US" sz="72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8857B1-C614-3087-E1D3-8B00A2637A36}"/>
              </a:ext>
            </a:extLst>
          </p:cNvPr>
          <p:cNvSpPr txBox="1"/>
          <p:nvPr/>
        </p:nvSpPr>
        <p:spPr>
          <a:xfrm>
            <a:off x="6325909" y="640970"/>
            <a:ext cx="931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+</a:t>
            </a:r>
            <a:endParaRPr kumimoji="1" lang="ja-JP" altLang="en-US" sz="7200" b="1" dirty="0"/>
          </a:p>
        </p:txBody>
      </p:sp>
      <p:sp>
        <p:nvSpPr>
          <p:cNvPr id="107" name="四角形: 角を丸くする 106">
            <a:extLst>
              <a:ext uri="{FF2B5EF4-FFF2-40B4-BE49-F238E27FC236}">
                <a16:creationId xmlns:a16="http://schemas.microsoft.com/office/drawing/2014/main" id="{7180EAEA-3BC1-EA54-DB08-EFD9381939F5}"/>
              </a:ext>
            </a:extLst>
          </p:cNvPr>
          <p:cNvSpPr/>
          <p:nvPr/>
        </p:nvSpPr>
        <p:spPr>
          <a:xfrm>
            <a:off x="3814261" y="636189"/>
            <a:ext cx="609085" cy="10161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四角形: 角を丸くする 107">
            <a:extLst>
              <a:ext uri="{FF2B5EF4-FFF2-40B4-BE49-F238E27FC236}">
                <a16:creationId xmlns:a16="http://schemas.microsoft.com/office/drawing/2014/main" id="{5000C950-63A0-BA2F-5838-DEB91EEA3301}"/>
              </a:ext>
            </a:extLst>
          </p:cNvPr>
          <p:cNvSpPr/>
          <p:nvPr/>
        </p:nvSpPr>
        <p:spPr>
          <a:xfrm>
            <a:off x="7811827" y="733043"/>
            <a:ext cx="609085" cy="10161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C087F14-8608-A22F-AE76-A57B05B3451C}"/>
              </a:ext>
            </a:extLst>
          </p:cNvPr>
          <p:cNvSpPr txBox="1"/>
          <p:nvPr/>
        </p:nvSpPr>
        <p:spPr>
          <a:xfrm>
            <a:off x="2130025" y="1829380"/>
            <a:ext cx="9323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30</a:t>
            </a:r>
            <a:r>
              <a:rPr kumimoji="1" lang="ja-JP" altLang="en-US" sz="7200" b="1" dirty="0"/>
              <a:t>に </a:t>
            </a:r>
            <a:r>
              <a:rPr kumimoji="1" lang="en-US" altLang="ja-JP" sz="7200" b="1" dirty="0"/>
              <a:t>20</a:t>
            </a:r>
            <a:r>
              <a:rPr kumimoji="1" lang="ja-JP" altLang="en-US" sz="7200" b="1" dirty="0"/>
              <a:t>を たして </a:t>
            </a:r>
            <a:r>
              <a:rPr kumimoji="1" lang="en-US" altLang="ja-JP" sz="7200" b="1" dirty="0"/>
              <a:t>50</a:t>
            </a:r>
            <a:r>
              <a:rPr kumimoji="1" lang="ja-JP" altLang="en-US" sz="7200" b="1" dirty="0"/>
              <a:t>，</a:t>
            </a:r>
            <a:r>
              <a:rPr kumimoji="1" lang="en-US" altLang="ja-JP" sz="7200" b="1" dirty="0"/>
              <a:t>50</a:t>
            </a:r>
            <a:r>
              <a:rPr kumimoji="1" lang="ja-JP" altLang="en-US" sz="7200" b="1" dirty="0"/>
              <a:t>と </a:t>
            </a:r>
            <a:r>
              <a:rPr kumimoji="1" lang="en-US" altLang="ja-JP" sz="7200" b="1" dirty="0"/>
              <a:t>6</a:t>
            </a:r>
            <a:r>
              <a:rPr kumimoji="1" lang="ja-JP" altLang="en-US" sz="7200" b="1" dirty="0"/>
              <a:t>で </a:t>
            </a:r>
            <a:r>
              <a:rPr kumimoji="1" lang="en-US" altLang="ja-JP" sz="7200" b="1" dirty="0"/>
              <a:t>56</a:t>
            </a:r>
            <a:r>
              <a:rPr kumimoji="1" lang="ja-JP" altLang="en-US" sz="7200" b="1" dirty="0"/>
              <a:t>です。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F5395B3-900A-7B86-4523-BC7684FABC34}"/>
              </a:ext>
            </a:extLst>
          </p:cNvPr>
          <p:cNvSpPr txBox="1"/>
          <p:nvPr/>
        </p:nvSpPr>
        <p:spPr>
          <a:xfrm>
            <a:off x="298494" y="404293"/>
            <a:ext cx="1775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だいち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CB8F962-6DBC-E0BA-1E84-F8094457364B}"/>
              </a:ext>
            </a:extLst>
          </p:cNvPr>
          <p:cNvSpPr txBox="1"/>
          <p:nvPr/>
        </p:nvSpPr>
        <p:spPr>
          <a:xfrm>
            <a:off x="1189371" y="4312036"/>
            <a:ext cx="129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36</a:t>
            </a:r>
            <a:endParaRPr kumimoji="1" lang="ja-JP" altLang="en-US" sz="72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0583B52-8F72-4909-3A88-1F767B5FEB0A}"/>
              </a:ext>
            </a:extLst>
          </p:cNvPr>
          <p:cNvSpPr txBox="1"/>
          <p:nvPr/>
        </p:nvSpPr>
        <p:spPr>
          <a:xfrm>
            <a:off x="3438045" y="4409625"/>
            <a:ext cx="126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20</a:t>
            </a:r>
            <a:endParaRPr kumimoji="1" lang="ja-JP" altLang="en-US" sz="72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360F520-25EE-4E1F-0E50-F87F69D51352}"/>
              </a:ext>
            </a:extLst>
          </p:cNvPr>
          <p:cNvSpPr txBox="1"/>
          <p:nvPr/>
        </p:nvSpPr>
        <p:spPr>
          <a:xfrm>
            <a:off x="2480589" y="4312035"/>
            <a:ext cx="931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+</a:t>
            </a:r>
            <a:endParaRPr kumimoji="1" lang="ja-JP" altLang="en-US" sz="72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D3D6CC6-107D-91C8-D916-24C055CABE2D}"/>
              </a:ext>
            </a:extLst>
          </p:cNvPr>
          <p:cNvSpPr txBox="1"/>
          <p:nvPr/>
        </p:nvSpPr>
        <p:spPr>
          <a:xfrm>
            <a:off x="4729263" y="4312035"/>
            <a:ext cx="931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=</a:t>
            </a:r>
            <a:endParaRPr kumimoji="1" lang="ja-JP" altLang="en-US" sz="72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286BAC5-EC5C-F4DB-3C4E-915D3CFE9362}"/>
              </a:ext>
            </a:extLst>
          </p:cNvPr>
          <p:cNvSpPr txBox="1"/>
          <p:nvPr/>
        </p:nvSpPr>
        <p:spPr>
          <a:xfrm>
            <a:off x="5686719" y="4409624"/>
            <a:ext cx="126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56</a:t>
            </a:r>
            <a:endParaRPr kumimoji="1" lang="ja-JP" altLang="en-US" sz="72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BDEA37B-90E4-296D-A12E-FFFF4EBCB6FC}"/>
              </a:ext>
            </a:extLst>
          </p:cNvPr>
          <p:cNvSpPr txBox="1"/>
          <p:nvPr/>
        </p:nvSpPr>
        <p:spPr>
          <a:xfrm>
            <a:off x="8417453" y="4613457"/>
            <a:ext cx="2462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56</a:t>
            </a:r>
            <a:r>
              <a:rPr kumimoji="1" lang="ja-JP" altLang="en-US" sz="7200" b="1" dirty="0"/>
              <a:t>こ</a:t>
            </a:r>
          </a:p>
        </p:txBody>
      </p:sp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D9875218-C375-7804-9FA3-5330F2000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7" y="1094094"/>
            <a:ext cx="1115524" cy="16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107" grpId="0" animBg="1"/>
      <p:bldP spid="108" grpId="0" animBg="1"/>
      <p:bldP spid="28" grpId="0"/>
      <p:bldP spid="32" grpId="0"/>
      <p:bldP spid="33" grpId="0"/>
      <p:bldP spid="34" grpId="0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図 149">
            <a:extLst>
              <a:ext uri="{FF2B5EF4-FFF2-40B4-BE49-F238E27FC236}">
                <a16:creationId xmlns:a16="http://schemas.microsoft.com/office/drawing/2014/main" id="{5EB9FEF6-12DC-95F9-81E9-B187F9308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56" y="2711770"/>
            <a:ext cx="339231" cy="385490"/>
          </a:xfrm>
          <a:prstGeom prst="rect">
            <a:avLst/>
          </a:prstGeom>
        </p:spPr>
      </p:pic>
      <p:pic>
        <p:nvPicPr>
          <p:cNvPr id="154" name="図 153">
            <a:extLst>
              <a:ext uri="{FF2B5EF4-FFF2-40B4-BE49-F238E27FC236}">
                <a16:creationId xmlns:a16="http://schemas.microsoft.com/office/drawing/2014/main" id="{7DE8D55B-5546-289D-FF6B-49D22B698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39" y="1817049"/>
            <a:ext cx="339231" cy="385490"/>
          </a:xfrm>
          <a:prstGeom prst="rect">
            <a:avLst/>
          </a:prstGeom>
        </p:spPr>
      </p:pic>
      <p:pic>
        <p:nvPicPr>
          <p:cNvPr id="163" name="図 162">
            <a:extLst>
              <a:ext uri="{FF2B5EF4-FFF2-40B4-BE49-F238E27FC236}">
                <a16:creationId xmlns:a16="http://schemas.microsoft.com/office/drawing/2014/main" id="{BC6903C8-946F-69CE-8B39-D23E12CDA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69" y="1344420"/>
            <a:ext cx="339231" cy="385490"/>
          </a:xfrm>
          <a:prstGeom prst="rect">
            <a:avLst/>
          </a:prstGeom>
        </p:spPr>
      </p:pic>
      <p:pic>
        <p:nvPicPr>
          <p:cNvPr id="164" name="図 163">
            <a:extLst>
              <a:ext uri="{FF2B5EF4-FFF2-40B4-BE49-F238E27FC236}">
                <a16:creationId xmlns:a16="http://schemas.microsoft.com/office/drawing/2014/main" id="{AF1A5362-D079-7188-4E48-A1FFF7C06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11" y="861942"/>
            <a:ext cx="339231" cy="385490"/>
          </a:xfrm>
          <a:prstGeom prst="rect">
            <a:avLst/>
          </a:prstGeom>
        </p:spPr>
      </p:pic>
      <p:pic>
        <p:nvPicPr>
          <p:cNvPr id="165" name="図 164">
            <a:extLst>
              <a:ext uri="{FF2B5EF4-FFF2-40B4-BE49-F238E27FC236}">
                <a16:creationId xmlns:a16="http://schemas.microsoft.com/office/drawing/2014/main" id="{3C1E6CE6-5D6D-22A3-9522-E0E13F091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46" y="1325064"/>
            <a:ext cx="339231" cy="385490"/>
          </a:xfrm>
          <a:prstGeom prst="rect">
            <a:avLst/>
          </a:prstGeom>
        </p:spPr>
      </p:pic>
      <p:pic>
        <p:nvPicPr>
          <p:cNvPr id="166" name="図 165">
            <a:extLst>
              <a:ext uri="{FF2B5EF4-FFF2-40B4-BE49-F238E27FC236}">
                <a16:creationId xmlns:a16="http://schemas.microsoft.com/office/drawing/2014/main" id="{FB39C95A-FA26-E252-8121-0E50DF78A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69" y="2660111"/>
            <a:ext cx="339231" cy="385490"/>
          </a:xfrm>
          <a:prstGeom prst="rect">
            <a:avLst/>
          </a:prstGeom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276B0E00-1FB0-6E7A-87EB-71405A17B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88" y="923935"/>
            <a:ext cx="339231" cy="385490"/>
          </a:xfrm>
          <a:prstGeom prst="rect">
            <a:avLst/>
          </a:prstGeom>
        </p:spPr>
      </p:pic>
      <p:pic>
        <p:nvPicPr>
          <p:cNvPr id="171" name="図 170">
            <a:extLst>
              <a:ext uri="{FF2B5EF4-FFF2-40B4-BE49-F238E27FC236}">
                <a16:creationId xmlns:a16="http://schemas.microsoft.com/office/drawing/2014/main" id="{B47E50B3-2CA9-D12B-5506-1A75A3CE5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01" y="1356900"/>
            <a:ext cx="339231" cy="385490"/>
          </a:xfrm>
          <a:prstGeom prst="rect">
            <a:avLst/>
          </a:prstGeom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4FB4E32B-8901-1185-B802-4BF8E60E9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08" y="897359"/>
            <a:ext cx="339231" cy="385490"/>
          </a:xfrm>
          <a:prstGeom prst="rect">
            <a:avLst/>
          </a:prstGeom>
        </p:spPr>
      </p:pic>
      <p:pic>
        <p:nvPicPr>
          <p:cNvPr id="184" name="図 183">
            <a:extLst>
              <a:ext uri="{FF2B5EF4-FFF2-40B4-BE49-F238E27FC236}">
                <a16:creationId xmlns:a16="http://schemas.microsoft.com/office/drawing/2014/main" id="{D1BBFA18-DF29-55A8-B2B0-6FF24AA69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54" y="1758668"/>
            <a:ext cx="339231" cy="385490"/>
          </a:xfrm>
          <a:prstGeom prst="rect">
            <a:avLst/>
          </a:prstGeom>
        </p:spPr>
      </p:pic>
      <p:pic>
        <p:nvPicPr>
          <p:cNvPr id="186" name="図 185">
            <a:extLst>
              <a:ext uri="{FF2B5EF4-FFF2-40B4-BE49-F238E27FC236}">
                <a16:creationId xmlns:a16="http://schemas.microsoft.com/office/drawing/2014/main" id="{87CFB3C2-5D31-DD45-C3FC-9208A01EB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69" y="1774446"/>
            <a:ext cx="339231" cy="385490"/>
          </a:xfrm>
          <a:prstGeom prst="rect">
            <a:avLst/>
          </a:prstGeom>
        </p:spPr>
      </p:pic>
      <p:pic>
        <p:nvPicPr>
          <p:cNvPr id="187" name="図 186">
            <a:extLst>
              <a:ext uri="{FF2B5EF4-FFF2-40B4-BE49-F238E27FC236}">
                <a16:creationId xmlns:a16="http://schemas.microsoft.com/office/drawing/2014/main" id="{8791994D-241C-867B-5BC6-9C502F2E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68" y="2274621"/>
            <a:ext cx="339231" cy="385490"/>
          </a:xfrm>
          <a:prstGeom prst="rect">
            <a:avLst/>
          </a:prstGeom>
        </p:spPr>
      </p:pic>
      <p:pic>
        <p:nvPicPr>
          <p:cNvPr id="188" name="図 187">
            <a:extLst>
              <a:ext uri="{FF2B5EF4-FFF2-40B4-BE49-F238E27FC236}">
                <a16:creationId xmlns:a16="http://schemas.microsoft.com/office/drawing/2014/main" id="{876491C6-01A9-7C4D-AF64-4B39386D0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11" y="2190664"/>
            <a:ext cx="339231" cy="385490"/>
          </a:xfrm>
          <a:prstGeom prst="rect">
            <a:avLst/>
          </a:prstGeom>
        </p:spPr>
      </p:pic>
      <p:pic>
        <p:nvPicPr>
          <p:cNvPr id="191" name="図 190">
            <a:extLst>
              <a:ext uri="{FF2B5EF4-FFF2-40B4-BE49-F238E27FC236}">
                <a16:creationId xmlns:a16="http://schemas.microsoft.com/office/drawing/2014/main" id="{13387160-CA67-3EEC-958C-B82933E49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82" y="1338963"/>
            <a:ext cx="339231" cy="385490"/>
          </a:xfrm>
          <a:prstGeom prst="rect">
            <a:avLst/>
          </a:prstGeom>
        </p:spPr>
      </p:pic>
      <p:pic>
        <p:nvPicPr>
          <p:cNvPr id="192" name="図 191">
            <a:extLst>
              <a:ext uri="{FF2B5EF4-FFF2-40B4-BE49-F238E27FC236}">
                <a16:creationId xmlns:a16="http://schemas.microsoft.com/office/drawing/2014/main" id="{21EB6B59-B9ED-8300-07CE-3D26FAF1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97" y="941772"/>
            <a:ext cx="339231" cy="385490"/>
          </a:xfrm>
          <a:prstGeom prst="rect">
            <a:avLst/>
          </a:prstGeom>
        </p:spPr>
      </p:pic>
      <p:pic>
        <p:nvPicPr>
          <p:cNvPr id="204" name="図 203">
            <a:extLst>
              <a:ext uri="{FF2B5EF4-FFF2-40B4-BE49-F238E27FC236}">
                <a16:creationId xmlns:a16="http://schemas.microsoft.com/office/drawing/2014/main" id="{294F35B2-0467-27A3-F60D-0C6664AFB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03" y="1754091"/>
            <a:ext cx="339231" cy="38549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57A940C-CBBD-5DA9-3D0D-023166048479}"/>
              </a:ext>
            </a:extLst>
          </p:cNvPr>
          <p:cNvSpPr txBox="1"/>
          <p:nvPr/>
        </p:nvSpPr>
        <p:spPr>
          <a:xfrm>
            <a:off x="6237009" y="1313998"/>
            <a:ext cx="931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+</a:t>
            </a:r>
            <a:endParaRPr kumimoji="1" lang="ja-JP" altLang="en-US" sz="72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8920263-E0DC-FFD9-D9A3-31F72A2B8C06}"/>
              </a:ext>
            </a:extLst>
          </p:cNvPr>
          <p:cNvSpPr txBox="1"/>
          <p:nvPr/>
        </p:nvSpPr>
        <p:spPr>
          <a:xfrm>
            <a:off x="3725361" y="3476898"/>
            <a:ext cx="129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36</a:t>
            </a:r>
            <a:endParaRPr kumimoji="1" lang="ja-JP" altLang="en-US" sz="72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9746073-25D7-0BE3-18E9-3AF242C234D4}"/>
              </a:ext>
            </a:extLst>
          </p:cNvPr>
          <p:cNvSpPr txBox="1"/>
          <p:nvPr/>
        </p:nvSpPr>
        <p:spPr>
          <a:xfrm>
            <a:off x="7696001" y="3589389"/>
            <a:ext cx="126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20</a:t>
            </a:r>
            <a:endParaRPr kumimoji="1" lang="ja-JP" altLang="en-US" sz="72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8857B1-C614-3087-E1D3-8B00A2637A36}"/>
              </a:ext>
            </a:extLst>
          </p:cNvPr>
          <p:cNvSpPr txBox="1"/>
          <p:nvPr/>
        </p:nvSpPr>
        <p:spPr>
          <a:xfrm>
            <a:off x="6237008" y="3476897"/>
            <a:ext cx="931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+</a:t>
            </a:r>
            <a:endParaRPr kumimoji="1" lang="ja-JP" altLang="en-US" sz="7200" b="1" dirty="0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60136F8E-4C77-1F1E-4EAA-0033CD498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44" y="2748386"/>
            <a:ext cx="339231" cy="385490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D901444B-BF5F-21C8-5519-2FC5DE8DE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57" y="1381036"/>
            <a:ext cx="339231" cy="385490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7606DC2D-210E-5630-A1E2-9CEBC14F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99" y="898558"/>
            <a:ext cx="339231" cy="385490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F8732C5B-8CEA-8932-CB64-1E7F3360F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34" y="1361680"/>
            <a:ext cx="339231" cy="38549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79A18C7E-FB8E-BB88-4F6B-C6D089D9B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57" y="2696727"/>
            <a:ext cx="339231" cy="38549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978EBD8B-9DAD-3916-1EA8-C561BA399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96" y="933975"/>
            <a:ext cx="339231" cy="385490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1EA69E5E-C055-3079-EE9B-1F8DEAC83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2" y="1795284"/>
            <a:ext cx="339231" cy="385490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45A21070-F233-463A-CB81-48D78D7E7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57" y="1811062"/>
            <a:ext cx="339231" cy="385490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E427AC12-1DF1-8BFB-DB0F-9B9D204F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56" y="2311237"/>
            <a:ext cx="339231" cy="38549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8F863B95-1007-836D-72BB-6A674A9EC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99" y="2227280"/>
            <a:ext cx="339231" cy="385490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CF102697-8B3C-08DE-6B01-16DFBBD12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4" y="2694484"/>
            <a:ext cx="339231" cy="385490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F7332C31-2899-2C46-2358-0502516CF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87" y="1327134"/>
            <a:ext cx="339231" cy="385490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7542B4B5-D598-9072-549C-794CEB345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29" y="844656"/>
            <a:ext cx="339231" cy="38549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22079E4A-EAB7-E7DE-2F5A-D449CBCF2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64" y="1307778"/>
            <a:ext cx="339231" cy="385490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6AC09C11-6F9F-FCBB-2A23-17496CB99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87" y="2642825"/>
            <a:ext cx="339231" cy="385490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C36249A8-02BA-64EC-C524-0849CBD73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26" y="880073"/>
            <a:ext cx="339231" cy="385490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9CC1E712-5389-1CF3-898A-FB41D4CB5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72" y="1741382"/>
            <a:ext cx="339231" cy="38549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268AEE6A-C6CB-721D-AFFF-F0F1129B8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87" y="1757160"/>
            <a:ext cx="339231" cy="385490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1932D268-F637-FD57-F885-38990217B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86" y="2257335"/>
            <a:ext cx="339231" cy="385490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E454292A-5C56-53B7-2D7C-949540BF8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29" y="2173378"/>
            <a:ext cx="339231" cy="385490"/>
          </a:xfrm>
          <a:prstGeom prst="rect">
            <a:avLst/>
          </a:prstGeom>
        </p:spPr>
      </p:pic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CD698C4D-C984-A0AA-C613-C14141A6D599}"/>
              </a:ext>
            </a:extLst>
          </p:cNvPr>
          <p:cNvSpPr txBox="1"/>
          <p:nvPr/>
        </p:nvSpPr>
        <p:spPr>
          <a:xfrm>
            <a:off x="107641" y="132204"/>
            <a:ext cx="1775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ひなた</a:t>
            </a:r>
          </a:p>
        </p:txBody>
      </p:sp>
      <p:pic>
        <p:nvPicPr>
          <p:cNvPr id="112" name="図 111">
            <a:extLst>
              <a:ext uri="{FF2B5EF4-FFF2-40B4-BE49-F238E27FC236}">
                <a16:creationId xmlns:a16="http://schemas.microsoft.com/office/drawing/2014/main" id="{1CB6D9D4-8FD4-2BE3-5471-6351486A6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44" y="2748386"/>
            <a:ext cx="339231" cy="385490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CA0D4D23-1A23-ECA5-E60D-00E342113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57" y="1381036"/>
            <a:ext cx="339231" cy="38549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C7202DEA-EC10-DEFD-88E7-4B5783BD0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99" y="898558"/>
            <a:ext cx="339231" cy="385490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74354FBC-DA9F-F7D3-B5D4-7B832B149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34" y="1361680"/>
            <a:ext cx="339231" cy="385490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7C268E3E-A65A-4B2C-BDF2-B36A5E3F7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57" y="2696727"/>
            <a:ext cx="339231" cy="385490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BE6A9ACE-83E8-1D1D-1D7B-C327D3F73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96" y="933975"/>
            <a:ext cx="339231" cy="38549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8D061CDB-3F9E-06FB-5072-4EEC39904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42" y="1795284"/>
            <a:ext cx="339231" cy="385490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7767E192-E99E-D435-5234-DC529D972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57" y="1811062"/>
            <a:ext cx="339231" cy="385490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96E4A379-30BA-1847-1723-004C9D59B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6" y="2311237"/>
            <a:ext cx="339231" cy="385490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729B51D3-349E-760B-A202-0BC558FE0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99" y="2227280"/>
            <a:ext cx="339231" cy="385490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2B5FEBF7-F873-B39F-558A-3DECCBF10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98" y="2786599"/>
            <a:ext cx="339231" cy="385490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304E0633-129B-19B9-401A-3A389704F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11" y="1419249"/>
            <a:ext cx="339231" cy="385490"/>
          </a:xfrm>
          <a:prstGeom prst="rect">
            <a:avLst/>
          </a:prstGeom>
        </p:spPr>
      </p:pic>
      <p:pic>
        <p:nvPicPr>
          <p:cNvPr id="124" name="図 123">
            <a:extLst>
              <a:ext uri="{FF2B5EF4-FFF2-40B4-BE49-F238E27FC236}">
                <a16:creationId xmlns:a16="http://schemas.microsoft.com/office/drawing/2014/main" id="{2F512D4A-84FC-E556-A866-0F47E8E1E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53" y="936771"/>
            <a:ext cx="339231" cy="385490"/>
          </a:xfrm>
          <a:prstGeom prst="rect">
            <a:avLst/>
          </a:prstGeom>
        </p:spPr>
      </p:pic>
      <p:pic>
        <p:nvPicPr>
          <p:cNvPr id="125" name="図 124">
            <a:extLst>
              <a:ext uri="{FF2B5EF4-FFF2-40B4-BE49-F238E27FC236}">
                <a16:creationId xmlns:a16="http://schemas.microsoft.com/office/drawing/2014/main" id="{95C054B1-7168-B1B1-AA80-7CBFA7093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488" y="1399893"/>
            <a:ext cx="339231" cy="385490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98C91434-A5CF-B4F7-EC6E-526FDF80D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11" y="2734940"/>
            <a:ext cx="339231" cy="385490"/>
          </a:xfrm>
          <a:prstGeom prst="rect">
            <a:avLst/>
          </a:prstGeom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CD656AAC-58DE-A669-5580-7F62DCAC5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50" y="972188"/>
            <a:ext cx="339231" cy="385490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41359625-2111-00B8-5CE0-F45284582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96" y="1833497"/>
            <a:ext cx="339231" cy="385490"/>
          </a:xfrm>
          <a:prstGeom prst="rect">
            <a:avLst/>
          </a:prstGeom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8C785E97-59FC-27ED-AA43-38BBB085D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11" y="1849275"/>
            <a:ext cx="339231" cy="385490"/>
          </a:xfrm>
          <a:prstGeom prst="rect">
            <a:avLst/>
          </a:prstGeom>
        </p:spPr>
      </p:pic>
      <p:pic>
        <p:nvPicPr>
          <p:cNvPr id="130" name="図 129">
            <a:extLst>
              <a:ext uri="{FF2B5EF4-FFF2-40B4-BE49-F238E27FC236}">
                <a16:creationId xmlns:a16="http://schemas.microsoft.com/office/drawing/2014/main" id="{33BBCC7C-B90A-906C-16B7-17CCD9F4E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910" y="2349450"/>
            <a:ext cx="339231" cy="385490"/>
          </a:xfrm>
          <a:prstGeom prst="rect">
            <a:avLst/>
          </a:prstGeom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7C9CF20A-78BD-BA20-B33C-7E55FA655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53" y="2265493"/>
            <a:ext cx="339231" cy="385490"/>
          </a:xfrm>
          <a:prstGeom prst="rect">
            <a:avLst/>
          </a:prstGeom>
        </p:spPr>
      </p:pic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B8A6C77-DC37-87DB-A9EE-8041A29AE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90" y="4616771"/>
            <a:ext cx="539517" cy="2028529"/>
          </a:xfrm>
          <a:prstGeom prst="rect">
            <a:avLst/>
          </a:prstGeom>
        </p:spPr>
      </p:pic>
      <p:pic>
        <p:nvPicPr>
          <p:cNvPr id="134" name="図 1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4BF54F8-BFE3-994C-AD0F-A0BA980A3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04" y="4616771"/>
            <a:ext cx="539517" cy="2028529"/>
          </a:xfrm>
          <a:prstGeom prst="rect">
            <a:avLst/>
          </a:prstGeom>
        </p:spPr>
      </p:pic>
      <p:pic>
        <p:nvPicPr>
          <p:cNvPr id="135" name="図 13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C2BA959-0486-704A-5FC8-90331D4DE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0" y="4616771"/>
            <a:ext cx="539517" cy="20285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60DF761-A936-51A0-8492-069940715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35" y="4758900"/>
            <a:ext cx="142769" cy="1886400"/>
          </a:xfrm>
          <a:prstGeom prst="rect">
            <a:avLst/>
          </a:prstGeom>
        </p:spPr>
      </p:pic>
      <p:pic>
        <p:nvPicPr>
          <p:cNvPr id="138" name="図 137">
            <a:extLst>
              <a:ext uri="{FF2B5EF4-FFF2-40B4-BE49-F238E27FC236}">
                <a16:creationId xmlns:a16="http://schemas.microsoft.com/office/drawing/2014/main" id="{36B4808E-D08E-595D-9DDC-A072F0C4F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5" y="4758900"/>
            <a:ext cx="142769" cy="1886400"/>
          </a:xfrm>
          <a:prstGeom prst="rect">
            <a:avLst/>
          </a:prstGeom>
        </p:spPr>
      </p:pic>
      <p:pic>
        <p:nvPicPr>
          <p:cNvPr id="139" name="図 138">
            <a:extLst>
              <a:ext uri="{FF2B5EF4-FFF2-40B4-BE49-F238E27FC236}">
                <a16:creationId xmlns:a16="http://schemas.microsoft.com/office/drawing/2014/main" id="{1D8D1782-7128-E42F-A1BF-256D776EA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35" y="4758900"/>
            <a:ext cx="142769" cy="1886400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BF4D7569-FF15-0884-E9C2-16BD4B161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35" y="4758900"/>
            <a:ext cx="142769" cy="1886400"/>
          </a:xfrm>
          <a:prstGeom prst="rect">
            <a:avLst/>
          </a:prstGeom>
        </p:spPr>
      </p:pic>
      <p:pic>
        <p:nvPicPr>
          <p:cNvPr id="141" name="図 140">
            <a:extLst>
              <a:ext uri="{FF2B5EF4-FFF2-40B4-BE49-F238E27FC236}">
                <a16:creationId xmlns:a16="http://schemas.microsoft.com/office/drawing/2014/main" id="{3446E305-588B-031D-F7AF-8AFB077E6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35" y="4758900"/>
            <a:ext cx="142769" cy="1886400"/>
          </a:xfrm>
          <a:prstGeom prst="rect">
            <a:avLst/>
          </a:prstGeom>
        </p:spPr>
      </p:pic>
      <p:pic>
        <p:nvPicPr>
          <p:cNvPr id="142" name="図 141">
            <a:extLst>
              <a:ext uri="{FF2B5EF4-FFF2-40B4-BE49-F238E27FC236}">
                <a16:creationId xmlns:a16="http://schemas.microsoft.com/office/drawing/2014/main" id="{E10720FA-125E-19F9-70C2-EDAC1A4C8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30" y="4758900"/>
            <a:ext cx="142769" cy="1886400"/>
          </a:xfrm>
          <a:prstGeom prst="rect">
            <a:avLst/>
          </a:prstGeom>
        </p:spPr>
      </p:pic>
      <p:pic>
        <p:nvPicPr>
          <p:cNvPr id="143" name="図 14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D70A4A1-E1F7-9BD1-3F5E-B06787D5A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79" y="4616771"/>
            <a:ext cx="539517" cy="2028529"/>
          </a:xfrm>
          <a:prstGeom prst="rect">
            <a:avLst/>
          </a:prstGeom>
        </p:spPr>
      </p:pic>
      <p:pic>
        <p:nvPicPr>
          <p:cNvPr id="144" name="図 14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57673B8-EA64-CB73-02B4-F2E7EE454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55" y="4616771"/>
            <a:ext cx="539517" cy="2028529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E927444-8C95-43C3-3388-407307F6F615}"/>
              </a:ext>
            </a:extLst>
          </p:cNvPr>
          <p:cNvSpPr/>
          <p:nvPr/>
        </p:nvSpPr>
        <p:spPr>
          <a:xfrm>
            <a:off x="1674454" y="816081"/>
            <a:ext cx="862575" cy="23274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四角形: 角を丸くする 145">
            <a:extLst>
              <a:ext uri="{FF2B5EF4-FFF2-40B4-BE49-F238E27FC236}">
                <a16:creationId xmlns:a16="http://schemas.microsoft.com/office/drawing/2014/main" id="{9D415657-81D9-98B2-D6F0-D53662BAE7F6}"/>
              </a:ext>
            </a:extLst>
          </p:cNvPr>
          <p:cNvSpPr/>
          <p:nvPr/>
        </p:nvSpPr>
        <p:spPr>
          <a:xfrm>
            <a:off x="3083859" y="824312"/>
            <a:ext cx="862575" cy="23274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四角形: 角を丸くする 146">
            <a:extLst>
              <a:ext uri="{FF2B5EF4-FFF2-40B4-BE49-F238E27FC236}">
                <a16:creationId xmlns:a16="http://schemas.microsoft.com/office/drawing/2014/main" id="{B254BF68-0C81-192B-D8B4-A6D199F408A1}"/>
              </a:ext>
            </a:extLst>
          </p:cNvPr>
          <p:cNvSpPr/>
          <p:nvPr/>
        </p:nvSpPr>
        <p:spPr>
          <a:xfrm>
            <a:off x="4322439" y="840090"/>
            <a:ext cx="862575" cy="23274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四角形: 角を丸くする 147">
            <a:extLst>
              <a:ext uri="{FF2B5EF4-FFF2-40B4-BE49-F238E27FC236}">
                <a16:creationId xmlns:a16="http://schemas.microsoft.com/office/drawing/2014/main" id="{4CDA3D1C-18BE-BD05-F05F-06F8094486FC}"/>
              </a:ext>
            </a:extLst>
          </p:cNvPr>
          <p:cNvSpPr/>
          <p:nvPr/>
        </p:nvSpPr>
        <p:spPr>
          <a:xfrm>
            <a:off x="7161917" y="840090"/>
            <a:ext cx="862575" cy="23274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四角形: 角を丸くする 207">
            <a:extLst>
              <a:ext uri="{FF2B5EF4-FFF2-40B4-BE49-F238E27FC236}">
                <a16:creationId xmlns:a16="http://schemas.microsoft.com/office/drawing/2014/main" id="{5E96E687-DB94-A344-D6A6-D1701298D863}"/>
              </a:ext>
            </a:extLst>
          </p:cNvPr>
          <p:cNvSpPr/>
          <p:nvPr/>
        </p:nvSpPr>
        <p:spPr>
          <a:xfrm>
            <a:off x="8318353" y="855337"/>
            <a:ext cx="862575" cy="23274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" name="図 91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BB8D5D8A-E1AA-914F-184D-C85D89606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0" y="934907"/>
            <a:ext cx="1150698" cy="16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7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10" grpId="0" animBg="1"/>
      <p:bldP spid="146" grpId="0" animBg="1"/>
      <p:bldP spid="147" grpId="0" animBg="1"/>
      <p:bldP spid="148" grpId="0" animBg="1"/>
      <p:bldP spid="2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8920263-E0DC-FFD9-D9A3-31F72A2B8C06}"/>
              </a:ext>
            </a:extLst>
          </p:cNvPr>
          <p:cNvSpPr txBox="1"/>
          <p:nvPr/>
        </p:nvSpPr>
        <p:spPr>
          <a:xfrm>
            <a:off x="4239711" y="24963"/>
            <a:ext cx="129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36</a:t>
            </a:r>
            <a:endParaRPr kumimoji="1" lang="ja-JP" altLang="en-US" sz="72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9746073-25D7-0BE3-18E9-3AF242C234D4}"/>
              </a:ext>
            </a:extLst>
          </p:cNvPr>
          <p:cNvSpPr txBox="1"/>
          <p:nvPr/>
        </p:nvSpPr>
        <p:spPr>
          <a:xfrm>
            <a:off x="8210351" y="137454"/>
            <a:ext cx="126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20</a:t>
            </a:r>
            <a:endParaRPr kumimoji="1" lang="ja-JP" altLang="en-US" sz="72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8857B1-C614-3087-E1D3-8B00A2637A36}"/>
              </a:ext>
            </a:extLst>
          </p:cNvPr>
          <p:cNvSpPr txBox="1"/>
          <p:nvPr/>
        </p:nvSpPr>
        <p:spPr>
          <a:xfrm>
            <a:off x="6751358" y="24962"/>
            <a:ext cx="931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+</a:t>
            </a:r>
            <a:endParaRPr kumimoji="1" lang="ja-JP" altLang="en-US" sz="7200" b="1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CD698C4D-C984-A0AA-C613-C14141A6D599}"/>
              </a:ext>
            </a:extLst>
          </p:cNvPr>
          <p:cNvSpPr txBox="1"/>
          <p:nvPr/>
        </p:nvSpPr>
        <p:spPr>
          <a:xfrm>
            <a:off x="488475" y="874853"/>
            <a:ext cx="1775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ひなた</a:t>
            </a:r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B8A6C77-DC37-87DB-A9EE-8041A29A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0" y="1294301"/>
            <a:ext cx="539517" cy="2028529"/>
          </a:xfrm>
          <a:prstGeom prst="rect">
            <a:avLst/>
          </a:prstGeom>
        </p:spPr>
      </p:pic>
      <p:pic>
        <p:nvPicPr>
          <p:cNvPr id="134" name="図 13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4BF54F8-BFE3-994C-AD0F-A0BA980A3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54" y="1330943"/>
            <a:ext cx="539517" cy="2028529"/>
          </a:xfrm>
          <a:prstGeom prst="rect">
            <a:avLst/>
          </a:prstGeom>
        </p:spPr>
      </p:pic>
      <p:pic>
        <p:nvPicPr>
          <p:cNvPr id="135" name="図 13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C2BA959-0486-704A-5FC8-90331D4DE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30" y="1330943"/>
            <a:ext cx="539517" cy="20285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60DF761-A936-51A0-8492-069940715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1483046"/>
            <a:ext cx="142769" cy="1886400"/>
          </a:xfrm>
          <a:prstGeom prst="rect">
            <a:avLst/>
          </a:prstGeom>
        </p:spPr>
      </p:pic>
      <p:pic>
        <p:nvPicPr>
          <p:cNvPr id="138" name="図 137">
            <a:extLst>
              <a:ext uri="{FF2B5EF4-FFF2-40B4-BE49-F238E27FC236}">
                <a16:creationId xmlns:a16="http://schemas.microsoft.com/office/drawing/2014/main" id="{36B4808E-D08E-595D-9DDC-A072F0C4F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85" y="1483046"/>
            <a:ext cx="142769" cy="1886400"/>
          </a:xfrm>
          <a:prstGeom prst="rect">
            <a:avLst/>
          </a:prstGeom>
        </p:spPr>
      </p:pic>
      <p:pic>
        <p:nvPicPr>
          <p:cNvPr id="139" name="図 138">
            <a:extLst>
              <a:ext uri="{FF2B5EF4-FFF2-40B4-BE49-F238E27FC236}">
                <a16:creationId xmlns:a16="http://schemas.microsoft.com/office/drawing/2014/main" id="{1D8D1782-7128-E42F-A1BF-256D776EA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60" y="1483046"/>
            <a:ext cx="142769" cy="1886400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BF4D7569-FF15-0884-E9C2-16BD4B161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35" y="1483046"/>
            <a:ext cx="142769" cy="1886400"/>
          </a:xfrm>
          <a:prstGeom prst="rect">
            <a:avLst/>
          </a:prstGeom>
        </p:spPr>
      </p:pic>
      <p:pic>
        <p:nvPicPr>
          <p:cNvPr id="141" name="図 140">
            <a:extLst>
              <a:ext uri="{FF2B5EF4-FFF2-40B4-BE49-F238E27FC236}">
                <a16:creationId xmlns:a16="http://schemas.microsoft.com/office/drawing/2014/main" id="{3446E305-588B-031D-F7AF-8AFB077E6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35" y="1483046"/>
            <a:ext cx="142769" cy="1886400"/>
          </a:xfrm>
          <a:prstGeom prst="rect">
            <a:avLst/>
          </a:prstGeom>
        </p:spPr>
      </p:pic>
      <p:pic>
        <p:nvPicPr>
          <p:cNvPr id="142" name="図 141">
            <a:extLst>
              <a:ext uri="{FF2B5EF4-FFF2-40B4-BE49-F238E27FC236}">
                <a16:creationId xmlns:a16="http://schemas.microsoft.com/office/drawing/2014/main" id="{E10720FA-125E-19F9-70C2-EDAC1A4C8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55" y="1483046"/>
            <a:ext cx="142769" cy="1886400"/>
          </a:xfrm>
          <a:prstGeom prst="rect">
            <a:avLst/>
          </a:prstGeom>
        </p:spPr>
      </p:pic>
      <p:pic>
        <p:nvPicPr>
          <p:cNvPr id="143" name="図 14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D70A4A1-E1F7-9BD1-3F5E-B06787D5A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29" y="1483046"/>
            <a:ext cx="539517" cy="2028529"/>
          </a:xfrm>
          <a:prstGeom prst="rect">
            <a:avLst/>
          </a:prstGeom>
        </p:spPr>
      </p:pic>
      <p:pic>
        <p:nvPicPr>
          <p:cNvPr id="144" name="図 14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57673B8-EA64-CB73-02B4-F2E7EE454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5" y="1483046"/>
            <a:ext cx="539517" cy="2028529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EE33F47-770A-F418-A37D-D26283188DE0}"/>
              </a:ext>
            </a:extLst>
          </p:cNvPr>
          <p:cNvSpPr/>
          <p:nvPr/>
        </p:nvSpPr>
        <p:spPr>
          <a:xfrm>
            <a:off x="3124200" y="1218101"/>
            <a:ext cx="2095533" cy="22172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D7C80EEE-9C32-10C2-85F6-C5D412ECEF76}"/>
              </a:ext>
            </a:extLst>
          </p:cNvPr>
          <p:cNvSpPr/>
          <p:nvPr/>
        </p:nvSpPr>
        <p:spPr>
          <a:xfrm>
            <a:off x="8037897" y="1388673"/>
            <a:ext cx="1437558" cy="22172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3" name="図 9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6D1D50A-87D7-A6DF-584A-83D05DC0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86" y="3237039"/>
            <a:ext cx="539517" cy="2028529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75ABAA5A-7453-BCC5-5C55-7EF70CFFD166}"/>
              </a:ext>
            </a:extLst>
          </p:cNvPr>
          <p:cNvSpPr txBox="1"/>
          <p:nvPr/>
        </p:nvSpPr>
        <p:spPr>
          <a:xfrm>
            <a:off x="1741104" y="3972597"/>
            <a:ext cx="3003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の数を</a:t>
            </a:r>
            <a:endParaRPr kumimoji="1" lang="en-US" altLang="ja-JP" sz="4000" dirty="0"/>
          </a:p>
          <a:p>
            <a:r>
              <a:rPr kumimoji="1" lang="ja-JP" altLang="en-US" sz="4000" dirty="0"/>
              <a:t>あわせると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6D32842D-CF88-87B1-BE69-A9F0ADD07010}"/>
              </a:ext>
            </a:extLst>
          </p:cNvPr>
          <p:cNvSpPr/>
          <p:nvPr/>
        </p:nvSpPr>
        <p:spPr>
          <a:xfrm rot="18911379">
            <a:off x="4143479" y="3359807"/>
            <a:ext cx="484632" cy="408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矢印: 下 94">
            <a:extLst>
              <a:ext uri="{FF2B5EF4-FFF2-40B4-BE49-F238E27FC236}">
                <a16:creationId xmlns:a16="http://schemas.microsoft.com/office/drawing/2014/main" id="{3195E0C1-1E25-E2B6-E9E1-A54EE3677136}"/>
              </a:ext>
            </a:extLst>
          </p:cNvPr>
          <p:cNvSpPr/>
          <p:nvPr/>
        </p:nvSpPr>
        <p:spPr>
          <a:xfrm rot="2523409">
            <a:off x="7595422" y="3433343"/>
            <a:ext cx="484632" cy="462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6" name="図 9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FD7FD62-82B2-02D2-1019-A0B5572A7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04" y="3906296"/>
            <a:ext cx="539517" cy="2028529"/>
          </a:xfrm>
          <a:prstGeom prst="rect">
            <a:avLst/>
          </a:prstGeom>
        </p:spPr>
      </p:pic>
      <p:pic>
        <p:nvPicPr>
          <p:cNvPr id="97" name="図 9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5B4A82E-A196-E26F-55A0-0F1EFF8D4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18" y="3942938"/>
            <a:ext cx="539517" cy="2028529"/>
          </a:xfrm>
          <a:prstGeom prst="rect">
            <a:avLst/>
          </a:prstGeom>
        </p:spPr>
      </p:pic>
      <p:pic>
        <p:nvPicPr>
          <p:cNvPr id="98" name="図 9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27A428-FA25-4C5A-AC46-2CDF124B2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94" y="3942938"/>
            <a:ext cx="539517" cy="2028529"/>
          </a:xfrm>
          <a:prstGeom prst="rect">
            <a:avLst/>
          </a:prstGeom>
        </p:spPr>
      </p:pic>
      <p:pic>
        <p:nvPicPr>
          <p:cNvPr id="99" name="図 9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1CE1420-0DF1-6485-249A-9E967E38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70" y="3942174"/>
            <a:ext cx="539517" cy="2028529"/>
          </a:xfrm>
          <a:prstGeom prst="rect">
            <a:avLst/>
          </a:prstGeom>
        </p:spPr>
      </p:pic>
      <p:pic>
        <p:nvPicPr>
          <p:cNvPr id="100" name="図 9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9121B6C-2022-9ACA-32BF-635860DCF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46" y="3942174"/>
            <a:ext cx="539517" cy="2028529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D9135B63-AA7A-A27B-FAC1-0E8C395B5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40" y="3982004"/>
            <a:ext cx="142769" cy="1886400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CEF13403-1550-FBA5-EADA-A6F82D5F7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15" y="3982004"/>
            <a:ext cx="142769" cy="188640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85C45F1E-B9A6-1892-B92E-375AA7A6B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90" y="3982004"/>
            <a:ext cx="142769" cy="1886400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5B78F927-BDE5-3BB7-01DF-9B4A21975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65" y="3982004"/>
            <a:ext cx="142769" cy="1886400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643EBE98-B1D9-4929-B8B7-CEDDE134E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365" y="3982004"/>
            <a:ext cx="142769" cy="1886400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158EAB44-D0E6-A4BC-CC2B-334215761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85" y="3982004"/>
            <a:ext cx="142769" cy="1886400"/>
          </a:xfrm>
          <a:prstGeom prst="rect">
            <a:avLst/>
          </a:prstGeom>
        </p:spPr>
      </p:pic>
      <p:sp>
        <p:nvSpPr>
          <p:cNvPr id="107" name="四角形: 角を丸くする 106">
            <a:extLst>
              <a:ext uri="{FF2B5EF4-FFF2-40B4-BE49-F238E27FC236}">
                <a16:creationId xmlns:a16="http://schemas.microsoft.com/office/drawing/2014/main" id="{7180EAEA-3BC1-EA54-DB08-EFD9381939F5}"/>
              </a:ext>
            </a:extLst>
          </p:cNvPr>
          <p:cNvSpPr/>
          <p:nvPr/>
        </p:nvSpPr>
        <p:spPr>
          <a:xfrm>
            <a:off x="4239710" y="20181"/>
            <a:ext cx="609085" cy="10161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四角形: 角を丸くする 107">
            <a:extLst>
              <a:ext uri="{FF2B5EF4-FFF2-40B4-BE49-F238E27FC236}">
                <a16:creationId xmlns:a16="http://schemas.microsoft.com/office/drawing/2014/main" id="{5000C950-63A0-BA2F-5838-DEB91EEA3301}"/>
              </a:ext>
            </a:extLst>
          </p:cNvPr>
          <p:cNvSpPr/>
          <p:nvPr/>
        </p:nvSpPr>
        <p:spPr>
          <a:xfrm>
            <a:off x="8237276" y="117035"/>
            <a:ext cx="609085" cy="10161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96CAB1EA-EEF6-F7C2-F934-4FBA94783E12}"/>
              </a:ext>
            </a:extLst>
          </p:cNvPr>
          <p:cNvSpPr txBox="1"/>
          <p:nvPr/>
        </p:nvSpPr>
        <p:spPr>
          <a:xfrm>
            <a:off x="844679" y="6080864"/>
            <a:ext cx="1068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10</a:t>
            </a:r>
            <a:r>
              <a:rPr kumimoji="1" lang="ja-JP" altLang="en-US" sz="4800" b="1" dirty="0"/>
              <a:t>が５こ１が６こだから</a:t>
            </a:r>
            <a:r>
              <a:rPr kumimoji="1" lang="en-US" altLang="ja-JP" sz="4800" b="1" dirty="0"/>
              <a:t>56</a:t>
            </a:r>
            <a:r>
              <a:rPr kumimoji="1" lang="ja-JP" altLang="en-US" sz="4800" b="1" dirty="0"/>
              <a:t>になるね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3DB5261-A421-A1A8-BC78-E82299DA5B5E}"/>
              </a:ext>
            </a:extLst>
          </p:cNvPr>
          <p:cNvSpPr txBox="1"/>
          <p:nvPr/>
        </p:nvSpPr>
        <p:spPr>
          <a:xfrm>
            <a:off x="5153378" y="4364185"/>
            <a:ext cx="1658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/>
              <a:t>5</a:t>
            </a:r>
            <a:r>
              <a:rPr kumimoji="1" lang="ja-JP" altLang="en-US" sz="4800" b="1" dirty="0"/>
              <a:t>こ</a:t>
            </a:r>
            <a:endParaRPr kumimoji="1" lang="ja-JP" altLang="en-US" sz="72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54FEA76-1FC4-AE8F-A9CC-7A258CF2D7F4}"/>
              </a:ext>
            </a:extLst>
          </p:cNvPr>
          <p:cNvSpPr txBox="1"/>
          <p:nvPr/>
        </p:nvSpPr>
        <p:spPr>
          <a:xfrm>
            <a:off x="7339112" y="4599728"/>
            <a:ext cx="617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と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D8078A7-7A53-54CB-C886-58A3F11674A3}"/>
              </a:ext>
            </a:extLst>
          </p:cNvPr>
          <p:cNvSpPr txBox="1"/>
          <p:nvPr/>
        </p:nvSpPr>
        <p:spPr>
          <a:xfrm>
            <a:off x="8037897" y="4474674"/>
            <a:ext cx="3057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１が</a:t>
            </a:r>
            <a:r>
              <a:rPr kumimoji="1" lang="ja-JP" altLang="en-US" sz="6000" b="1" dirty="0"/>
              <a:t>６</a:t>
            </a:r>
            <a:r>
              <a:rPr kumimoji="1" lang="ja-JP" altLang="en-US" sz="4800" b="1" dirty="0"/>
              <a:t>こ</a:t>
            </a:r>
          </a:p>
        </p:txBody>
      </p:sp>
      <p:pic>
        <p:nvPicPr>
          <p:cNvPr id="42" name="図 41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5567C290-7C61-66B3-3278-0E43B29B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5" y="1483046"/>
            <a:ext cx="1150698" cy="16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2" grpId="0" animBg="1"/>
      <p:bldP spid="92" grpId="0" animBg="1"/>
      <p:bldP spid="94" grpId="0"/>
      <p:bldP spid="3" grpId="0" animBg="1"/>
      <p:bldP spid="95" grpId="0" animBg="1"/>
      <p:bldP spid="107" grpId="0" animBg="1"/>
      <p:bldP spid="108" grpId="0" animBg="1"/>
      <p:bldP spid="109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245</Words>
  <Application>Microsoft Office PowerPoint</Application>
  <PresentationFormat>ワイド画面</PresentationFormat>
  <Paragraphs>126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HGP教科書体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 S</dc:creator>
  <cp:lastModifiedBy>T S</cp:lastModifiedBy>
  <cp:revision>13</cp:revision>
  <dcterms:created xsi:type="dcterms:W3CDTF">2022-05-09T05:36:57Z</dcterms:created>
  <dcterms:modified xsi:type="dcterms:W3CDTF">2023-06-12T21:53:39Z</dcterms:modified>
</cp:coreProperties>
</file>