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85" r:id="rId4"/>
  </p:sldMasterIdLst>
  <p:notesMasterIdLst>
    <p:notesMasterId r:id="rId24"/>
  </p:notesMasterIdLst>
  <p:sldIdLst>
    <p:sldId id="256" r:id="rId5"/>
    <p:sldId id="265" r:id="rId6"/>
    <p:sldId id="257" r:id="rId7"/>
    <p:sldId id="258" r:id="rId8"/>
    <p:sldId id="259" r:id="rId9"/>
    <p:sldId id="274" r:id="rId10"/>
    <p:sldId id="260" r:id="rId11"/>
    <p:sldId id="268" r:id="rId12"/>
    <p:sldId id="269" r:id="rId13"/>
    <p:sldId id="273" r:id="rId14"/>
    <p:sldId id="270" r:id="rId15"/>
    <p:sldId id="266" r:id="rId16"/>
    <p:sldId id="261" r:id="rId17"/>
    <p:sldId id="262" r:id="rId18"/>
    <p:sldId id="263" r:id="rId19"/>
    <p:sldId id="264" r:id="rId20"/>
    <p:sldId id="267" r:id="rId21"/>
    <p:sldId id="271" r:id="rId22"/>
    <p:sldId id="272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9E41E7-F0F4-4DD4-B7CC-9B387FF30516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82764B-74FF-40E0-82CC-225905F265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1590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222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505D75-2F25-464C-B299-AF6CD3CAA8F4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7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19BD2E-D942-4053-B5C6-3D3CE33ECDAE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10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C59220-22C6-4329-A68E-3738A70376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12AEA-1DDF-4418-9556-C964557B7992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B7D2-0249-44FE-AEC4-D6FD73FA83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1D27-36BE-455E-AB41-E3E36525EF12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6E9F43-6100-4BA9-92F5-00B2285C68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/>
        </p:nvGrpSpPr>
        <p:grpSpPr bwMode="auto">
          <a:xfrm>
            <a:off x="-15875" y="0"/>
            <a:ext cx="9144000" cy="6858000"/>
            <a:chOff x="-129" y="-42"/>
            <a:chExt cx="6177" cy="4355"/>
          </a:xfrm>
        </p:grpSpPr>
        <p:sp>
          <p:nvSpPr>
            <p:cNvPr id="5" name="フリーフォーム 23"/>
            <p:cNvSpPr>
              <a:spLocks/>
            </p:cNvSpPr>
            <p:nvPr/>
          </p:nvSpPr>
          <p:spPr bwMode="auto">
            <a:xfrm>
              <a:off x="-121" y="-42"/>
              <a:ext cx="5810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6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7" name="フリーフォーム 25"/>
            <p:cNvSpPr>
              <a:spLocks/>
            </p:cNvSpPr>
            <p:nvPr/>
          </p:nvSpPr>
          <p:spPr bwMode="auto">
            <a:xfrm>
              <a:off x="-129" y="1692"/>
              <a:ext cx="6169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9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10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1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5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フリーフォーム 36"/>
          <p:cNvSpPr>
            <a:spLocks/>
          </p:cNvSpPr>
          <p:nvPr/>
        </p:nvSpPr>
        <p:spPr bwMode="auto">
          <a:xfrm>
            <a:off x="5842000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19" name="フリーフォーム 38"/>
          <p:cNvSpPr>
            <a:spLocks/>
          </p:cNvSpPr>
          <p:nvPr/>
        </p:nvSpPr>
        <p:spPr bwMode="auto">
          <a:xfrm rot="5400000">
            <a:off x="7322344" y="5055394"/>
            <a:ext cx="1895475" cy="1677987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grpSp>
        <p:nvGrpSpPr>
          <p:cNvPr id="2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1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5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フリーフォーム 45"/>
          <p:cNvSpPr>
            <a:spLocks/>
          </p:cNvSpPr>
          <p:nvPr/>
        </p:nvSpPr>
        <p:spPr bwMode="auto">
          <a:xfrm>
            <a:off x="5857875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2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CC77-58DA-4031-AE13-17BB76470169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3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636DF14-4DEC-4AC9-A69D-C117A8F6EC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3622-1CD1-44D2-B3D4-497556DD7A3E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BD8DA6-0565-47E7-A42A-896B7C7DA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823F-A1A7-4E41-94B0-D61EBEC41B80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188EB6-1214-479C-A06B-5C6A70AC97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D6F0-8CF5-4A6D-813D-6B6AE60C3A14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17D42EA-2A1A-4FFC-B533-11ABFA0A41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7C52-EBB0-4C58-B581-27633C0BABD8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E91D17-FB70-47FD-B1AA-C242746B03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5BCD-49E2-4821-9B59-CE9685FD7A94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795CD5A-6BBD-4265-89D4-80A887A5BA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62B1-C530-4AAE-92F6-2E36C306F699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7D6A509-C41F-4069-AC13-93E34A2DE7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C2D6-71E9-4BAE-ABF4-CB745B727AA6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3B2940F-4527-42FD-9080-ABA63FB1CA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AAAA-156E-43A6-9ACD-F61BBD41332F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D234-664E-4D7A-9859-8F0B104A8B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3DFE-2FB7-4C2F-B77C-C1967D0B3958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708A64B-DA5E-4768-B640-F666F20B3B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0832-43A6-46F8-8054-8DB88D1C746D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CE42-5D0D-4293-85DE-4BA8ECBC5B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FD3D-4CAF-499C-B959-89DAD3E1F361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448D-0301-40E3-9244-BA3B5ACB44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695-4B57-48CB-A232-409595A3FF8D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33CA-69E1-4BC8-9C07-FD1E92DE84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3416-8296-495D-9F31-1044D737840F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7232-D85B-49A8-9022-3A80BC84D6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46F1-5987-488B-BB1E-97BA6450BA50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2DB9-FF33-4388-8C45-267898356B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F797-7DCD-4338-866F-F8F5A4D67F68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2DF4-7D69-4FDF-BBDA-902FC08F1E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284A-CE5A-4A26-8A01-1F3B47500878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BCB6-2308-4852-B0AD-50F2CB5427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8180-DB94-437E-9D46-40632AE54ED9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8B56-4BFB-4A9B-9C27-AF12051B9E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BE13-3240-48AE-AA3F-E83951805B26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41A4-CAAC-42E8-B6D0-613674AB80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1B8FAC-6D6E-43C4-B563-33B5D119DB4D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スライド番号プレースホルダー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46DB5F-0AD9-446F-9567-8C3BBD1688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フッター プレースホルダー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9E26-7145-4EAD-A010-E3DEAF595594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1F13-F8F6-40C5-B069-AB53163FAE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770D-5A0E-4285-9AFD-0169698AA047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49D0-07A6-477B-8F2C-0FA50D21D5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4643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643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643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4643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643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644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4644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4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644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64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464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644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9F6966-0866-439F-AFD0-E26A8803188D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14644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4644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5BC6024-1F69-4651-B331-90C366BD3F8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7C631-ADAA-4F70-A4CA-9A1F8A86DA11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4A282-0A4D-422C-B966-A2CFA2621CB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1147D-AE32-469C-9A14-2FFAE2FCCC54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0FBD7-DDD5-43A1-B448-8D676828BF8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42D99-1D66-47BB-B2B8-1C7B615423DB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E2AD-7784-4302-AC56-A1F04D2AD58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F22873-4D5B-4E57-AF3A-336DC85877E3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AF932-825D-4D75-990E-03FE37AD8B2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52A99-630D-459A-A55D-22D194098C68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F2FCB-DEB1-4BD3-8936-E596783AFC1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233B7-F871-46C4-BF04-A2384FFED7E0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F8C9C-E594-4F6A-99F7-537976B94D1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516B7-7FE5-4FD1-BD3C-D6C259CF7315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FF764-351F-42A7-9CE9-BA3028D2114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B28662-DC02-43F9-A1D0-FF0FB58DCA17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8" name="スライド番号プレースホルダー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6E89BA-307E-4ABA-BA0D-22E064A594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フッター プレースホルダー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C2DDE-FA0D-49D0-B684-DA657E15778A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D5EB-44FA-488C-AEE3-1FB401169FA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5262-6243-4CED-8DEB-A38EF5C09A9F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A67C-9FEC-44C1-AF77-CDD4B7908DC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68E28-FC08-4E1B-846D-AD88E5174C19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FA626-57DB-4B41-94F9-89502F26F24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D4D3-7316-4F00-A6CA-0802E033F43B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4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2443-F5C7-44A8-B269-C501915E66D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C2EA-1BF3-41BD-BB57-E2348DEC6211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6F434B-D72A-481A-8ADB-B3BCBADC1C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C9D5-F67D-4F43-9E37-19CE278AE29E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33B2-A156-4D17-A5DB-D2D9196418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正方形/長方形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9" name="日付プレースホルダー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CE2403-593E-4DB3-A83D-353E03FB18A9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10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3B4A59-9BC6-4E22-B97A-C476616364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1" name="フッター プレースホルダー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1C4D-1C82-4E5B-B63C-52FE6E291D2B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3356-C74D-4E22-AC52-2597856957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7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594880-605D-4BFB-B7D7-CC483602682D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16F4AA-A69C-40FD-BFC9-00E56A2A24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90" r:id="rId2"/>
    <p:sldLayoutId id="2147483813" r:id="rId3"/>
    <p:sldLayoutId id="2147483814" r:id="rId4"/>
    <p:sldLayoutId id="2147483789" r:id="rId5"/>
    <p:sldLayoutId id="2147483815" r:id="rId6"/>
    <p:sldLayoutId id="2147483788" r:id="rId7"/>
    <p:sldLayoutId id="2147483816" r:id="rId8"/>
    <p:sldLayoutId id="2147483787" r:id="rId9"/>
    <p:sldLayoutId id="214748381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363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6E9473-1F25-475C-8018-15B7031D2836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688" y="0"/>
            <a:ext cx="4500562" cy="361950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50" y="0"/>
            <a:ext cx="1428750" cy="360363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4822D7-8980-4B8A-AB63-CF5734F756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grpSp>
        <p:nvGrpSpPr>
          <p:cNvPr id="13317" name="グループ化 1"/>
          <p:cNvGrpSpPr>
            <a:grpSpLocks/>
          </p:cNvGrpSpPr>
          <p:nvPr/>
        </p:nvGrpSpPr>
        <p:grpSpPr bwMode="auto">
          <a:xfrm>
            <a:off x="-28575" y="0"/>
            <a:ext cx="9172575" cy="6856413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331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HGｺﾞｼｯｸE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l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l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l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7F7A3E-8EB9-44BA-B7AB-9359D84BF912}" type="datetimeFigureOut">
              <a:rPr lang="ja-JP" altLang="en-US"/>
              <a:pPr>
                <a:defRPr/>
              </a:pPr>
              <a:t>2020/4/9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E412B8-E4D1-4AC4-91B5-4F3358845D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400">
              <a:latin typeface="Tahoma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400">
              <a:latin typeface="Tahoma" charset="0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400">
              <a:latin typeface="Tahoma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400">
              <a:latin typeface="Tahoma" charset="0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400">
              <a:latin typeface="Tahoma" charset="0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400">
              <a:latin typeface="Tahoma" charset="0"/>
            </a:endParaRP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400">
              <a:latin typeface="Tahoma" charset="0"/>
            </a:endParaRPr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fld id="{9DBF8EE5-8E06-4EBA-98EE-18C925A5C7E0}" type="datetimeFigureOut">
              <a:rPr lang="ja-JP" altLang="en-US"/>
              <a:pPr/>
              <a:t>2020/4/9</a:t>
            </a:fld>
            <a:endParaRPr lang="en-US" altLang="ja-JP"/>
          </a:p>
        </p:txBody>
      </p:sp>
      <p:sp>
        <p:nvSpPr>
          <p:cNvPr id="145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45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3463B59D-0886-4C12-8CD5-0DE73D7BCEB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857224" y="1214425"/>
            <a:ext cx="7358114" cy="1470025"/>
          </a:xfrm>
          <a:noFill/>
          <a:ln/>
          <a:effectLst>
            <a:softEdge rad="12700"/>
          </a:effectLst>
        </p:spPr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4300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マリーゴールドの育ち</a:t>
            </a:r>
            <a:br>
              <a:rPr lang="en-US" altLang="ja-JP" sz="4300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ja-JP" altLang="en-US" sz="4300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モンシロチョウの育ち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タイトル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3959225" cy="608013"/>
          </a:xfrm>
        </p:spPr>
        <p:txBody>
          <a:bodyPr/>
          <a:lstStyle/>
          <a:p>
            <a:pPr eaLnBrk="1" hangingPunct="1"/>
            <a:r>
              <a:rPr lang="ja-JP" altLang="en-US" sz="3200"/>
              <a:t>マリーゴールドは</a:t>
            </a:r>
          </a:p>
        </p:txBody>
      </p:sp>
      <p:sp>
        <p:nvSpPr>
          <p:cNvPr id="47106" name="テキスト ボックス 3"/>
          <p:cNvSpPr txBox="1">
            <a:spLocks noChangeArrowheads="1"/>
          </p:cNvSpPr>
          <p:nvPr/>
        </p:nvSpPr>
        <p:spPr bwMode="auto">
          <a:xfrm>
            <a:off x="468313" y="1700213"/>
            <a:ext cx="868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たね</a:t>
            </a:r>
          </a:p>
        </p:txBody>
      </p:sp>
      <p:sp>
        <p:nvSpPr>
          <p:cNvPr id="47108" name="テキスト ボックス 3"/>
          <p:cNvSpPr txBox="1">
            <a:spLocks noChangeArrowheads="1"/>
          </p:cNvSpPr>
          <p:nvPr/>
        </p:nvSpPr>
        <p:spPr bwMode="auto">
          <a:xfrm>
            <a:off x="2195513" y="1773238"/>
            <a:ext cx="1550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めが出る</a:t>
            </a:r>
          </a:p>
        </p:txBody>
      </p:sp>
      <p:sp>
        <p:nvSpPr>
          <p:cNvPr id="47109" name="テキスト ボックス 3"/>
          <p:cNvSpPr txBox="1">
            <a:spLocks noChangeArrowheads="1"/>
          </p:cNvSpPr>
          <p:nvPr/>
        </p:nvSpPr>
        <p:spPr bwMode="auto">
          <a:xfrm>
            <a:off x="1908175" y="2349500"/>
            <a:ext cx="217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子葉（しよう）２まい</a:t>
            </a:r>
          </a:p>
        </p:txBody>
      </p:sp>
      <p:sp>
        <p:nvSpPr>
          <p:cNvPr id="47110" name="テキスト ボックス 3"/>
          <p:cNvSpPr txBox="1">
            <a:spLocks noChangeArrowheads="1"/>
          </p:cNvSpPr>
          <p:nvPr/>
        </p:nvSpPr>
        <p:spPr bwMode="auto">
          <a:xfrm>
            <a:off x="5003800" y="1773238"/>
            <a:ext cx="3252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くきや葉が大きくなる</a:t>
            </a:r>
          </a:p>
        </p:txBody>
      </p:sp>
      <p:sp>
        <p:nvSpPr>
          <p:cNvPr id="47111" name="テキスト ボックス 3"/>
          <p:cNvSpPr txBox="1">
            <a:spLocks noChangeArrowheads="1"/>
          </p:cNvSpPr>
          <p:nvPr/>
        </p:nvSpPr>
        <p:spPr bwMode="auto">
          <a:xfrm>
            <a:off x="684213" y="4221163"/>
            <a:ext cx="251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つぼみができる</a:t>
            </a:r>
          </a:p>
        </p:txBody>
      </p:sp>
      <p:sp>
        <p:nvSpPr>
          <p:cNvPr id="47112" name="テキスト ボックス 3"/>
          <p:cNvSpPr txBox="1">
            <a:spLocks noChangeArrowheads="1"/>
          </p:cNvSpPr>
          <p:nvPr/>
        </p:nvSpPr>
        <p:spPr bwMode="auto">
          <a:xfrm>
            <a:off x="3563938" y="4221163"/>
            <a:ext cx="1379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花がさく</a:t>
            </a:r>
          </a:p>
        </p:txBody>
      </p:sp>
      <p:sp>
        <p:nvSpPr>
          <p:cNvPr id="47113" name="テキスト ボックス 3"/>
          <p:cNvSpPr txBox="1">
            <a:spLocks noChangeArrowheads="1"/>
          </p:cNvSpPr>
          <p:nvPr/>
        </p:nvSpPr>
        <p:spPr bwMode="auto">
          <a:xfrm>
            <a:off x="5508625" y="4221163"/>
            <a:ext cx="2151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たねができる</a:t>
            </a:r>
          </a:p>
        </p:txBody>
      </p:sp>
      <p:pic>
        <p:nvPicPr>
          <p:cNvPr id="47114" name="Picture 2" descr="E:\図鑑\３年マリーゴールド・ホウセンカ\マリーゴールド画像\q-paq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8130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4" descr="q-paq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797425"/>
            <a:ext cx="13684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" descr="E:\図鑑\３年マリーゴールド・ホウセンカ\マリーゴールド画像\q-paq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5084763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4" descr="つぼみと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797425"/>
            <a:ext cx="13239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Line 16"/>
          <p:cNvSpPr>
            <a:spLocks noChangeShapeType="1"/>
          </p:cNvSpPr>
          <p:nvPr/>
        </p:nvSpPr>
        <p:spPr bwMode="auto">
          <a:xfrm>
            <a:off x="1476375" y="4797425"/>
            <a:ext cx="1439863" cy="2159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H="1">
            <a:off x="3635375" y="4724400"/>
            <a:ext cx="504825" cy="7207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7122" name="Picture 5" descr="E:\図鑑\３年マリーゴールド・ホウセンカ\芽が出た　子葉が２枚出た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852738"/>
            <a:ext cx="87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2" descr="E:\図鑑\３年マリーゴールド・ホウセンカ\ぐんぐん大きくなってきた　このあとどうすればよいのかな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420938"/>
            <a:ext cx="18732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1" name="Line 20"/>
          <p:cNvSpPr>
            <a:spLocks noChangeShapeType="1"/>
          </p:cNvSpPr>
          <p:nvPr/>
        </p:nvSpPr>
        <p:spPr bwMode="auto">
          <a:xfrm>
            <a:off x="1835150" y="3213100"/>
            <a:ext cx="576263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Line 21"/>
          <p:cNvSpPr>
            <a:spLocks noChangeShapeType="1"/>
          </p:cNvSpPr>
          <p:nvPr/>
        </p:nvSpPr>
        <p:spPr bwMode="auto">
          <a:xfrm>
            <a:off x="4211638" y="3213100"/>
            <a:ext cx="57626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611188" y="5516563"/>
            <a:ext cx="57626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4" name="Line 23"/>
          <p:cNvSpPr>
            <a:spLocks noChangeShapeType="1"/>
          </p:cNvSpPr>
          <p:nvPr/>
        </p:nvSpPr>
        <p:spPr bwMode="auto">
          <a:xfrm>
            <a:off x="4643438" y="5445125"/>
            <a:ext cx="57626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>
            <a:off x="7956550" y="5445125"/>
            <a:ext cx="576263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47137" name="Group 33"/>
          <p:cNvGrpSpPr>
            <a:grpSpLocks/>
          </p:cNvGrpSpPr>
          <p:nvPr/>
        </p:nvGrpSpPr>
        <p:grpSpPr bwMode="auto">
          <a:xfrm>
            <a:off x="250825" y="1628775"/>
            <a:ext cx="8497888" cy="3816350"/>
            <a:chOff x="158" y="1026"/>
            <a:chExt cx="5353" cy="2404"/>
          </a:xfrm>
        </p:grpSpPr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>
              <a:off x="158" y="1026"/>
              <a:ext cx="13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flipH="1">
              <a:off x="5420" y="343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flipV="1">
              <a:off x="5511" y="1026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flipH="1">
              <a:off x="158" y="1026"/>
              <a:ext cx="5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/>
      <p:bldP spid="47109" grpId="0"/>
      <p:bldP spid="47110" grpId="0"/>
      <p:bldP spid="47111" grpId="0"/>
      <p:bldP spid="47112" grpId="0"/>
      <p:bldP spid="47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SCN_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188913"/>
            <a:ext cx="45021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5" descr="SCN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"/>
            <a:ext cx="4497388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テキスト ボックス 3"/>
          <p:cNvSpPr txBox="1">
            <a:spLocks noChangeArrowheads="1"/>
          </p:cNvSpPr>
          <p:nvPr/>
        </p:nvSpPr>
        <p:spPr bwMode="auto">
          <a:xfrm>
            <a:off x="323850" y="126841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マリーゴールドの種（たね）</a:t>
            </a:r>
          </a:p>
        </p:txBody>
      </p:sp>
      <p:pic>
        <p:nvPicPr>
          <p:cNvPr id="49154" name="Picture 2" descr="E:\図鑑\３年マリーゴールド・ホウセンカ\マリーゴールド画像\q-paq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1925638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E:\図鑑\３年マリーゴールド・ホウセンカ\新しいフォルダー\３年理科　卵と幼虫１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888" y="1925638"/>
            <a:ext cx="43021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790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マリーゴールドの育ちとモンシロチョウの育ちとくらべてみよう</a:t>
            </a:r>
          </a:p>
        </p:txBody>
      </p:sp>
      <p:sp>
        <p:nvSpPr>
          <p:cNvPr id="49157" name="テキスト ボックス 3"/>
          <p:cNvSpPr txBox="1">
            <a:spLocks noChangeArrowheads="1"/>
          </p:cNvSpPr>
          <p:nvPr/>
        </p:nvSpPr>
        <p:spPr bwMode="auto">
          <a:xfrm>
            <a:off x="4500563" y="1412875"/>
            <a:ext cx="314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モンシロチョウのたまご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 flipV="1">
            <a:off x="5580063" y="4437063"/>
            <a:ext cx="1444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 flipH="1" flipV="1">
            <a:off x="6877050" y="4581525"/>
            <a:ext cx="2873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V="1">
            <a:off x="7164388" y="3860800"/>
            <a:ext cx="3603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984750" y="5451475"/>
            <a:ext cx="1157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たまご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640513" y="5522913"/>
            <a:ext cx="233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よう虫（ちゅう）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E:\図鑑\３年マリーゴールド・ホウセンカ\芽が出た　子葉が２枚出た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2063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1989138"/>
            <a:ext cx="2530475" cy="27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1800"/>
              <a:t>マリーゴールドの育ち</a:t>
            </a:r>
          </a:p>
        </p:txBody>
      </p:sp>
      <p:pic>
        <p:nvPicPr>
          <p:cNvPr id="50179" name="Picture 3" descr="E:\図鑑\３年マリーゴールド・ホウセンカ\新しいフォルダー\生まれた青虫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924175"/>
            <a:ext cx="68040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10"/>
          <p:cNvSpPr txBox="1">
            <a:spLocks noChangeArrowheads="1"/>
          </p:cNvSpPr>
          <p:nvPr/>
        </p:nvSpPr>
        <p:spPr bwMode="auto">
          <a:xfrm>
            <a:off x="4427538" y="16287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モンシロチョウの育ち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235825" y="2533650"/>
            <a:ext cx="173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葉を食べ始める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81263" y="2495550"/>
            <a:ext cx="2824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よう虫がたまごから出てくる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97513" y="2495550"/>
            <a:ext cx="1458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からを食べる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タイトル 1"/>
          <p:cNvSpPr>
            <a:spLocks noGrp="1"/>
          </p:cNvSpPr>
          <p:nvPr>
            <p:ph type="title"/>
          </p:nvPr>
        </p:nvSpPr>
        <p:spPr>
          <a:xfrm>
            <a:off x="0" y="2060575"/>
            <a:ext cx="2592388" cy="417513"/>
          </a:xfrm>
        </p:spPr>
        <p:txBody>
          <a:bodyPr/>
          <a:lstStyle/>
          <a:p>
            <a:pPr eaLnBrk="1" hangingPunct="1"/>
            <a:r>
              <a:rPr lang="ja-JP" altLang="en-US" sz="1800"/>
              <a:t>マリーゴールドの育ち</a:t>
            </a:r>
          </a:p>
        </p:txBody>
      </p:sp>
      <p:pic>
        <p:nvPicPr>
          <p:cNvPr id="51202" name="Picture 3" descr="E:\図鑑\３年マリーゴールド・ホウセンカ\葉が大きくなってきた　でも子葉は・・・・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18716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E:\図鑑\３年マリーゴールド・ホウセンカ\新しいフォルダー\青虫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708275"/>
            <a:ext cx="71643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140200" y="8366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モンシロチョウの育ち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751138" y="2138363"/>
            <a:ext cx="471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よう虫は（　　　　　　　　　　　　　）大きくなっていく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184525" y="5018088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皮をぬぐことを脱皮（だっぴ）といいます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79838" y="2125663"/>
            <a:ext cx="196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皮（かわ）をぬいで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1628775"/>
            <a:ext cx="2530475" cy="287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000" dirty="0"/>
              <a:t>マリーゴールドの育ち</a:t>
            </a:r>
          </a:p>
        </p:txBody>
      </p:sp>
      <p:pic>
        <p:nvPicPr>
          <p:cNvPr id="53250" name="Picture 3" descr="E:\図鑑\３年マリーゴールド・ホウセンカ\どんどん葉が大きくなってきた　葉の数は　葉のとくちょう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21605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 descr="E:\図鑑\昆虫図鑑\IMG_53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592388"/>
            <a:ext cx="54721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3040063" y="6254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モンシロチョウの育ち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3348038" y="1863725"/>
            <a:ext cx="3507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じっとして葉を食べなくなってきた　</a:t>
            </a:r>
            <a:endParaRPr lang="en-US" altLang="ja-JP" dirty="0"/>
          </a:p>
          <a:p>
            <a:r>
              <a:rPr lang="ja-JP" altLang="en-US" dirty="0"/>
              <a:t>このあとどうなるのだろう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1423988"/>
            <a:ext cx="2386013" cy="287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000" dirty="0"/>
              <a:t>マリーゴールドの育ち</a:t>
            </a:r>
          </a:p>
        </p:txBody>
      </p:sp>
      <p:pic>
        <p:nvPicPr>
          <p:cNvPr id="54274" name="Picture 2" descr="E:\図鑑\３年マリーゴールド・ホウセンカ\ぐんぐん大きくなってきた　このあとどうすればよいのかな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2317750"/>
            <a:ext cx="26289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タイトル 1"/>
          <p:cNvSpPr txBox="1">
            <a:spLocks/>
          </p:cNvSpPr>
          <p:nvPr/>
        </p:nvSpPr>
        <p:spPr bwMode="auto">
          <a:xfrm>
            <a:off x="323850" y="1700213"/>
            <a:ext cx="2160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Tw Cen MT" pitchFamily="34" charset="0"/>
                <a:ea typeface="HGPｺﾞｼｯｸE" pitchFamily="50" charset="-128"/>
              </a:rPr>
              <a:t>つぼみができた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4741863" y="24923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モンシロチョウの育ち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673725" y="1490663"/>
            <a:ext cx="1045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/>
              <a:t>これは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2133600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/>
              <a:t>モンシロチョウの</a:t>
            </a:r>
            <a:r>
              <a:rPr lang="ja-JP" altLang="en-US" sz="2800" dirty="0"/>
              <a:t>さなぎ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331913" y="2132013"/>
            <a:ext cx="0" cy="10429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008313" y="5589588"/>
            <a:ext cx="611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糸を体にかけて，皮をぬぎ，（　　　　　）になる。</a:t>
            </a:r>
          </a:p>
        </p:txBody>
      </p:sp>
      <p:pic>
        <p:nvPicPr>
          <p:cNvPr id="2051" name="Picture 3" descr="C:\Users\shinys\Downloads\ws153a\WS00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900113"/>
            <a:ext cx="15890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987675" y="6237288"/>
            <a:ext cx="508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さなぎはいどうせず，何も食べません。</a:t>
            </a:r>
          </a:p>
        </p:txBody>
      </p:sp>
      <p:pic>
        <p:nvPicPr>
          <p:cNvPr id="2050" name="Picture 2" descr="C:\Users\shinys\Downloads\ws153a\WS00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213100"/>
            <a:ext cx="56657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13"/>
          <p:cNvSpPr txBox="1">
            <a:spLocks noChangeArrowheads="1"/>
          </p:cNvSpPr>
          <p:nvPr/>
        </p:nvSpPr>
        <p:spPr bwMode="auto">
          <a:xfrm>
            <a:off x="2339975" y="4868863"/>
            <a:ext cx="217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動かなくなったよう虫</a:t>
            </a:r>
          </a:p>
        </p:txBody>
      </p:sp>
      <p:sp>
        <p:nvSpPr>
          <p:cNvPr id="54286" name="Line 23"/>
          <p:cNvSpPr>
            <a:spLocks noChangeShapeType="1"/>
          </p:cNvSpPr>
          <p:nvPr/>
        </p:nvSpPr>
        <p:spPr bwMode="auto">
          <a:xfrm>
            <a:off x="4643438" y="5445125"/>
            <a:ext cx="57626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786563" y="5573713"/>
            <a:ext cx="1098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dirty="0"/>
              <a:t>さなぎ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9" grpId="0"/>
      <p:bldP spid="7" grpId="0"/>
      <p:bldP spid="18" grpId="0"/>
      <p:bldP spid="54277" grpId="0"/>
      <p:bldP spid="542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テキスト ボックス 3"/>
          <p:cNvSpPr txBox="1">
            <a:spLocks noChangeArrowheads="1"/>
          </p:cNvSpPr>
          <p:nvPr/>
        </p:nvSpPr>
        <p:spPr bwMode="auto">
          <a:xfrm>
            <a:off x="323850" y="981075"/>
            <a:ext cx="204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Tw Cen MT" pitchFamily="34" charset="0"/>
                <a:ea typeface="HGPｺﾞｼｯｸE" pitchFamily="50" charset="-128"/>
              </a:rPr>
              <a:t>マリーゴールドの花</a:t>
            </a:r>
          </a:p>
        </p:txBody>
      </p:sp>
      <p:sp>
        <p:nvSpPr>
          <p:cNvPr id="55298" name="テキスト ボックス 3"/>
          <p:cNvSpPr txBox="1">
            <a:spLocks noChangeArrowheads="1"/>
          </p:cNvSpPr>
          <p:nvPr/>
        </p:nvSpPr>
        <p:spPr bwMode="auto">
          <a:xfrm>
            <a:off x="1731963" y="1781175"/>
            <a:ext cx="126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Tw Cen MT" pitchFamily="34" charset="0"/>
                <a:ea typeface="HGPｺﾞｼｯｸE" pitchFamily="50" charset="-128"/>
              </a:rPr>
              <a:t>つぼみと花</a:t>
            </a:r>
          </a:p>
        </p:txBody>
      </p:sp>
      <p:pic>
        <p:nvPicPr>
          <p:cNvPr id="55299" name="Picture 2" descr="E:\図鑑\３年マリーゴールド・ホウセンカ\マリーゴールドの育ちとチョウの育ちＰ\つぼみと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2492375"/>
            <a:ext cx="32194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矢印コネクタ 2"/>
          <p:cNvCxnSpPr/>
          <p:nvPr/>
        </p:nvCxnSpPr>
        <p:spPr>
          <a:xfrm flipH="1">
            <a:off x="1547813" y="2151063"/>
            <a:ext cx="576262" cy="773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1908175" y="2146300"/>
            <a:ext cx="890588" cy="184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テキスト ボックス 4"/>
          <p:cNvSpPr txBox="1">
            <a:spLocks noChangeArrowheads="1"/>
          </p:cNvSpPr>
          <p:nvPr/>
        </p:nvSpPr>
        <p:spPr bwMode="auto">
          <a:xfrm>
            <a:off x="4652963" y="989013"/>
            <a:ext cx="264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Tw Cen MT" pitchFamily="34" charset="0"/>
                <a:ea typeface="HGPｺﾞｼｯｸE" pitchFamily="50" charset="-128"/>
              </a:rPr>
              <a:t>モンシロチョウが出てきた</a:t>
            </a:r>
          </a:p>
        </p:txBody>
      </p:sp>
      <p:sp>
        <p:nvSpPr>
          <p:cNvPr id="55303" name="テキスト ボックス 4"/>
          <p:cNvSpPr txBox="1">
            <a:spLocks noChangeArrowheads="1"/>
          </p:cNvSpPr>
          <p:nvPr/>
        </p:nvSpPr>
        <p:spPr bwMode="auto">
          <a:xfrm>
            <a:off x="3635375" y="5300663"/>
            <a:ext cx="512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Tw Cen MT" pitchFamily="34" charset="0"/>
                <a:ea typeface="HGPｺﾞｼｯｸE" pitchFamily="50" charset="-128"/>
              </a:rPr>
              <a:t>さなぎになって２週間ぐらいたつとせい虫が出てくる</a:t>
            </a:r>
          </a:p>
        </p:txBody>
      </p:sp>
      <p:pic>
        <p:nvPicPr>
          <p:cNvPr id="55304" name="Picture 5" descr="C:\Users\shinys\Downloads\ws153a\WS00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725" y="2393950"/>
            <a:ext cx="6000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20717monsir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589088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20717monsiro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89088"/>
            <a:ext cx="21367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20717monsiro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7893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1258888" y="692150"/>
            <a:ext cx="310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モンシロチョウになった</a:t>
            </a: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7019925" y="3206750"/>
            <a:ext cx="123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せい虫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5288" y="3848100"/>
            <a:ext cx="2859087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右矢印 2"/>
          <p:cNvSpPr/>
          <p:nvPr/>
        </p:nvSpPr>
        <p:spPr>
          <a:xfrm>
            <a:off x="2124075" y="2252663"/>
            <a:ext cx="576263" cy="671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2325688" y="4976813"/>
            <a:ext cx="4318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707063" y="4965700"/>
            <a:ext cx="4318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1901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図鑑\３年マリーゴールド・ホウセンカ\新しいフォルダー\幼虫２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649663"/>
            <a:ext cx="1819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図鑑\３年マリーゴールド・ホウセンカ\新しいフォルダー\３年理科　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188" y="3246438"/>
            <a:ext cx="4889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E:\図鑑\昆虫図鑑\モンシロチョウ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32050"/>
            <a:ext cx="18510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E:\図鑑\昆虫図鑑\サナギ１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2641600"/>
            <a:ext cx="70961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879475" y="4416425"/>
            <a:ext cx="1158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たまご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700338" y="4408488"/>
            <a:ext cx="110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よう虫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768850" y="4365625"/>
            <a:ext cx="1106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さなぎ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6856413" y="4365625"/>
            <a:ext cx="12430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せい虫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124075" y="4678363"/>
            <a:ext cx="4318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4087813" y="4678363"/>
            <a:ext cx="4318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156325" y="4678363"/>
            <a:ext cx="4318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231900" y="5330825"/>
            <a:ext cx="3735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のじゅんに育っていきます。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テキスト ボックス 3"/>
          <p:cNvSpPr txBox="1">
            <a:spLocks noChangeArrowheads="1"/>
          </p:cNvSpPr>
          <p:nvPr/>
        </p:nvSpPr>
        <p:spPr bwMode="auto">
          <a:xfrm>
            <a:off x="1979613" y="1844675"/>
            <a:ext cx="414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Tw Cen MT" pitchFamily="34" charset="0"/>
                <a:ea typeface="HGPｺﾞｼｯｸE" pitchFamily="50" charset="-128"/>
              </a:rPr>
              <a:t>マリーゴールドの種（たね）</a:t>
            </a:r>
          </a:p>
        </p:txBody>
      </p:sp>
      <p:pic>
        <p:nvPicPr>
          <p:cNvPr id="39938" name="Picture 2" descr="E:\図鑑\３年マリーゴールド・ホウセンカ\マリーゴールド画像\q-paq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082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タイトル 1"/>
          <p:cNvSpPr>
            <a:spLocks/>
          </p:cNvSpPr>
          <p:nvPr/>
        </p:nvSpPr>
        <p:spPr bwMode="auto">
          <a:xfrm>
            <a:off x="468313" y="188913"/>
            <a:ext cx="346551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0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rPr>
              <a:t>マリーゴールドの育ち</a:t>
            </a:r>
          </a:p>
        </p:txBody>
      </p:sp>
      <p:sp>
        <p:nvSpPr>
          <p:cNvPr id="39940" name="タイトル 1"/>
          <p:cNvSpPr>
            <a:spLocks/>
          </p:cNvSpPr>
          <p:nvPr/>
        </p:nvSpPr>
        <p:spPr bwMode="auto">
          <a:xfrm>
            <a:off x="684213" y="1052513"/>
            <a:ext cx="59753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latin typeface="Tw Cen MT" pitchFamily="34" charset="0"/>
                <a:ea typeface="HGPｺﾞｼｯｸE" pitchFamily="50" charset="-128"/>
              </a:rPr>
              <a:t>マリーゴールドの種をまいたね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E:\図鑑\３年マリーゴールド・ホウセンカ\芽が出た　子葉が２枚出た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038350"/>
            <a:ext cx="3286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417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000" dirty="0"/>
              <a:t>マリーゴールドの育ち</a:t>
            </a:r>
            <a:br>
              <a:rPr lang="en-US" altLang="ja-JP" sz="2000" dirty="0"/>
            </a:br>
            <a:endParaRPr lang="ja-JP" altLang="en-US" sz="2000" dirty="0"/>
          </a:p>
        </p:txBody>
      </p:sp>
      <p:sp>
        <p:nvSpPr>
          <p:cNvPr id="40963" name="テキスト ボックス 3"/>
          <p:cNvSpPr txBox="1">
            <a:spLocks noChangeArrowheads="1"/>
          </p:cNvSpPr>
          <p:nvPr/>
        </p:nvSpPr>
        <p:spPr bwMode="auto">
          <a:xfrm>
            <a:off x="1258888" y="765175"/>
            <a:ext cx="49228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Tw Cen MT" pitchFamily="34" charset="0"/>
                <a:ea typeface="HGPｺﾞｼｯｸE" pitchFamily="50" charset="-128"/>
              </a:rPr>
              <a:t>芽が出た　　　子葉が２枚出た　</a:t>
            </a:r>
            <a:endParaRPr lang="en-US" altLang="ja-JP" sz="2800">
              <a:latin typeface="Tw Cen MT" pitchFamily="34" charset="0"/>
              <a:ea typeface="HGPｺﾞｼｯｸE" pitchFamily="50" charset="-128"/>
            </a:endParaRPr>
          </a:p>
          <a:p>
            <a:r>
              <a:rPr lang="ja-JP" altLang="en-US">
                <a:latin typeface="Tw Cen MT" pitchFamily="34" charset="0"/>
                <a:ea typeface="HGPｺﾞｼｯｸE" pitchFamily="50" charset="-128"/>
              </a:rPr>
              <a:t>　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051050" y="2420938"/>
            <a:ext cx="2330450" cy="647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051050" y="2420938"/>
            <a:ext cx="1476375" cy="1800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テキスト ボックス 21"/>
          <p:cNvSpPr txBox="1">
            <a:spLocks noChangeArrowheads="1"/>
          </p:cNvSpPr>
          <p:nvPr/>
        </p:nvSpPr>
        <p:spPr bwMode="auto">
          <a:xfrm>
            <a:off x="539750" y="1909763"/>
            <a:ext cx="2249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>
                <a:latin typeface="Tw Cen MT" pitchFamily="34" charset="0"/>
                <a:ea typeface="HGPｺﾞｼｯｸE" pitchFamily="50" charset="-128"/>
              </a:rPr>
              <a:t>子葉（しよう）</a:t>
            </a:r>
          </a:p>
        </p:txBody>
      </p:sp>
      <p:sp>
        <p:nvSpPr>
          <p:cNvPr id="40967" name="テキスト ボックス 18"/>
          <p:cNvSpPr txBox="1">
            <a:spLocks noChangeArrowheads="1"/>
          </p:cNvSpPr>
          <p:nvPr/>
        </p:nvSpPr>
        <p:spPr bwMode="auto">
          <a:xfrm>
            <a:off x="1539875" y="6203950"/>
            <a:ext cx="5173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Tw Cen MT" pitchFamily="34" charset="0"/>
                <a:ea typeface="HGPｺﾞｼｯｸE" pitchFamily="50" charset="-128"/>
              </a:rPr>
              <a:t>この葉（子葉）が大きくなるのかな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タイトル 1"/>
          <p:cNvSpPr>
            <a:spLocks noGrp="1"/>
          </p:cNvSpPr>
          <p:nvPr>
            <p:ph type="title"/>
          </p:nvPr>
        </p:nvSpPr>
        <p:spPr>
          <a:xfrm>
            <a:off x="468313" y="157163"/>
            <a:ext cx="3465512" cy="417512"/>
          </a:xfrm>
        </p:spPr>
        <p:txBody>
          <a:bodyPr/>
          <a:lstStyle/>
          <a:p>
            <a:pPr eaLnBrk="1" hangingPunct="1"/>
            <a:r>
              <a:rPr lang="ja-JP" altLang="en-US" sz="2000"/>
              <a:t>マリーゴールドの育ち</a:t>
            </a:r>
          </a:p>
        </p:txBody>
      </p:sp>
      <p:pic>
        <p:nvPicPr>
          <p:cNvPr id="41986" name="Picture 3" descr="E:\図鑑\３年マリーゴールド・ホウセンカ\葉が大きくなってきた　でも子葉は・・・・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4198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796925" y="836613"/>
            <a:ext cx="7056438" cy="5048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9600" dirty="0"/>
              <a:t>葉が大きくなった　葉と子葉とをくらべてみよう　</a:t>
            </a:r>
            <a:r>
              <a:rPr lang="ja-JP" altLang="en-US" sz="2000" dirty="0"/>
              <a:t>　</a:t>
            </a:r>
            <a:br>
              <a:rPr lang="en-US" altLang="ja-JP" sz="2000" dirty="0"/>
            </a:br>
            <a:endParaRPr lang="ja-JP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3467100" cy="287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000" dirty="0"/>
              <a:t>マリーゴールドの育ち</a:t>
            </a:r>
          </a:p>
        </p:txBody>
      </p:sp>
      <p:pic>
        <p:nvPicPr>
          <p:cNvPr id="43010" name="Picture 3" descr="E:\図鑑\３年マリーゴールド・ホウセンカ\どんどん葉が大きくなってきた　葉の数は　葉のとくちょう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643063"/>
            <a:ext cx="63087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タイトル 1"/>
          <p:cNvSpPr txBox="1">
            <a:spLocks/>
          </p:cNvSpPr>
          <p:nvPr/>
        </p:nvSpPr>
        <p:spPr bwMode="auto">
          <a:xfrm>
            <a:off x="1150938" y="549275"/>
            <a:ext cx="6629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 dirty="0">
                <a:latin typeface="Tw Cen MT" pitchFamily="34" charset="0"/>
                <a:ea typeface="HGPｺﾞｼｯｸE" pitchFamily="50" charset="-128"/>
              </a:rPr>
              <a:t>葉の大きさは　数は　どうなっているのかな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1150938" y="5994400"/>
            <a:ext cx="6629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 dirty="0">
                <a:latin typeface="Tw Cen MT" pitchFamily="34" charset="0"/>
                <a:ea typeface="HGPｺﾞｼｯｸE" pitchFamily="50" charset="-128"/>
              </a:rPr>
              <a:t>このあとどんなせわをしたらいいのかな。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3467100" cy="287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000" dirty="0"/>
              <a:t>マリーゴールドの育ち</a:t>
            </a: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1247527" y="4293096"/>
            <a:ext cx="62007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Tw Cen MT" pitchFamily="34" charset="0"/>
                <a:ea typeface="HGPｺﾞｼｯｸE" pitchFamily="50" charset="-128"/>
              </a:rPr>
              <a:t>肥料をやる</a:t>
            </a:r>
            <a:endParaRPr lang="en-US" altLang="ja-JP" sz="2400" dirty="0">
              <a:latin typeface="Tw Cen MT" pitchFamily="34" charset="0"/>
              <a:ea typeface="HGPｺﾞｼｯｸE" pitchFamily="50" charset="-128"/>
            </a:endParaRPr>
          </a:p>
          <a:p>
            <a:r>
              <a:rPr lang="ja-JP" altLang="en-US" dirty="0"/>
              <a:t>長い間花がさきつづけるので、月に一度</a:t>
            </a:r>
            <a:r>
              <a:rPr lang="ja-JP" altLang="en-US" dirty="0" err="1"/>
              <a:t>ひ</a:t>
            </a:r>
            <a:r>
              <a:rPr lang="ja-JP" altLang="en-US" dirty="0"/>
              <a:t>りょうをあたえます。</a:t>
            </a:r>
          </a:p>
          <a:p>
            <a:endParaRPr lang="ja-JP" altLang="en-US" sz="2400" dirty="0">
              <a:latin typeface="Tw Cen MT" pitchFamily="34" charset="0"/>
              <a:ea typeface="HGPｺﾞｼｯｸE" pitchFamily="50" charset="-128"/>
            </a:endParaRP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1214877" y="1757419"/>
            <a:ext cx="1157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Tw Cen MT" pitchFamily="34" charset="0"/>
                <a:ea typeface="HGPｺﾞｼｯｸE" pitchFamily="50" charset="-128"/>
              </a:rPr>
              <a:t>水やり</a:t>
            </a:r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1227275" y="2525035"/>
            <a:ext cx="64876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Tw Cen MT" pitchFamily="34" charset="0"/>
                <a:ea typeface="HGPｺﾞｼｯｸE" pitchFamily="50" charset="-128"/>
              </a:rPr>
              <a:t>植えかえをする</a:t>
            </a:r>
          </a:p>
          <a:p>
            <a:r>
              <a:rPr lang="ja-JP" altLang="en-US" dirty="0"/>
              <a:t>日当たりと風通しのよい場所で、水はけのよい場所にうえかえる。</a:t>
            </a:r>
            <a:endParaRPr lang="en-US" altLang="ja-JP" dirty="0"/>
          </a:p>
          <a:p>
            <a:r>
              <a:rPr lang="en-US" altLang="ja-JP" dirty="0"/>
              <a:t>30</a:t>
            </a:r>
            <a:r>
              <a:rPr lang="ja-JP" altLang="en-US" dirty="0"/>
              <a:t>～</a:t>
            </a:r>
            <a:r>
              <a:rPr lang="en-US" altLang="ja-JP" dirty="0"/>
              <a:t>35cm</a:t>
            </a:r>
            <a:r>
              <a:rPr lang="ja-JP" altLang="en-US" dirty="0"/>
              <a:t>かんかくでうえるようにします。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251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3467100" cy="287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000" dirty="0"/>
              <a:t>マリーゴールドの育ち</a:t>
            </a:r>
          </a:p>
        </p:txBody>
      </p:sp>
      <p:pic>
        <p:nvPicPr>
          <p:cNvPr id="44034" name="Picture 2" descr="E:\図鑑\３年マリーゴールド・ホウセンカ\ぐんぐん大きくなってきた　このあとどうすればよいのかな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54530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テキスト ボックス 4"/>
          <p:cNvSpPr txBox="1">
            <a:spLocks noChangeArrowheads="1"/>
          </p:cNvSpPr>
          <p:nvPr/>
        </p:nvSpPr>
        <p:spPr bwMode="auto">
          <a:xfrm>
            <a:off x="1042988" y="476250"/>
            <a:ext cx="6815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Tw Cen MT" pitchFamily="34" charset="0"/>
                <a:ea typeface="HGPｺﾞｼｯｸE" pitchFamily="50" charset="-128"/>
              </a:rPr>
              <a:t>小さなつぼみができたよ　このつぼみが大きくなって</a:t>
            </a:r>
          </a:p>
          <a:p>
            <a:r>
              <a:rPr lang="ja-JP" altLang="en-US" sz="2400">
                <a:latin typeface="Tw Cen MT" pitchFamily="34" charset="0"/>
                <a:ea typeface="HGPｺﾞｼｯｸE" pitchFamily="50" charset="-128"/>
              </a:rPr>
              <a:t>（　　　　）になるんだね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403350" y="2205038"/>
            <a:ext cx="252095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タイトル 1"/>
          <p:cNvSpPr txBox="1">
            <a:spLocks/>
          </p:cNvSpPr>
          <p:nvPr/>
        </p:nvSpPr>
        <p:spPr bwMode="auto">
          <a:xfrm>
            <a:off x="0" y="1916113"/>
            <a:ext cx="1619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>
                <a:latin typeface="Tw Cen MT" pitchFamily="34" charset="0"/>
                <a:ea typeface="HGPｺﾞｼｯｸE" pitchFamily="50" charset="-128"/>
              </a:rPr>
              <a:t>つぼみ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E:\図鑑\３年マリーゴールド・ホウセンカ\マリーゴールド画像\q-paq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67691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908175" y="333375"/>
            <a:ext cx="5021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/>
              <a:t>つぼみが大きくなって花がさく</a:t>
            </a:r>
          </a:p>
          <a:p>
            <a:r>
              <a:rPr lang="ja-JP" altLang="en-US" sz="2800"/>
              <a:t>花がさいたあとはどうなるのかな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q-paq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E:\図鑑\３年マリーゴールド・ホウセンカ\マリーゴールド画像\q-paq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149725"/>
            <a:ext cx="31670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455738" y="692150"/>
            <a:ext cx="352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/>
              <a:t>花がさいたあと種ができる</a:t>
            </a:r>
          </a:p>
        </p:txBody>
      </p:sp>
      <p:sp>
        <p:nvSpPr>
          <p:cNvPr id="46084" name="Line 8"/>
          <p:cNvSpPr>
            <a:spLocks noChangeShapeType="1"/>
          </p:cNvSpPr>
          <p:nvPr/>
        </p:nvSpPr>
        <p:spPr bwMode="auto">
          <a:xfrm flipH="1">
            <a:off x="4427538" y="2852738"/>
            <a:ext cx="3024187" cy="1296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7504113" y="2641600"/>
            <a:ext cx="167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種が入っている</a:t>
            </a: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5364163" y="6308725"/>
            <a:ext cx="204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マリーゴールドの種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デザート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TC010274803[[fn=フレッシュ テーマ]]</Template>
  <TotalTime>365</TotalTime>
  <Words>392</Words>
  <Application>Microsoft Office PowerPoint</Application>
  <PresentationFormat>画面に合わせる (4:3)</PresentationFormat>
  <Paragraphs>78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19</vt:i4>
      </vt:variant>
    </vt:vector>
  </HeadingPairs>
  <TitlesOfParts>
    <vt:vector size="30" baseType="lpstr">
      <vt:lpstr>Arial</vt:lpstr>
      <vt:lpstr>Calibri</vt:lpstr>
      <vt:lpstr>Corbel</vt:lpstr>
      <vt:lpstr>Tahoma</vt:lpstr>
      <vt:lpstr>Tw Cen MT</vt:lpstr>
      <vt:lpstr>Wingdings</vt:lpstr>
      <vt:lpstr>Wingdings 2</vt:lpstr>
      <vt:lpstr>デザート</vt:lpstr>
      <vt:lpstr>みやび</vt:lpstr>
      <vt:lpstr>Office ​​テーマ</vt:lpstr>
      <vt:lpstr>Blends</vt:lpstr>
      <vt:lpstr>マリーゴールドの育ち モンシロチョウの育ち</vt:lpstr>
      <vt:lpstr>PowerPoint プレゼンテーション</vt:lpstr>
      <vt:lpstr>マリーゴールドの育ち </vt:lpstr>
      <vt:lpstr>マリーゴールドの育ち</vt:lpstr>
      <vt:lpstr>マリーゴールドの育ち</vt:lpstr>
      <vt:lpstr>マリーゴールドの育ち</vt:lpstr>
      <vt:lpstr>マリーゴールドの育ち</vt:lpstr>
      <vt:lpstr>PowerPoint プレゼンテーション</vt:lpstr>
      <vt:lpstr>PowerPoint プレゼンテーション</vt:lpstr>
      <vt:lpstr>マリーゴールドは</vt:lpstr>
      <vt:lpstr>PowerPoint プレゼンテーション</vt:lpstr>
      <vt:lpstr>PowerPoint プレゼンテーション</vt:lpstr>
      <vt:lpstr>マリーゴールドの育ち</vt:lpstr>
      <vt:lpstr>マリーゴールドの育ち</vt:lpstr>
      <vt:lpstr>マリーゴールドの育ち</vt:lpstr>
      <vt:lpstr>マリーゴールドの育ち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マリーゴールドの育ち</dc:title>
  <dc:creator>shinys</dc:creator>
  <cp:lastModifiedBy>信也 高田</cp:lastModifiedBy>
  <cp:revision>30</cp:revision>
  <dcterms:created xsi:type="dcterms:W3CDTF">2011-05-24T00:07:53Z</dcterms:created>
  <dcterms:modified xsi:type="dcterms:W3CDTF">2020-04-09T05:16:05Z</dcterms:modified>
</cp:coreProperties>
</file>