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1" r:id="rId2"/>
    <p:sldId id="265" r:id="rId3"/>
    <p:sldId id="262" r:id="rId4"/>
    <p:sldId id="266" r:id="rId5"/>
    <p:sldId id="267" r:id="rId6"/>
    <p:sldId id="271" r:id="rId7"/>
    <p:sldId id="272" r:id="rId8"/>
    <p:sldId id="264" r:id="rId9"/>
    <p:sldId id="260" r:id="rId10"/>
    <p:sldId id="259" r:id="rId11"/>
    <p:sldId id="258" r:id="rId12"/>
    <p:sldId id="257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56C5B-EEC2-4F43-A7FA-F7437BDD2111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A2522-9099-41DC-ADB8-085AB4AAF7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713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A2522-9099-41DC-ADB8-085AB4AAF79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894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A2522-9099-41DC-ADB8-085AB4AAF79E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423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6A2522-9099-41DC-ADB8-085AB4AAF79E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356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C07A-B10F-4610-B94F-0CFDEA96C882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5D80-F236-4A86-9131-7E594E18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65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C07A-B10F-4610-B94F-0CFDEA96C882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5D80-F236-4A86-9131-7E594E18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208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C07A-B10F-4610-B94F-0CFDEA96C882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5D80-F236-4A86-9131-7E594E18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777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C07A-B10F-4610-B94F-0CFDEA96C882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5D80-F236-4A86-9131-7E594E18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252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C07A-B10F-4610-B94F-0CFDEA96C882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5D80-F236-4A86-9131-7E594E18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69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C07A-B10F-4610-B94F-0CFDEA96C882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5D80-F236-4A86-9131-7E594E18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961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C07A-B10F-4610-B94F-0CFDEA96C882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5D80-F236-4A86-9131-7E594E18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071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C07A-B10F-4610-B94F-0CFDEA96C882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5D80-F236-4A86-9131-7E594E18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640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C07A-B10F-4610-B94F-0CFDEA96C882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5D80-F236-4A86-9131-7E594E18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96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C07A-B10F-4610-B94F-0CFDEA96C882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5D80-F236-4A86-9131-7E594E18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051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9C07A-B10F-4610-B94F-0CFDEA96C882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15D80-F236-4A86-9131-7E594E18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574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9C07A-B10F-4610-B94F-0CFDEA96C882}" type="datetimeFigureOut">
              <a:rPr kumimoji="1" lang="ja-JP" altLang="en-US" smtClean="0"/>
              <a:t>2020/10/9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15D80-F236-4A86-9131-7E594E183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15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6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サブタイトル 2"/>
          <p:cNvSpPr txBox="1">
            <a:spLocks/>
          </p:cNvSpPr>
          <p:nvPr/>
        </p:nvSpPr>
        <p:spPr>
          <a:xfrm>
            <a:off x="3995937" y="269032"/>
            <a:ext cx="4824536" cy="5550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５６</a:t>
            </a:r>
            <a:r>
              <a:rPr lang="en-US" altLang="ja-JP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７２はどんな数ですか。</a:t>
            </a:r>
            <a:endParaRPr lang="en-US" altLang="ja-JP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en-US" altLang="ja-JP" sz="4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sz="40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</a:t>
            </a:r>
            <a:endParaRPr lang="en-US" altLang="ja-JP" sz="4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en-US" altLang="ja-JP" sz="12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en-US" altLang="ja-JP" sz="1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3" name="サブタイトル 2"/>
          <p:cNvSpPr txBox="1">
            <a:spLocks/>
          </p:cNvSpPr>
          <p:nvPr/>
        </p:nvSpPr>
        <p:spPr>
          <a:xfrm>
            <a:off x="3966259" y="548680"/>
            <a:ext cx="4206141" cy="9613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6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５６</a:t>
            </a:r>
            <a:r>
              <a:rPr lang="en-US" altLang="ja-JP" sz="6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6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７２</a:t>
            </a:r>
            <a:endParaRPr lang="ja-JP" altLang="en-US" sz="4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588224" y="1412776"/>
            <a:ext cx="461665" cy="30963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/>
              <a:t>・・・・・・・・・・・・・・・・・・・・・・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084168" y="1412776"/>
            <a:ext cx="461665" cy="23042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/>
              <a:t>・・・・・・・・・・・・・・・・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580112" y="1412776"/>
            <a:ext cx="461665" cy="11521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/>
              <a:t>・・・・・・・・・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046439" y="1412776"/>
            <a:ext cx="461665" cy="4787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/>
              <a:t>・・・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082988" y="1700808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</a:t>
            </a:r>
            <a:endParaRPr lang="en-US" altLang="ja-JP" sz="32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598386" y="2412177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６</a:t>
            </a:r>
            <a:endParaRPr lang="en-US" altLang="ja-JP" sz="32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084168" y="3149352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</a:t>
            </a:r>
            <a:endParaRPr lang="en-US" altLang="ja-JP" sz="32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6588224" y="3877449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２</a:t>
            </a:r>
            <a:endParaRPr lang="en-US" altLang="ja-JP" sz="32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2" name="サブタイトル 2"/>
          <p:cNvSpPr txBox="1">
            <a:spLocks/>
          </p:cNvSpPr>
          <p:nvPr/>
        </p:nvSpPr>
        <p:spPr>
          <a:xfrm>
            <a:off x="2751922" y="2564904"/>
            <a:ext cx="864096" cy="6120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100</a:t>
            </a:r>
            <a:endParaRPr lang="ja-JP" altLang="en-US" sz="2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4" name="サブタイトル 2"/>
          <p:cNvSpPr txBox="1">
            <a:spLocks/>
          </p:cNvSpPr>
          <p:nvPr/>
        </p:nvSpPr>
        <p:spPr>
          <a:xfrm>
            <a:off x="2051721" y="116632"/>
            <a:ext cx="1512167" cy="1296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７２</a:t>
            </a:r>
            <a:endParaRPr lang="ja-JP" altLang="en-US" sz="6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565424" y="1243475"/>
            <a:ext cx="738664" cy="2689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・・・　</a:t>
            </a:r>
            <a:r>
              <a:rPr kumimoji="1" lang="ja-JP" altLang="en-US" sz="36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十の位</a:t>
            </a:r>
            <a:endParaRPr kumimoji="1" lang="ja-JP" altLang="en-US" sz="28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1223144" y="1243475"/>
            <a:ext cx="738664" cy="28335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・・・　</a:t>
            </a:r>
            <a:r>
              <a:rPr kumimoji="1" lang="ja-JP" altLang="en-US" sz="36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一の位　</a:t>
            </a: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2066558" y="1243474"/>
            <a:ext cx="738664" cy="290560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・・・</a:t>
            </a:r>
            <a:r>
              <a:rPr kumimoji="1" lang="en-US" altLang="ja-JP" sz="32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1|10</a:t>
            </a:r>
            <a:r>
              <a:rPr kumimoji="1" lang="ja-JP" altLang="en-US" sz="3600" dirty="0" err="1">
                <a:latin typeface="HGS教科書体" panose="02020600000000000000" pitchFamily="18" charset="-128"/>
                <a:ea typeface="HGS教科書体" panose="02020600000000000000" pitchFamily="18" charset="-128"/>
              </a:rPr>
              <a:t>の位</a:t>
            </a:r>
            <a:endParaRPr kumimoji="1" lang="ja-JP" altLang="en-US" sz="36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2750628" y="1243476"/>
            <a:ext cx="738664" cy="29056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・・・</a:t>
            </a:r>
            <a:r>
              <a:rPr kumimoji="1" lang="en-US" altLang="ja-JP" sz="32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1</a:t>
            </a:r>
            <a:r>
              <a:rPr kumimoji="1" lang="en-US" altLang="ja-JP" sz="36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|   </a:t>
            </a:r>
            <a:r>
              <a:rPr kumimoji="1" lang="ja-JP" altLang="en-US" sz="3600" dirty="0" err="1">
                <a:latin typeface="HGS教科書体" panose="02020600000000000000" pitchFamily="18" charset="-128"/>
                <a:ea typeface="HGS教科書体" panose="02020600000000000000" pitchFamily="18" charset="-128"/>
              </a:rPr>
              <a:t>の位</a:t>
            </a:r>
            <a:endParaRPr kumimoji="1" lang="ja-JP" altLang="en-US" sz="36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83" name="サブタイトル 2"/>
          <p:cNvSpPr txBox="1">
            <a:spLocks/>
          </p:cNvSpPr>
          <p:nvPr/>
        </p:nvSpPr>
        <p:spPr>
          <a:xfrm>
            <a:off x="2051720" y="4227924"/>
            <a:ext cx="720080" cy="71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0.1</a:t>
            </a:r>
            <a:endParaRPr lang="en-US" altLang="ja-JP" sz="1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ja-JP" altLang="en-US" sz="2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6" name="サブタイトル 2"/>
          <p:cNvSpPr txBox="1">
            <a:spLocks/>
          </p:cNvSpPr>
          <p:nvPr/>
        </p:nvSpPr>
        <p:spPr>
          <a:xfrm>
            <a:off x="2698498" y="4227924"/>
            <a:ext cx="937398" cy="71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0.01</a:t>
            </a:r>
            <a:endParaRPr lang="en-US" altLang="ja-JP" sz="1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ja-JP" altLang="en-US" sz="2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7" name="サブタイトル 2"/>
          <p:cNvSpPr txBox="1">
            <a:spLocks/>
          </p:cNvSpPr>
          <p:nvPr/>
        </p:nvSpPr>
        <p:spPr>
          <a:xfrm>
            <a:off x="1259632" y="4227924"/>
            <a:ext cx="720080" cy="71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endParaRPr lang="en-US" altLang="ja-JP" sz="1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ja-JP" altLang="en-US" sz="2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8" name="サブタイトル 2"/>
          <p:cNvSpPr txBox="1">
            <a:spLocks/>
          </p:cNvSpPr>
          <p:nvPr/>
        </p:nvSpPr>
        <p:spPr>
          <a:xfrm>
            <a:off x="539552" y="4227924"/>
            <a:ext cx="720080" cy="71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10</a:t>
            </a:r>
            <a:endParaRPr lang="en-US" altLang="ja-JP" sz="1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ja-JP" altLang="en-US" sz="2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1877894" y="980728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●</a:t>
            </a: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1835696" y="1243474"/>
            <a:ext cx="461665" cy="9361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小数点</a:t>
            </a:r>
          </a:p>
        </p:txBody>
      </p:sp>
      <p:sp>
        <p:nvSpPr>
          <p:cNvPr id="94" name="サブタイトル 2"/>
          <p:cNvSpPr txBox="1">
            <a:spLocks/>
          </p:cNvSpPr>
          <p:nvPr/>
        </p:nvSpPr>
        <p:spPr>
          <a:xfrm>
            <a:off x="554342" y="116632"/>
            <a:ext cx="1499491" cy="1296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５６</a:t>
            </a:r>
            <a:endParaRPr lang="ja-JP" altLang="en-US" sz="6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1304088" y="404664"/>
            <a:ext cx="657720" cy="83881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95"/>
          <p:cNvSpPr/>
          <p:nvPr/>
        </p:nvSpPr>
        <p:spPr>
          <a:xfrm>
            <a:off x="646368" y="404664"/>
            <a:ext cx="657720" cy="83881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正方形/長方形 96"/>
          <p:cNvSpPr/>
          <p:nvPr/>
        </p:nvSpPr>
        <p:spPr>
          <a:xfrm>
            <a:off x="2819987" y="404664"/>
            <a:ext cx="657720" cy="83881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正方形/長方形 97"/>
          <p:cNvSpPr/>
          <p:nvPr/>
        </p:nvSpPr>
        <p:spPr>
          <a:xfrm>
            <a:off x="2162267" y="404664"/>
            <a:ext cx="657720" cy="83881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サブタイトル 2"/>
          <p:cNvSpPr txBox="1">
            <a:spLocks/>
          </p:cNvSpPr>
          <p:nvPr/>
        </p:nvSpPr>
        <p:spPr>
          <a:xfrm>
            <a:off x="4038421" y="1628800"/>
            <a:ext cx="2171582" cy="71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0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10</a:t>
            </a:r>
            <a:r>
              <a:rPr lang="ja-JP" altLang="en-US" sz="40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を□個</a:t>
            </a:r>
            <a:endParaRPr lang="en-US" altLang="ja-JP" sz="4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ja-JP" altLang="en-US" sz="2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00" name="サブタイトル 2"/>
          <p:cNvSpPr txBox="1">
            <a:spLocks/>
          </p:cNvSpPr>
          <p:nvPr/>
        </p:nvSpPr>
        <p:spPr>
          <a:xfrm>
            <a:off x="4704674" y="2357264"/>
            <a:ext cx="2171582" cy="71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0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r>
              <a:rPr lang="ja-JP" altLang="en-US" sz="40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を□個</a:t>
            </a:r>
            <a:endParaRPr lang="en-US" altLang="ja-JP" sz="4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ja-JP" altLang="en-US" sz="2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01" name="サブタイトル 2"/>
          <p:cNvSpPr txBox="1">
            <a:spLocks/>
          </p:cNvSpPr>
          <p:nvPr/>
        </p:nvSpPr>
        <p:spPr>
          <a:xfrm>
            <a:off x="5020456" y="3062997"/>
            <a:ext cx="2171582" cy="71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0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0.1</a:t>
            </a:r>
            <a:r>
              <a:rPr lang="ja-JP" altLang="en-US" sz="40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を□個</a:t>
            </a:r>
            <a:endParaRPr lang="en-US" altLang="ja-JP" sz="4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ja-JP" altLang="en-US" sz="2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02" name="サブタイトル 2"/>
          <p:cNvSpPr txBox="1">
            <a:spLocks/>
          </p:cNvSpPr>
          <p:nvPr/>
        </p:nvSpPr>
        <p:spPr>
          <a:xfrm>
            <a:off x="5227695" y="3820689"/>
            <a:ext cx="2558106" cy="71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0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0.01</a:t>
            </a:r>
            <a:r>
              <a:rPr lang="ja-JP" altLang="en-US" sz="40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を□個</a:t>
            </a:r>
            <a:endParaRPr lang="en-US" altLang="ja-JP" sz="4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ja-JP" altLang="en-US" sz="2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03" name="サブタイトル 2"/>
          <p:cNvSpPr txBox="1">
            <a:spLocks/>
          </p:cNvSpPr>
          <p:nvPr/>
        </p:nvSpPr>
        <p:spPr>
          <a:xfrm>
            <a:off x="5129128" y="4365104"/>
            <a:ext cx="2558106" cy="71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あわせた数。</a:t>
            </a:r>
          </a:p>
        </p:txBody>
      </p:sp>
      <p:sp>
        <p:nvSpPr>
          <p:cNvPr id="34" name="サブタイトル 2"/>
          <p:cNvSpPr txBox="1">
            <a:spLocks/>
          </p:cNvSpPr>
          <p:nvPr/>
        </p:nvSpPr>
        <p:spPr>
          <a:xfrm>
            <a:off x="251520" y="4869160"/>
            <a:ext cx="7632848" cy="71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10×5</a:t>
            </a:r>
            <a:r>
              <a:rPr lang="ja-JP" altLang="en-US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＋</a:t>
            </a:r>
            <a:r>
              <a:rPr lang="en-US" altLang="ja-JP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1×6</a:t>
            </a:r>
            <a:r>
              <a:rPr lang="ja-JP" altLang="en-US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＋</a:t>
            </a:r>
            <a:r>
              <a:rPr lang="en-US" altLang="ja-JP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0.1×7</a:t>
            </a:r>
            <a:r>
              <a:rPr lang="ja-JP" altLang="en-US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＋</a:t>
            </a:r>
            <a:r>
              <a:rPr lang="en-US" altLang="ja-JP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0.01×2</a:t>
            </a:r>
            <a:r>
              <a:rPr lang="ja-JP" altLang="en-US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＝</a:t>
            </a:r>
            <a:r>
              <a:rPr lang="en-US" altLang="ja-JP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56.72</a:t>
            </a:r>
            <a:endParaRPr lang="ja-JP" altLang="en-US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ja-JP" altLang="en-US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5" name="サブタイトル 2"/>
          <p:cNvSpPr txBox="1">
            <a:spLocks/>
          </p:cNvSpPr>
          <p:nvPr/>
        </p:nvSpPr>
        <p:spPr>
          <a:xfrm>
            <a:off x="970151" y="5229200"/>
            <a:ext cx="937553" cy="71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50</a:t>
            </a:r>
          </a:p>
          <a:p>
            <a:endParaRPr lang="ja-JP" altLang="en-US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6" name="サブタイトル 2"/>
          <p:cNvSpPr txBox="1">
            <a:spLocks/>
          </p:cNvSpPr>
          <p:nvPr/>
        </p:nvSpPr>
        <p:spPr>
          <a:xfrm>
            <a:off x="2195736" y="5229200"/>
            <a:ext cx="794296" cy="71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6</a:t>
            </a:r>
            <a:endParaRPr lang="ja-JP" altLang="en-US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7" name="サブタイトル 2"/>
          <p:cNvSpPr txBox="1">
            <a:spLocks/>
          </p:cNvSpPr>
          <p:nvPr/>
        </p:nvSpPr>
        <p:spPr>
          <a:xfrm>
            <a:off x="3569490" y="5229200"/>
            <a:ext cx="930502" cy="71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0.7</a:t>
            </a:r>
          </a:p>
          <a:p>
            <a:endParaRPr lang="ja-JP" altLang="en-US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8" name="サブタイトル 2"/>
          <p:cNvSpPr txBox="1">
            <a:spLocks/>
          </p:cNvSpPr>
          <p:nvPr/>
        </p:nvSpPr>
        <p:spPr>
          <a:xfrm>
            <a:off x="5146615" y="5229200"/>
            <a:ext cx="1081569" cy="71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0.02</a:t>
            </a:r>
          </a:p>
          <a:p>
            <a:endParaRPr lang="ja-JP" altLang="en-US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1A0E819-DE46-4DB5-AED8-F8FEAA436A6C}"/>
              </a:ext>
            </a:extLst>
          </p:cNvPr>
          <p:cNvSpPr txBox="1"/>
          <p:nvPr/>
        </p:nvSpPr>
        <p:spPr>
          <a:xfrm>
            <a:off x="4891173" y="6596191"/>
            <a:ext cx="22621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dirty="0"/>
              <a:t>Copyright(C) </a:t>
            </a:r>
            <a:r>
              <a:rPr lang="ja-JP" altLang="en-US" sz="800" dirty="0"/>
              <a:t>どらニャンドリル </a:t>
            </a:r>
            <a:r>
              <a:rPr lang="en-US" altLang="ja-JP" sz="800" dirty="0"/>
              <a:t>All Rights Reserved.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119210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3" grpId="0"/>
      <p:bldP spid="26" grpId="0"/>
      <p:bldP spid="55" grpId="0"/>
      <p:bldP spid="56" grpId="0"/>
      <p:bldP spid="57" grpId="0"/>
      <p:bldP spid="27" grpId="0"/>
      <p:bldP spid="59" grpId="0"/>
      <p:bldP spid="60" grpId="0"/>
      <p:bldP spid="61" grpId="0"/>
      <p:bldP spid="62" grpId="0"/>
      <p:bldP spid="74" grpId="0"/>
      <p:bldP spid="79" grpId="0"/>
      <p:bldP spid="80" grpId="0"/>
      <p:bldP spid="81" grpId="0"/>
      <p:bldP spid="82" grpId="0"/>
      <p:bldP spid="83" grpId="0"/>
      <p:bldP spid="86" grpId="0"/>
      <p:bldP spid="87" grpId="0"/>
      <p:bldP spid="88" grpId="0"/>
      <p:bldP spid="89" grpId="0"/>
      <p:bldP spid="90" grpId="0"/>
      <p:bldP spid="94" grpId="0"/>
      <p:bldP spid="95" grpId="0" animBg="1"/>
      <p:bldP spid="96" grpId="0" animBg="1"/>
      <p:bldP spid="97" grpId="0" animBg="1"/>
      <p:bldP spid="98" grpId="0" animBg="1"/>
      <p:bldP spid="99" grpId="0"/>
      <p:bldP spid="100" grpId="0"/>
      <p:bldP spid="101" grpId="0"/>
      <p:bldP spid="102" grpId="0"/>
      <p:bldP spid="103" grpId="0"/>
      <p:bldP spid="34" grpId="0"/>
      <p:bldP spid="35" grpId="0"/>
      <p:bldP spid="36" grpId="0"/>
      <p:bldP spid="37" grpId="0"/>
      <p:bldP spid="3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8633" y="1198463"/>
            <a:ext cx="864096" cy="792088"/>
          </a:xfrm>
        </p:spPr>
        <p:txBody>
          <a:bodyPr>
            <a:noAutofit/>
          </a:bodyPr>
          <a:lstStyle/>
          <a:p>
            <a:r>
              <a:rPr kumimoji="1"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899592" y="1198463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4932040" y="119675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4427984" y="1198463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3880056" y="1198463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3347864" y="1198463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2771800" y="119675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2267744" y="119675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1813752" y="1198463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2" name="サブタイトル 2"/>
          <p:cNvSpPr txBox="1">
            <a:spLocks/>
          </p:cNvSpPr>
          <p:nvPr/>
        </p:nvSpPr>
        <p:spPr>
          <a:xfrm>
            <a:off x="1381704" y="1198463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398633" y="1720698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899592" y="1720698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5" name="サブタイトル 2"/>
          <p:cNvSpPr txBox="1">
            <a:spLocks/>
          </p:cNvSpPr>
          <p:nvPr/>
        </p:nvSpPr>
        <p:spPr>
          <a:xfrm>
            <a:off x="4932040" y="173373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6" name="サブタイトル 2"/>
          <p:cNvSpPr txBox="1">
            <a:spLocks/>
          </p:cNvSpPr>
          <p:nvPr/>
        </p:nvSpPr>
        <p:spPr>
          <a:xfrm>
            <a:off x="4427984" y="1720698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3880056" y="1720698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8" name="サブタイトル 2"/>
          <p:cNvSpPr txBox="1">
            <a:spLocks/>
          </p:cNvSpPr>
          <p:nvPr/>
        </p:nvSpPr>
        <p:spPr>
          <a:xfrm>
            <a:off x="3347864" y="1720698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9" name="サブタイトル 2"/>
          <p:cNvSpPr txBox="1">
            <a:spLocks/>
          </p:cNvSpPr>
          <p:nvPr/>
        </p:nvSpPr>
        <p:spPr>
          <a:xfrm>
            <a:off x="2771800" y="173373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0" name="サブタイトル 2"/>
          <p:cNvSpPr txBox="1">
            <a:spLocks/>
          </p:cNvSpPr>
          <p:nvPr/>
        </p:nvSpPr>
        <p:spPr>
          <a:xfrm>
            <a:off x="2267744" y="173373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1" name="サブタイトル 2"/>
          <p:cNvSpPr txBox="1">
            <a:spLocks/>
          </p:cNvSpPr>
          <p:nvPr/>
        </p:nvSpPr>
        <p:spPr>
          <a:xfrm>
            <a:off x="1813752" y="1720698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2" name="サブタイトル 2"/>
          <p:cNvSpPr txBox="1">
            <a:spLocks/>
          </p:cNvSpPr>
          <p:nvPr/>
        </p:nvSpPr>
        <p:spPr>
          <a:xfrm>
            <a:off x="1381704" y="1700808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3" name="サブタイトル 2"/>
          <p:cNvSpPr txBox="1">
            <a:spLocks/>
          </p:cNvSpPr>
          <p:nvPr/>
        </p:nvSpPr>
        <p:spPr>
          <a:xfrm>
            <a:off x="398633" y="2157197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4" name="サブタイトル 2"/>
          <p:cNvSpPr txBox="1">
            <a:spLocks/>
          </p:cNvSpPr>
          <p:nvPr/>
        </p:nvSpPr>
        <p:spPr>
          <a:xfrm>
            <a:off x="899592" y="2157197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5" name="サブタイトル 2"/>
          <p:cNvSpPr txBox="1">
            <a:spLocks/>
          </p:cNvSpPr>
          <p:nvPr/>
        </p:nvSpPr>
        <p:spPr>
          <a:xfrm>
            <a:off x="4932040" y="2171205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6" name="サブタイトル 2"/>
          <p:cNvSpPr txBox="1">
            <a:spLocks/>
          </p:cNvSpPr>
          <p:nvPr/>
        </p:nvSpPr>
        <p:spPr>
          <a:xfrm>
            <a:off x="4427984" y="2157197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7" name="サブタイトル 2"/>
          <p:cNvSpPr txBox="1">
            <a:spLocks/>
          </p:cNvSpPr>
          <p:nvPr/>
        </p:nvSpPr>
        <p:spPr>
          <a:xfrm>
            <a:off x="3880056" y="2157197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8" name="サブタイトル 2"/>
          <p:cNvSpPr txBox="1">
            <a:spLocks/>
          </p:cNvSpPr>
          <p:nvPr/>
        </p:nvSpPr>
        <p:spPr>
          <a:xfrm>
            <a:off x="3347864" y="2157197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9" name="サブタイトル 2"/>
          <p:cNvSpPr txBox="1">
            <a:spLocks/>
          </p:cNvSpPr>
          <p:nvPr/>
        </p:nvSpPr>
        <p:spPr>
          <a:xfrm>
            <a:off x="2771800" y="2177087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0" name="サブタイトル 2"/>
          <p:cNvSpPr txBox="1">
            <a:spLocks/>
          </p:cNvSpPr>
          <p:nvPr/>
        </p:nvSpPr>
        <p:spPr>
          <a:xfrm>
            <a:off x="2267744" y="2181466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1" name="サブタイトル 2"/>
          <p:cNvSpPr txBox="1">
            <a:spLocks/>
          </p:cNvSpPr>
          <p:nvPr/>
        </p:nvSpPr>
        <p:spPr>
          <a:xfrm>
            <a:off x="1813752" y="2157197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2" name="サブタイトル 2"/>
          <p:cNvSpPr txBox="1">
            <a:spLocks/>
          </p:cNvSpPr>
          <p:nvPr/>
        </p:nvSpPr>
        <p:spPr>
          <a:xfrm>
            <a:off x="1381704" y="2112966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>
                <a:solidFill>
                  <a:srgbClr val="FF99CC"/>
                </a:solidFill>
              </a:rPr>
              <a:t>●</a:t>
            </a:r>
            <a:endParaRPr lang="ja-JP" altLang="en-US" sz="2800" dirty="0">
              <a:solidFill>
                <a:srgbClr val="FF99CC"/>
              </a:solidFill>
            </a:endParaRPr>
          </a:p>
        </p:txBody>
      </p:sp>
      <p:sp>
        <p:nvSpPr>
          <p:cNvPr id="33" name="サブタイトル 2"/>
          <p:cNvSpPr txBox="1">
            <a:spLocks/>
          </p:cNvSpPr>
          <p:nvPr/>
        </p:nvSpPr>
        <p:spPr>
          <a:xfrm>
            <a:off x="398633" y="264650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4" name="サブタイトル 2"/>
          <p:cNvSpPr txBox="1">
            <a:spLocks/>
          </p:cNvSpPr>
          <p:nvPr/>
        </p:nvSpPr>
        <p:spPr>
          <a:xfrm>
            <a:off x="899592" y="264650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5" name="サブタイトル 2"/>
          <p:cNvSpPr txBox="1">
            <a:spLocks/>
          </p:cNvSpPr>
          <p:nvPr/>
        </p:nvSpPr>
        <p:spPr>
          <a:xfrm>
            <a:off x="4932040" y="2655848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6" name="サブタイトル 2"/>
          <p:cNvSpPr txBox="1">
            <a:spLocks/>
          </p:cNvSpPr>
          <p:nvPr/>
        </p:nvSpPr>
        <p:spPr>
          <a:xfrm>
            <a:off x="4427984" y="264650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7" name="サブタイトル 2"/>
          <p:cNvSpPr txBox="1">
            <a:spLocks/>
          </p:cNvSpPr>
          <p:nvPr/>
        </p:nvSpPr>
        <p:spPr>
          <a:xfrm>
            <a:off x="3880056" y="264650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8" name="サブタイトル 2"/>
          <p:cNvSpPr txBox="1">
            <a:spLocks/>
          </p:cNvSpPr>
          <p:nvPr/>
        </p:nvSpPr>
        <p:spPr>
          <a:xfrm>
            <a:off x="3347864" y="264650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9" name="サブタイトル 2"/>
          <p:cNvSpPr txBox="1">
            <a:spLocks/>
          </p:cNvSpPr>
          <p:nvPr/>
        </p:nvSpPr>
        <p:spPr>
          <a:xfrm>
            <a:off x="2771800" y="266639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0" name="サブタイトル 2"/>
          <p:cNvSpPr txBox="1">
            <a:spLocks/>
          </p:cNvSpPr>
          <p:nvPr/>
        </p:nvSpPr>
        <p:spPr>
          <a:xfrm>
            <a:off x="2267744" y="2662688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1" name="サブタイトル 2"/>
          <p:cNvSpPr txBox="1">
            <a:spLocks/>
          </p:cNvSpPr>
          <p:nvPr/>
        </p:nvSpPr>
        <p:spPr>
          <a:xfrm>
            <a:off x="1813752" y="264650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2" name="サブタイトル 2"/>
          <p:cNvSpPr txBox="1">
            <a:spLocks/>
          </p:cNvSpPr>
          <p:nvPr/>
        </p:nvSpPr>
        <p:spPr>
          <a:xfrm>
            <a:off x="1381704" y="261702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>
                <a:solidFill>
                  <a:srgbClr val="FF99CC"/>
                </a:solidFill>
              </a:rPr>
              <a:t>●</a:t>
            </a:r>
            <a:endParaRPr lang="ja-JP" altLang="en-US" sz="2800" dirty="0">
              <a:solidFill>
                <a:srgbClr val="FF99CC"/>
              </a:solidFill>
            </a:endParaRPr>
          </a:p>
        </p:txBody>
      </p:sp>
      <p:sp>
        <p:nvSpPr>
          <p:cNvPr id="43" name="サブタイトル 2"/>
          <p:cNvSpPr txBox="1">
            <a:spLocks/>
          </p:cNvSpPr>
          <p:nvPr/>
        </p:nvSpPr>
        <p:spPr>
          <a:xfrm>
            <a:off x="398633" y="313582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4" name="サブタイトル 2"/>
          <p:cNvSpPr txBox="1">
            <a:spLocks/>
          </p:cNvSpPr>
          <p:nvPr/>
        </p:nvSpPr>
        <p:spPr>
          <a:xfrm>
            <a:off x="899592" y="313582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5" name="サブタイトル 2"/>
          <p:cNvSpPr txBox="1">
            <a:spLocks/>
          </p:cNvSpPr>
          <p:nvPr/>
        </p:nvSpPr>
        <p:spPr>
          <a:xfrm>
            <a:off x="4932040" y="314049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6" name="サブタイトル 2"/>
          <p:cNvSpPr txBox="1">
            <a:spLocks/>
          </p:cNvSpPr>
          <p:nvPr/>
        </p:nvSpPr>
        <p:spPr>
          <a:xfrm>
            <a:off x="4427984" y="313582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7" name="サブタイトル 2"/>
          <p:cNvSpPr txBox="1">
            <a:spLocks/>
          </p:cNvSpPr>
          <p:nvPr/>
        </p:nvSpPr>
        <p:spPr>
          <a:xfrm>
            <a:off x="3880056" y="313582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8" name="サブタイトル 2"/>
          <p:cNvSpPr txBox="1">
            <a:spLocks/>
          </p:cNvSpPr>
          <p:nvPr/>
        </p:nvSpPr>
        <p:spPr>
          <a:xfrm>
            <a:off x="3347864" y="313582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9" name="サブタイトル 2"/>
          <p:cNvSpPr txBox="1">
            <a:spLocks/>
          </p:cNvSpPr>
          <p:nvPr/>
        </p:nvSpPr>
        <p:spPr>
          <a:xfrm>
            <a:off x="2771800" y="315571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0" name="サブタイトル 2"/>
          <p:cNvSpPr txBox="1">
            <a:spLocks/>
          </p:cNvSpPr>
          <p:nvPr/>
        </p:nvSpPr>
        <p:spPr>
          <a:xfrm>
            <a:off x="2267744" y="3143910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1" name="サブタイトル 2"/>
          <p:cNvSpPr txBox="1">
            <a:spLocks/>
          </p:cNvSpPr>
          <p:nvPr/>
        </p:nvSpPr>
        <p:spPr>
          <a:xfrm>
            <a:off x="1813752" y="313582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2" name="サブタイトル 2"/>
          <p:cNvSpPr txBox="1">
            <a:spLocks/>
          </p:cNvSpPr>
          <p:nvPr/>
        </p:nvSpPr>
        <p:spPr>
          <a:xfrm>
            <a:off x="1381704" y="3121078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>
                <a:solidFill>
                  <a:srgbClr val="FF99CC"/>
                </a:solidFill>
              </a:rPr>
              <a:t>●</a:t>
            </a:r>
            <a:endParaRPr lang="ja-JP" altLang="en-US" sz="2800" dirty="0">
              <a:solidFill>
                <a:srgbClr val="FF99CC"/>
              </a:solidFill>
            </a:endParaRPr>
          </a:p>
        </p:txBody>
      </p:sp>
      <p:sp>
        <p:nvSpPr>
          <p:cNvPr id="53" name="サブタイトル 2"/>
          <p:cNvSpPr txBox="1">
            <a:spLocks/>
          </p:cNvSpPr>
          <p:nvPr/>
        </p:nvSpPr>
        <p:spPr>
          <a:xfrm>
            <a:off x="398633" y="3625134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4" name="サブタイトル 2"/>
          <p:cNvSpPr txBox="1">
            <a:spLocks/>
          </p:cNvSpPr>
          <p:nvPr/>
        </p:nvSpPr>
        <p:spPr>
          <a:xfrm>
            <a:off x="899592" y="3625134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5" name="サブタイトル 2"/>
          <p:cNvSpPr txBox="1">
            <a:spLocks/>
          </p:cNvSpPr>
          <p:nvPr/>
        </p:nvSpPr>
        <p:spPr>
          <a:xfrm>
            <a:off x="4932040" y="3625134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6" name="サブタイトル 2"/>
          <p:cNvSpPr txBox="1">
            <a:spLocks/>
          </p:cNvSpPr>
          <p:nvPr/>
        </p:nvSpPr>
        <p:spPr>
          <a:xfrm>
            <a:off x="4427984" y="3625134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7" name="サブタイトル 2"/>
          <p:cNvSpPr txBox="1">
            <a:spLocks/>
          </p:cNvSpPr>
          <p:nvPr/>
        </p:nvSpPr>
        <p:spPr>
          <a:xfrm>
            <a:off x="3880056" y="3625134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8" name="サブタイトル 2"/>
          <p:cNvSpPr txBox="1">
            <a:spLocks/>
          </p:cNvSpPr>
          <p:nvPr/>
        </p:nvSpPr>
        <p:spPr>
          <a:xfrm>
            <a:off x="3347864" y="3625134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9" name="サブタイトル 2"/>
          <p:cNvSpPr txBox="1">
            <a:spLocks/>
          </p:cNvSpPr>
          <p:nvPr/>
        </p:nvSpPr>
        <p:spPr>
          <a:xfrm>
            <a:off x="2771800" y="3645024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60" name="サブタイトル 2"/>
          <p:cNvSpPr txBox="1">
            <a:spLocks/>
          </p:cNvSpPr>
          <p:nvPr/>
        </p:nvSpPr>
        <p:spPr>
          <a:xfrm>
            <a:off x="2267744" y="3625134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61" name="サブタイトル 2"/>
          <p:cNvSpPr txBox="1">
            <a:spLocks/>
          </p:cNvSpPr>
          <p:nvPr/>
        </p:nvSpPr>
        <p:spPr>
          <a:xfrm>
            <a:off x="1813752" y="3625134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62" name="サブタイトル 2"/>
          <p:cNvSpPr txBox="1">
            <a:spLocks/>
          </p:cNvSpPr>
          <p:nvPr/>
        </p:nvSpPr>
        <p:spPr>
          <a:xfrm>
            <a:off x="1381704" y="3625134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>
                <a:solidFill>
                  <a:srgbClr val="FF99CC"/>
                </a:solidFill>
              </a:rPr>
              <a:t>●</a:t>
            </a:r>
            <a:endParaRPr lang="ja-JP" altLang="en-US" sz="2800" dirty="0">
              <a:solidFill>
                <a:srgbClr val="FF99CC"/>
              </a:solidFill>
            </a:endParaRPr>
          </a:p>
        </p:txBody>
      </p:sp>
      <p:sp>
        <p:nvSpPr>
          <p:cNvPr id="63" name="サブタイトル 2"/>
          <p:cNvSpPr txBox="1">
            <a:spLocks/>
          </p:cNvSpPr>
          <p:nvPr/>
        </p:nvSpPr>
        <p:spPr>
          <a:xfrm>
            <a:off x="493530" y="116632"/>
            <a:ext cx="595067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3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6×10=6+6+6+6+6+6+6+6+6+6=</a:t>
            </a:r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4" name="サブタイトル 2"/>
          <p:cNvSpPr txBox="1">
            <a:spLocks/>
          </p:cNvSpPr>
          <p:nvPr/>
        </p:nvSpPr>
        <p:spPr>
          <a:xfrm>
            <a:off x="493530" y="476672"/>
            <a:ext cx="580666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693421" y="11663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125469" y="11663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557517" y="11663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989565" y="11663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421613" y="11663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853661" y="11663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283968" y="11663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717757" y="11663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5221813" y="11663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653861" y="116632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75" name="サブタイトル 2"/>
          <p:cNvSpPr txBox="1">
            <a:spLocks/>
          </p:cNvSpPr>
          <p:nvPr/>
        </p:nvSpPr>
        <p:spPr>
          <a:xfrm>
            <a:off x="5794097" y="4413011"/>
            <a:ext cx="125927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4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60</a:t>
            </a:r>
            <a:endParaRPr lang="ja-JP" altLang="en-US" sz="4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6" name="サブタイトル 2"/>
          <p:cNvSpPr txBox="1">
            <a:spLocks/>
          </p:cNvSpPr>
          <p:nvPr/>
        </p:nvSpPr>
        <p:spPr>
          <a:xfrm>
            <a:off x="6300192" y="116632"/>
            <a:ext cx="64981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3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60</a:t>
            </a:r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7" name="サブタイトル 2"/>
          <p:cNvSpPr txBox="1">
            <a:spLocks/>
          </p:cNvSpPr>
          <p:nvPr/>
        </p:nvSpPr>
        <p:spPr>
          <a:xfrm>
            <a:off x="511021" y="1268760"/>
            <a:ext cx="604595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endParaRPr lang="ja-JP" altLang="en-US" sz="2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613301" y="1258836"/>
            <a:ext cx="5040560" cy="405967"/>
          </a:xfrm>
          <a:prstGeom prst="round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角丸四角形 85"/>
          <p:cNvSpPr/>
          <p:nvPr/>
        </p:nvSpPr>
        <p:spPr>
          <a:xfrm>
            <a:off x="613301" y="1762893"/>
            <a:ext cx="5040560" cy="394304"/>
          </a:xfrm>
          <a:prstGeom prst="round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角丸四角形 86"/>
          <p:cNvSpPr/>
          <p:nvPr/>
        </p:nvSpPr>
        <p:spPr>
          <a:xfrm>
            <a:off x="613301" y="2230944"/>
            <a:ext cx="5040560" cy="386077"/>
          </a:xfrm>
          <a:prstGeom prst="round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角丸四角形 87"/>
          <p:cNvSpPr/>
          <p:nvPr/>
        </p:nvSpPr>
        <p:spPr>
          <a:xfrm>
            <a:off x="613301" y="2698997"/>
            <a:ext cx="5040560" cy="394304"/>
          </a:xfrm>
          <a:prstGeom prst="round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角丸四角形 88"/>
          <p:cNvSpPr/>
          <p:nvPr/>
        </p:nvSpPr>
        <p:spPr>
          <a:xfrm>
            <a:off x="613301" y="3203052"/>
            <a:ext cx="5040560" cy="422081"/>
          </a:xfrm>
          <a:prstGeom prst="round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角丸四角形 89"/>
          <p:cNvSpPr/>
          <p:nvPr/>
        </p:nvSpPr>
        <p:spPr>
          <a:xfrm>
            <a:off x="613301" y="3707109"/>
            <a:ext cx="5040560" cy="432048"/>
          </a:xfrm>
          <a:prstGeom prst="round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サブタイトル 2"/>
          <p:cNvSpPr txBox="1">
            <a:spLocks/>
          </p:cNvSpPr>
          <p:nvPr/>
        </p:nvSpPr>
        <p:spPr>
          <a:xfrm>
            <a:off x="5802779" y="1124744"/>
            <a:ext cx="64981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3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10</a:t>
            </a:r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93" name="サブタイトル 2"/>
          <p:cNvSpPr txBox="1">
            <a:spLocks/>
          </p:cNvSpPr>
          <p:nvPr/>
        </p:nvSpPr>
        <p:spPr>
          <a:xfrm>
            <a:off x="5810813" y="1628800"/>
            <a:ext cx="64981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3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10</a:t>
            </a:r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94" name="サブタイトル 2"/>
          <p:cNvSpPr txBox="1">
            <a:spLocks/>
          </p:cNvSpPr>
          <p:nvPr/>
        </p:nvSpPr>
        <p:spPr>
          <a:xfrm>
            <a:off x="5796136" y="2060848"/>
            <a:ext cx="64981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3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10</a:t>
            </a:r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95" name="サブタイトル 2"/>
          <p:cNvSpPr txBox="1">
            <a:spLocks/>
          </p:cNvSpPr>
          <p:nvPr/>
        </p:nvSpPr>
        <p:spPr>
          <a:xfrm>
            <a:off x="5796136" y="2564904"/>
            <a:ext cx="64981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3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10</a:t>
            </a:r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96" name="サブタイトル 2"/>
          <p:cNvSpPr txBox="1">
            <a:spLocks/>
          </p:cNvSpPr>
          <p:nvPr/>
        </p:nvSpPr>
        <p:spPr>
          <a:xfrm>
            <a:off x="5796136" y="3068960"/>
            <a:ext cx="64981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3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10</a:t>
            </a:r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97" name="サブタイトル 2"/>
          <p:cNvSpPr txBox="1">
            <a:spLocks/>
          </p:cNvSpPr>
          <p:nvPr/>
        </p:nvSpPr>
        <p:spPr>
          <a:xfrm>
            <a:off x="5796136" y="3573016"/>
            <a:ext cx="64981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3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10</a:t>
            </a:r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37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2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5" grpId="0"/>
      <p:bldP spid="76" grpId="0"/>
      <p:bldP spid="77" grpId="0" build="p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2" grpId="0"/>
      <p:bldP spid="93" grpId="0"/>
      <p:bldP spid="94" grpId="0"/>
      <p:bldP spid="95" grpId="0"/>
      <p:bldP spid="96" grpId="0"/>
      <p:bldP spid="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8633" y="1198463"/>
            <a:ext cx="864096" cy="792088"/>
          </a:xfrm>
        </p:spPr>
        <p:txBody>
          <a:bodyPr>
            <a:noAutofit/>
          </a:bodyPr>
          <a:lstStyle/>
          <a:p>
            <a:r>
              <a:rPr kumimoji="1"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827584" y="1198463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4572000" y="119675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4067944" y="1198463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3592024" y="1198463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3131840" y="1198463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2627784" y="119675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2195736" y="119675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1691680" y="1198463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2" name="サブタイトル 2"/>
          <p:cNvSpPr txBox="1">
            <a:spLocks/>
          </p:cNvSpPr>
          <p:nvPr/>
        </p:nvSpPr>
        <p:spPr>
          <a:xfrm>
            <a:off x="1259632" y="1198463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398633" y="1667885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827584" y="1667885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5" name="サブタイトル 2"/>
          <p:cNvSpPr txBox="1">
            <a:spLocks/>
          </p:cNvSpPr>
          <p:nvPr/>
        </p:nvSpPr>
        <p:spPr>
          <a:xfrm>
            <a:off x="4572000" y="1680918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6" name="サブタイトル 2"/>
          <p:cNvSpPr txBox="1">
            <a:spLocks/>
          </p:cNvSpPr>
          <p:nvPr/>
        </p:nvSpPr>
        <p:spPr>
          <a:xfrm>
            <a:off x="4067944" y="1667885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3592024" y="1667885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8" name="サブタイトル 2"/>
          <p:cNvSpPr txBox="1">
            <a:spLocks/>
          </p:cNvSpPr>
          <p:nvPr/>
        </p:nvSpPr>
        <p:spPr>
          <a:xfrm>
            <a:off x="3131840" y="1667885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9" name="サブタイトル 2"/>
          <p:cNvSpPr txBox="1">
            <a:spLocks/>
          </p:cNvSpPr>
          <p:nvPr/>
        </p:nvSpPr>
        <p:spPr>
          <a:xfrm>
            <a:off x="2627784" y="1680918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0" name="サブタイトル 2"/>
          <p:cNvSpPr txBox="1">
            <a:spLocks/>
          </p:cNvSpPr>
          <p:nvPr/>
        </p:nvSpPr>
        <p:spPr>
          <a:xfrm>
            <a:off x="2195736" y="1680918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1" name="サブタイトル 2"/>
          <p:cNvSpPr txBox="1">
            <a:spLocks/>
          </p:cNvSpPr>
          <p:nvPr/>
        </p:nvSpPr>
        <p:spPr>
          <a:xfrm>
            <a:off x="1691680" y="1667885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2" name="サブタイトル 2"/>
          <p:cNvSpPr txBox="1">
            <a:spLocks/>
          </p:cNvSpPr>
          <p:nvPr/>
        </p:nvSpPr>
        <p:spPr>
          <a:xfrm>
            <a:off x="1259632" y="1595877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3" name="サブタイトル 2"/>
          <p:cNvSpPr txBox="1">
            <a:spLocks/>
          </p:cNvSpPr>
          <p:nvPr/>
        </p:nvSpPr>
        <p:spPr>
          <a:xfrm>
            <a:off x="398633" y="2157197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4" name="サブタイトル 2"/>
          <p:cNvSpPr txBox="1">
            <a:spLocks/>
          </p:cNvSpPr>
          <p:nvPr/>
        </p:nvSpPr>
        <p:spPr>
          <a:xfrm>
            <a:off x="827584" y="2157197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5" name="サブタイトル 2"/>
          <p:cNvSpPr txBox="1">
            <a:spLocks/>
          </p:cNvSpPr>
          <p:nvPr/>
        </p:nvSpPr>
        <p:spPr>
          <a:xfrm>
            <a:off x="4572000" y="2171205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6" name="サブタイトル 2"/>
          <p:cNvSpPr txBox="1">
            <a:spLocks/>
          </p:cNvSpPr>
          <p:nvPr/>
        </p:nvSpPr>
        <p:spPr>
          <a:xfrm>
            <a:off x="4067944" y="2157197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7" name="サブタイトル 2"/>
          <p:cNvSpPr txBox="1">
            <a:spLocks/>
          </p:cNvSpPr>
          <p:nvPr/>
        </p:nvSpPr>
        <p:spPr>
          <a:xfrm>
            <a:off x="3592024" y="2157197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8" name="サブタイトル 2"/>
          <p:cNvSpPr txBox="1">
            <a:spLocks/>
          </p:cNvSpPr>
          <p:nvPr/>
        </p:nvSpPr>
        <p:spPr>
          <a:xfrm>
            <a:off x="3131840" y="2157197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9" name="サブタイトル 2"/>
          <p:cNvSpPr txBox="1">
            <a:spLocks/>
          </p:cNvSpPr>
          <p:nvPr/>
        </p:nvSpPr>
        <p:spPr>
          <a:xfrm>
            <a:off x="2627784" y="2177087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0" name="サブタイトル 2"/>
          <p:cNvSpPr txBox="1">
            <a:spLocks/>
          </p:cNvSpPr>
          <p:nvPr/>
        </p:nvSpPr>
        <p:spPr>
          <a:xfrm>
            <a:off x="2195736" y="2181466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1" name="サブタイトル 2"/>
          <p:cNvSpPr txBox="1">
            <a:spLocks/>
          </p:cNvSpPr>
          <p:nvPr/>
        </p:nvSpPr>
        <p:spPr>
          <a:xfrm>
            <a:off x="1691680" y="2157197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2" name="サブタイトル 2"/>
          <p:cNvSpPr txBox="1">
            <a:spLocks/>
          </p:cNvSpPr>
          <p:nvPr/>
        </p:nvSpPr>
        <p:spPr>
          <a:xfrm>
            <a:off x="1259632" y="2112966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>
                <a:solidFill>
                  <a:srgbClr val="FF99CC"/>
                </a:solidFill>
              </a:rPr>
              <a:t>●</a:t>
            </a:r>
            <a:endParaRPr lang="ja-JP" altLang="en-US" sz="2000" dirty="0">
              <a:solidFill>
                <a:srgbClr val="FF99CC"/>
              </a:solidFill>
            </a:endParaRPr>
          </a:p>
        </p:txBody>
      </p:sp>
      <p:sp>
        <p:nvSpPr>
          <p:cNvPr id="33" name="サブタイトル 2"/>
          <p:cNvSpPr txBox="1">
            <a:spLocks/>
          </p:cNvSpPr>
          <p:nvPr/>
        </p:nvSpPr>
        <p:spPr>
          <a:xfrm>
            <a:off x="398633" y="264650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4" name="サブタイトル 2"/>
          <p:cNvSpPr txBox="1">
            <a:spLocks/>
          </p:cNvSpPr>
          <p:nvPr/>
        </p:nvSpPr>
        <p:spPr>
          <a:xfrm>
            <a:off x="827584" y="264650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5" name="サブタイトル 2"/>
          <p:cNvSpPr txBox="1">
            <a:spLocks/>
          </p:cNvSpPr>
          <p:nvPr/>
        </p:nvSpPr>
        <p:spPr>
          <a:xfrm>
            <a:off x="4572000" y="2655848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6" name="サブタイトル 2"/>
          <p:cNvSpPr txBox="1">
            <a:spLocks/>
          </p:cNvSpPr>
          <p:nvPr/>
        </p:nvSpPr>
        <p:spPr>
          <a:xfrm>
            <a:off x="4067944" y="264650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7" name="サブタイトル 2"/>
          <p:cNvSpPr txBox="1">
            <a:spLocks/>
          </p:cNvSpPr>
          <p:nvPr/>
        </p:nvSpPr>
        <p:spPr>
          <a:xfrm>
            <a:off x="3592024" y="264650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8" name="サブタイトル 2"/>
          <p:cNvSpPr txBox="1">
            <a:spLocks/>
          </p:cNvSpPr>
          <p:nvPr/>
        </p:nvSpPr>
        <p:spPr>
          <a:xfrm>
            <a:off x="3131840" y="264650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9" name="サブタイトル 2"/>
          <p:cNvSpPr txBox="1">
            <a:spLocks/>
          </p:cNvSpPr>
          <p:nvPr/>
        </p:nvSpPr>
        <p:spPr>
          <a:xfrm>
            <a:off x="2627784" y="266639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0" name="サブタイトル 2"/>
          <p:cNvSpPr txBox="1">
            <a:spLocks/>
          </p:cNvSpPr>
          <p:nvPr/>
        </p:nvSpPr>
        <p:spPr>
          <a:xfrm>
            <a:off x="2195736" y="2662688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1" name="サブタイトル 2"/>
          <p:cNvSpPr txBox="1">
            <a:spLocks/>
          </p:cNvSpPr>
          <p:nvPr/>
        </p:nvSpPr>
        <p:spPr>
          <a:xfrm>
            <a:off x="1691680" y="264650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2" name="サブタイトル 2"/>
          <p:cNvSpPr txBox="1">
            <a:spLocks/>
          </p:cNvSpPr>
          <p:nvPr/>
        </p:nvSpPr>
        <p:spPr>
          <a:xfrm>
            <a:off x="1259632" y="263691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3" name="サブタイトル 2"/>
          <p:cNvSpPr txBox="1">
            <a:spLocks/>
          </p:cNvSpPr>
          <p:nvPr/>
        </p:nvSpPr>
        <p:spPr>
          <a:xfrm>
            <a:off x="398633" y="313582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4" name="サブタイトル 2"/>
          <p:cNvSpPr txBox="1">
            <a:spLocks/>
          </p:cNvSpPr>
          <p:nvPr/>
        </p:nvSpPr>
        <p:spPr>
          <a:xfrm>
            <a:off x="827584" y="313582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5" name="サブタイトル 2"/>
          <p:cNvSpPr txBox="1">
            <a:spLocks/>
          </p:cNvSpPr>
          <p:nvPr/>
        </p:nvSpPr>
        <p:spPr>
          <a:xfrm>
            <a:off x="4572000" y="314049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6" name="サブタイトル 2"/>
          <p:cNvSpPr txBox="1">
            <a:spLocks/>
          </p:cNvSpPr>
          <p:nvPr/>
        </p:nvSpPr>
        <p:spPr>
          <a:xfrm>
            <a:off x="4067944" y="313582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7" name="サブタイトル 2"/>
          <p:cNvSpPr txBox="1">
            <a:spLocks/>
          </p:cNvSpPr>
          <p:nvPr/>
        </p:nvSpPr>
        <p:spPr>
          <a:xfrm>
            <a:off x="3592024" y="313582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8" name="サブタイトル 2"/>
          <p:cNvSpPr txBox="1">
            <a:spLocks/>
          </p:cNvSpPr>
          <p:nvPr/>
        </p:nvSpPr>
        <p:spPr>
          <a:xfrm>
            <a:off x="3131840" y="313582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9" name="サブタイトル 2"/>
          <p:cNvSpPr txBox="1">
            <a:spLocks/>
          </p:cNvSpPr>
          <p:nvPr/>
        </p:nvSpPr>
        <p:spPr>
          <a:xfrm>
            <a:off x="2627784" y="315571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0" name="サブタイトル 2"/>
          <p:cNvSpPr txBox="1">
            <a:spLocks/>
          </p:cNvSpPr>
          <p:nvPr/>
        </p:nvSpPr>
        <p:spPr>
          <a:xfrm>
            <a:off x="2195736" y="3143910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1" name="サブタイトル 2"/>
          <p:cNvSpPr txBox="1">
            <a:spLocks/>
          </p:cNvSpPr>
          <p:nvPr/>
        </p:nvSpPr>
        <p:spPr>
          <a:xfrm>
            <a:off x="1691680" y="313582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2" name="サブタイトル 2"/>
          <p:cNvSpPr txBox="1">
            <a:spLocks/>
          </p:cNvSpPr>
          <p:nvPr/>
        </p:nvSpPr>
        <p:spPr>
          <a:xfrm>
            <a:off x="1259632" y="3140968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3" name="サブタイトル 2"/>
          <p:cNvSpPr txBox="1">
            <a:spLocks/>
          </p:cNvSpPr>
          <p:nvPr/>
        </p:nvSpPr>
        <p:spPr>
          <a:xfrm>
            <a:off x="398633" y="3625134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4" name="サブタイトル 2"/>
          <p:cNvSpPr txBox="1">
            <a:spLocks/>
          </p:cNvSpPr>
          <p:nvPr/>
        </p:nvSpPr>
        <p:spPr>
          <a:xfrm>
            <a:off x="827584" y="3625134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5" name="サブタイトル 2"/>
          <p:cNvSpPr txBox="1">
            <a:spLocks/>
          </p:cNvSpPr>
          <p:nvPr/>
        </p:nvSpPr>
        <p:spPr>
          <a:xfrm>
            <a:off x="4572000" y="3625134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6" name="サブタイトル 2"/>
          <p:cNvSpPr txBox="1">
            <a:spLocks/>
          </p:cNvSpPr>
          <p:nvPr/>
        </p:nvSpPr>
        <p:spPr>
          <a:xfrm>
            <a:off x="4067944" y="3625134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7" name="サブタイトル 2"/>
          <p:cNvSpPr txBox="1">
            <a:spLocks/>
          </p:cNvSpPr>
          <p:nvPr/>
        </p:nvSpPr>
        <p:spPr>
          <a:xfrm>
            <a:off x="3592024" y="3625134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8" name="サブタイトル 2"/>
          <p:cNvSpPr txBox="1">
            <a:spLocks/>
          </p:cNvSpPr>
          <p:nvPr/>
        </p:nvSpPr>
        <p:spPr>
          <a:xfrm>
            <a:off x="3131840" y="3625134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9" name="サブタイトル 2"/>
          <p:cNvSpPr txBox="1">
            <a:spLocks/>
          </p:cNvSpPr>
          <p:nvPr/>
        </p:nvSpPr>
        <p:spPr>
          <a:xfrm>
            <a:off x="2627784" y="3645024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60" name="サブタイトル 2"/>
          <p:cNvSpPr txBox="1">
            <a:spLocks/>
          </p:cNvSpPr>
          <p:nvPr/>
        </p:nvSpPr>
        <p:spPr>
          <a:xfrm>
            <a:off x="2195736" y="3625134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61" name="サブタイトル 2"/>
          <p:cNvSpPr txBox="1">
            <a:spLocks/>
          </p:cNvSpPr>
          <p:nvPr/>
        </p:nvSpPr>
        <p:spPr>
          <a:xfrm>
            <a:off x="1691680" y="3625134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62" name="サブタイトル 2"/>
          <p:cNvSpPr txBox="1">
            <a:spLocks/>
          </p:cNvSpPr>
          <p:nvPr/>
        </p:nvSpPr>
        <p:spPr>
          <a:xfrm>
            <a:off x="1259632" y="3625134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63" name="サブタイトル 2"/>
          <p:cNvSpPr txBox="1">
            <a:spLocks/>
          </p:cNvSpPr>
          <p:nvPr/>
        </p:nvSpPr>
        <p:spPr>
          <a:xfrm>
            <a:off x="251520" y="188640"/>
            <a:ext cx="825493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0.7×10</a:t>
            </a:r>
            <a:r>
              <a:rPr lang="en-US" altLang="ja-JP" sz="3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0.7</a:t>
            </a:r>
            <a:r>
              <a:rPr lang="en-US" altLang="ja-JP" sz="3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+</a:t>
            </a:r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0.7</a:t>
            </a:r>
            <a:r>
              <a:rPr lang="en-US" altLang="ja-JP" sz="3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+</a:t>
            </a:r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0.7</a:t>
            </a:r>
            <a:r>
              <a:rPr lang="en-US" altLang="ja-JP" sz="3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+</a:t>
            </a:r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0.7</a:t>
            </a:r>
            <a:r>
              <a:rPr lang="en-US" altLang="ja-JP" sz="3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+</a:t>
            </a:r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0.7</a:t>
            </a:r>
            <a:r>
              <a:rPr lang="en-US" altLang="ja-JP" sz="3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+</a:t>
            </a:r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0.7</a:t>
            </a:r>
            <a:r>
              <a:rPr lang="en-US" altLang="ja-JP" sz="3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+</a:t>
            </a:r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0.7</a:t>
            </a:r>
            <a:r>
              <a:rPr lang="en-US" altLang="ja-JP" sz="3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+</a:t>
            </a:r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0.7</a:t>
            </a:r>
            <a:r>
              <a:rPr lang="en-US" altLang="ja-JP" sz="3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+</a:t>
            </a:r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0.7</a:t>
            </a:r>
            <a:r>
              <a:rPr lang="en-US" altLang="ja-JP" sz="3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+</a:t>
            </a:r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0.7</a:t>
            </a:r>
            <a:r>
              <a:rPr lang="en-US" altLang="ja-JP" sz="3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619672" y="139279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253322" y="142033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843101" y="142771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463037" y="116632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067944" y="116631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689691" y="139279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329315" y="142771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970736" y="142771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559381" y="142771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7207453" y="116632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75" name="サブタイトル 2"/>
          <p:cNvSpPr txBox="1">
            <a:spLocks/>
          </p:cNvSpPr>
          <p:nvPr/>
        </p:nvSpPr>
        <p:spPr>
          <a:xfrm>
            <a:off x="6629770" y="2157197"/>
            <a:ext cx="68320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4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7</a:t>
            </a:r>
            <a:endParaRPr lang="ja-JP" altLang="en-US" sz="4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6" name="サブタイトル 2"/>
          <p:cNvSpPr txBox="1">
            <a:spLocks/>
          </p:cNvSpPr>
          <p:nvPr/>
        </p:nvSpPr>
        <p:spPr>
          <a:xfrm>
            <a:off x="8026643" y="188640"/>
            <a:ext cx="64981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3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7</a:t>
            </a:r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7" name="サブタイトル 2"/>
          <p:cNvSpPr txBox="1">
            <a:spLocks/>
          </p:cNvSpPr>
          <p:nvPr/>
        </p:nvSpPr>
        <p:spPr>
          <a:xfrm>
            <a:off x="395536" y="407707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88" name="サブタイトル 2"/>
          <p:cNvSpPr txBox="1">
            <a:spLocks/>
          </p:cNvSpPr>
          <p:nvPr/>
        </p:nvSpPr>
        <p:spPr>
          <a:xfrm>
            <a:off x="827584" y="407707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89" name="サブタイトル 2"/>
          <p:cNvSpPr txBox="1">
            <a:spLocks/>
          </p:cNvSpPr>
          <p:nvPr/>
        </p:nvSpPr>
        <p:spPr>
          <a:xfrm>
            <a:off x="1259632" y="407707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90" name="サブタイトル 2"/>
          <p:cNvSpPr txBox="1">
            <a:spLocks/>
          </p:cNvSpPr>
          <p:nvPr/>
        </p:nvSpPr>
        <p:spPr>
          <a:xfrm>
            <a:off x="1691680" y="407707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91" name="サブタイトル 2"/>
          <p:cNvSpPr txBox="1">
            <a:spLocks/>
          </p:cNvSpPr>
          <p:nvPr/>
        </p:nvSpPr>
        <p:spPr>
          <a:xfrm>
            <a:off x="2195736" y="407707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92" name="サブタイトル 2"/>
          <p:cNvSpPr txBox="1">
            <a:spLocks/>
          </p:cNvSpPr>
          <p:nvPr/>
        </p:nvSpPr>
        <p:spPr>
          <a:xfrm>
            <a:off x="4572000" y="405718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93" name="サブタイトル 2"/>
          <p:cNvSpPr txBox="1">
            <a:spLocks/>
          </p:cNvSpPr>
          <p:nvPr/>
        </p:nvSpPr>
        <p:spPr>
          <a:xfrm>
            <a:off x="4067944" y="405718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94" name="サブタイトル 2"/>
          <p:cNvSpPr txBox="1">
            <a:spLocks/>
          </p:cNvSpPr>
          <p:nvPr/>
        </p:nvSpPr>
        <p:spPr>
          <a:xfrm>
            <a:off x="3592024" y="405718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95" name="サブタイトル 2"/>
          <p:cNvSpPr txBox="1">
            <a:spLocks/>
          </p:cNvSpPr>
          <p:nvPr/>
        </p:nvSpPr>
        <p:spPr>
          <a:xfrm>
            <a:off x="3131840" y="405718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96" name="サブタイトル 2"/>
          <p:cNvSpPr txBox="1">
            <a:spLocks/>
          </p:cNvSpPr>
          <p:nvPr/>
        </p:nvSpPr>
        <p:spPr>
          <a:xfrm>
            <a:off x="2627784" y="407707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97" name="サブタイトル 2"/>
          <p:cNvSpPr txBox="1">
            <a:spLocks/>
          </p:cNvSpPr>
          <p:nvPr/>
        </p:nvSpPr>
        <p:spPr>
          <a:xfrm>
            <a:off x="395536" y="1196752"/>
            <a:ext cx="86409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0.1</a:t>
            </a:r>
            <a:endParaRPr lang="ja-JP" altLang="en-US" sz="12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98" name="サブタイトル 2"/>
          <p:cNvSpPr txBox="1">
            <a:spLocks/>
          </p:cNvSpPr>
          <p:nvPr/>
        </p:nvSpPr>
        <p:spPr>
          <a:xfrm>
            <a:off x="398633" y="4365104"/>
            <a:ext cx="86409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0.7</a:t>
            </a:r>
            <a:endParaRPr lang="ja-JP" altLang="en-US" sz="12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467544" y="1232756"/>
            <a:ext cx="4752528" cy="324036"/>
          </a:xfrm>
          <a:prstGeom prst="round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角丸四角形 98"/>
          <p:cNvSpPr/>
          <p:nvPr/>
        </p:nvSpPr>
        <p:spPr>
          <a:xfrm>
            <a:off x="467544" y="1736812"/>
            <a:ext cx="4752528" cy="324036"/>
          </a:xfrm>
          <a:prstGeom prst="round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角丸四角形 99"/>
          <p:cNvSpPr/>
          <p:nvPr/>
        </p:nvSpPr>
        <p:spPr>
          <a:xfrm>
            <a:off x="467544" y="2204864"/>
            <a:ext cx="4752528" cy="324036"/>
          </a:xfrm>
          <a:prstGeom prst="round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角丸四角形 100"/>
          <p:cNvSpPr/>
          <p:nvPr/>
        </p:nvSpPr>
        <p:spPr>
          <a:xfrm>
            <a:off x="467544" y="2672916"/>
            <a:ext cx="4752528" cy="324036"/>
          </a:xfrm>
          <a:prstGeom prst="round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角丸四角形 101"/>
          <p:cNvSpPr/>
          <p:nvPr/>
        </p:nvSpPr>
        <p:spPr>
          <a:xfrm>
            <a:off x="467544" y="3176972"/>
            <a:ext cx="4752528" cy="324036"/>
          </a:xfrm>
          <a:prstGeom prst="round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角丸四角形 102"/>
          <p:cNvSpPr/>
          <p:nvPr/>
        </p:nvSpPr>
        <p:spPr>
          <a:xfrm>
            <a:off x="467544" y="3681028"/>
            <a:ext cx="4752528" cy="324036"/>
          </a:xfrm>
          <a:prstGeom prst="round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角丸四角形 103"/>
          <p:cNvSpPr/>
          <p:nvPr/>
        </p:nvSpPr>
        <p:spPr>
          <a:xfrm>
            <a:off x="467544" y="4113076"/>
            <a:ext cx="4752528" cy="324036"/>
          </a:xfrm>
          <a:prstGeom prst="round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サブタイトル 2"/>
          <p:cNvSpPr txBox="1">
            <a:spLocks/>
          </p:cNvSpPr>
          <p:nvPr/>
        </p:nvSpPr>
        <p:spPr>
          <a:xfrm>
            <a:off x="5320923" y="1124744"/>
            <a:ext cx="64981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endParaRPr lang="ja-JP" altLang="en-US" sz="2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06" name="サブタイトル 2"/>
          <p:cNvSpPr txBox="1">
            <a:spLocks/>
          </p:cNvSpPr>
          <p:nvPr/>
        </p:nvSpPr>
        <p:spPr>
          <a:xfrm>
            <a:off x="5320923" y="1604797"/>
            <a:ext cx="64981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endParaRPr lang="ja-JP" altLang="en-US" sz="2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07" name="サブタイトル 2"/>
          <p:cNvSpPr txBox="1">
            <a:spLocks/>
          </p:cNvSpPr>
          <p:nvPr/>
        </p:nvSpPr>
        <p:spPr>
          <a:xfrm>
            <a:off x="5320923" y="2084850"/>
            <a:ext cx="64981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endParaRPr lang="ja-JP" altLang="en-US" sz="2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08" name="サブタイトル 2"/>
          <p:cNvSpPr txBox="1">
            <a:spLocks/>
          </p:cNvSpPr>
          <p:nvPr/>
        </p:nvSpPr>
        <p:spPr>
          <a:xfrm>
            <a:off x="5320923" y="2564903"/>
            <a:ext cx="64981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endParaRPr lang="ja-JP" altLang="en-US" sz="2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09" name="サブタイトル 2"/>
          <p:cNvSpPr txBox="1">
            <a:spLocks/>
          </p:cNvSpPr>
          <p:nvPr/>
        </p:nvSpPr>
        <p:spPr>
          <a:xfrm>
            <a:off x="5320923" y="3044956"/>
            <a:ext cx="64981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endParaRPr lang="ja-JP" altLang="en-US" sz="2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10" name="サブタイトル 2"/>
          <p:cNvSpPr txBox="1">
            <a:spLocks/>
          </p:cNvSpPr>
          <p:nvPr/>
        </p:nvSpPr>
        <p:spPr>
          <a:xfrm>
            <a:off x="5320923" y="3525009"/>
            <a:ext cx="64981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endParaRPr lang="ja-JP" altLang="en-US" sz="2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11" name="サブタイトル 2"/>
          <p:cNvSpPr txBox="1">
            <a:spLocks/>
          </p:cNvSpPr>
          <p:nvPr/>
        </p:nvSpPr>
        <p:spPr>
          <a:xfrm>
            <a:off x="5320923" y="4005064"/>
            <a:ext cx="64981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endParaRPr lang="ja-JP" altLang="en-US" sz="2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832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>
                      <p:stCondLst>
                        <p:cond delay="indefinite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>
                      <p:stCondLst>
                        <p:cond delay="indefinite"/>
                      </p:stCondLst>
                      <p:childTnLst>
                        <p:par>
                          <p:cTn id="453" fill="hold">
                            <p:stCondLst>
                              <p:cond delay="0"/>
                            </p:stCondLst>
                            <p:childTnLst>
                              <p:par>
                                <p:cTn id="4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2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5" grpId="0"/>
      <p:bldP spid="7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 build="p"/>
      <p:bldP spid="98" grpId="0" build="p"/>
      <p:bldP spid="74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/>
      <p:bldP spid="106" grpId="0"/>
      <p:bldP spid="107" grpId="0"/>
      <p:bldP spid="108" grpId="0"/>
      <p:bldP spid="109" grpId="0"/>
      <p:bldP spid="110" grpId="0"/>
      <p:bldP spid="1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74697" y="1630511"/>
            <a:ext cx="864096" cy="792088"/>
          </a:xfrm>
        </p:spPr>
        <p:txBody>
          <a:bodyPr>
            <a:noAutofit/>
          </a:bodyPr>
          <a:lstStyle/>
          <a:p>
            <a:r>
              <a:rPr kumimoji="1" lang="ja-JP" altLang="en-US" sz="1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1331640" y="163051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4427984" y="1628800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995936" y="163051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3592024" y="163051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3203848" y="163051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2771800" y="1628800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2411760" y="1628800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2051720" y="163051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2" name="サブタイトル 2"/>
          <p:cNvSpPr txBox="1">
            <a:spLocks/>
          </p:cNvSpPr>
          <p:nvPr/>
        </p:nvSpPr>
        <p:spPr>
          <a:xfrm>
            <a:off x="1691680" y="163051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974697" y="2118112"/>
            <a:ext cx="864096" cy="3648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1331640" y="211811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5" name="サブタイトル 2"/>
          <p:cNvSpPr txBox="1">
            <a:spLocks/>
          </p:cNvSpPr>
          <p:nvPr/>
        </p:nvSpPr>
        <p:spPr>
          <a:xfrm>
            <a:off x="4427984" y="2131145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6" name="サブタイトル 2"/>
          <p:cNvSpPr txBox="1">
            <a:spLocks/>
          </p:cNvSpPr>
          <p:nvPr/>
        </p:nvSpPr>
        <p:spPr>
          <a:xfrm>
            <a:off x="3995936" y="211811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3592024" y="211811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8" name="サブタイトル 2"/>
          <p:cNvSpPr txBox="1">
            <a:spLocks/>
          </p:cNvSpPr>
          <p:nvPr/>
        </p:nvSpPr>
        <p:spPr>
          <a:xfrm>
            <a:off x="3203848" y="211811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9" name="サブタイトル 2"/>
          <p:cNvSpPr txBox="1">
            <a:spLocks/>
          </p:cNvSpPr>
          <p:nvPr/>
        </p:nvSpPr>
        <p:spPr>
          <a:xfrm>
            <a:off x="2771800" y="2131145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0" name="サブタイトル 2"/>
          <p:cNvSpPr txBox="1">
            <a:spLocks/>
          </p:cNvSpPr>
          <p:nvPr/>
        </p:nvSpPr>
        <p:spPr>
          <a:xfrm>
            <a:off x="2411760" y="2131145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1" name="サブタイトル 2"/>
          <p:cNvSpPr txBox="1">
            <a:spLocks/>
          </p:cNvSpPr>
          <p:nvPr/>
        </p:nvSpPr>
        <p:spPr>
          <a:xfrm>
            <a:off x="2051720" y="211811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2" name="サブタイトル 2"/>
          <p:cNvSpPr txBox="1">
            <a:spLocks/>
          </p:cNvSpPr>
          <p:nvPr/>
        </p:nvSpPr>
        <p:spPr>
          <a:xfrm>
            <a:off x="1691680" y="209822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63" name="サブタイトル 2"/>
          <p:cNvSpPr txBox="1">
            <a:spLocks/>
          </p:cNvSpPr>
          <p:nvPr/>
        </p:nvSpPr>
        <p:spPr>
          <a:xfrm>
            <a:off x="400661" y="262389"/>
            <a:ext cx="81109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0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0.02×10=0.02+0.02+0.02+0.02+0.02+0.02+0.02+0.02+0.02+0.02</a:t>
            </a:r>
            <a:r>
              <a:rPr lang="en-US" altLang="ja-JP" sz="24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24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4" name="サブタイトル 2"/>
          <p:cNvSpPr txBox="1">
            <a:spLocks/>
          </p:cNvSpPr>
          <p:nvPr/>
        </p:nvSpPr>
        <p:spPr>
          <a:xfrm>
            <a:off x="574776" y="476672"/>
            <a:ext cx="580666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302797" y="11663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  <a:latin typeface="Adobe Myungjo Std M" pitchFamily="18" charset="-128"/>
                <a:ea typeface="Adobe Myungjo Std M" pitchFamily="18" charset="-128"/>
              </a:rPr>
              <a:t>○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835696" y="11663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  <a:latin typeface="Adobe Myungjo Std M" pitchFamily="18" charset="-128"/>
                <a:ea typeface="Adobe Myungjo Std M" pitchFamily="18" charset="-128"/>
              </a:rPr>
              <a:t>○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339752" y="11663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  <a:latin typeface="Adobe Myungjo Std M" pitchFamily="18" charset="-128"/>
                <a:ea typeface="Adobe Myungjo Std M" pitchFamily="18" charset="-128"/>
              </a:rPr>
              <a:t>○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886973" y="11663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  <a:latin typeface="Adobe Myungjo Std M" pitchFamily="18" charset="-128"/>
                <a:ea typeface="Adobe Myungjo Std M" pitchFamily="18" charset="-128"/>
              </a:rPr>
              <a:t>○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421613" y="11663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  <a:latin typeface="Adobe Myungjo Std M" pitchFamily="18" charset="-128"/>
                <a:ea typeface="Adobe Myungjo Std M" pitchFamily="18" charset="-128"/>
              </a:rPr>
              <a:t>○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923928" y="11663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  <a:latin typeface="Adobe Myungjo Std M" pitchFamily="18" charset="-128"/>
                <a:ea typeface="Adobe Myungjo Std M" pitchFamily="18" charset="-128"/>
              </a:rPr>
              <a:t>○</a:t>
            </a: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427984" y="11663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  <a:latin typeface="Adobe Myungjo Std M" pitchFamily="18" charset="-128"/>
                <a:ea typeface="Adobe Myungjo Std M" pitchFamily="18" charset="-128"/>
              </a:rPr>
              <a:t>○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975205" y="11663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  <a:latin typeface="Adobe Myungjo Std M" pitchFamily="18" charset="-128"/>
                <a:ea typeface="Adobe Myungjo Std M" pitchFamily="18" charset="-128"/>
              </a:rPr>
              <a:t>○</a:t>
            </a: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5508104" y="11663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  <a:latin typeface="Adobe Myungjo Std M" pitchFamily="18" charset="-128"/>
                <a:ea typeface="Adobe Myungjo Std M" pitchFamily="18" charset="-128"/>
              </a:rPr>
              <a:t>○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6055325" y="11663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solidFill>
                  <a:srgbClr val="FF0000"/>
                </a:solidFill>
                <a:latin typeface="Adobe Myungjo Std M" pitchFamily="18" charset="-128"/>
                <a:ea typeface="Adobe Myungjo Std M" pitchFamily="18" charset="-128"/>
              </a:rPr>
              <a:t>○</a:t>
            </a:r>
          </a:p>
        </p:txBody>
      </p:sp>
      <p:sp>
        <p:nvSpPr>
          <p:cNvPr id="75" name="サブタイトル 2"/>
          <p:cNvSpPr txBox="1">
            <a:spLocks/>
          </p:cNvSpPr>
          <p:nvPr/>
        </p:nvSpPr>
        <p:spPr>
          <a:xfrm>
            <a:off x="5148064" y="2564904"/>
            <a:ext cx="125927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3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0.2</a:t>
            </a:r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6" name="サブタイトル 2"/>
          <p:cNvSpPr txBox="1">
            <a:spLocks/>
          </p:cNvSpPr>
          <p:nvPr/>
        </p:nvSpPr>
        <p:spPr>
          <a:xfrm>
            <a:off x="6761296" y="188640"/>
            <a:ext cx="86409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0.2</a:t>
            </a:r>
            <a:endParaRPr lang="ja-JP" altLang="en-US" sz="2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7" name="サブタイトル 2"/>
          <p:cNvSpPr txBox="1">
            <a:spLocks/>
          </p:cNvSpPr>
          <p:nvPr/>
        </p:nvSpPr>
        <p:spPr>
          <a:xfrm>
            <a:off x="5311685" y="1484784"/>
            <a:ext cx="484451" cy="3757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0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0.1</a:t>
            </a:r>
            <a:endParaRPr lang="ja-JP" altLang="en-US" sz="2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2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8" name="サブタイトル 2"/>
          <p:cNvSpPr txBox="1">
            <a:spLocks/>
          </p:cNvSpPr>
          <p:nvPr/>
        </p:nvSpPr>
        <p:spPr>
          <a:xfrm>
            <a:off x="5311685" y="2107142"/>
            <a:ext cx="484451" cy="3757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0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0.1</a:t>
            </a:r>
            <a:endParaRPr lang="ja-JP" altLang="en-US" sz="2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2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1115616" y="1628800"/>
            <a:ext cx="4032448" cy="252028"/>
          </a:xfrm>
          <a:prstGeom prst="round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角丸四角形 84"/>
          <p:cNvSpPr/>
          <p:nvPr/>
        </p:nvSpPr>
        <p:spPr>
          <a:xfrm>
            <a:off x="1115616" y="2131145"/>
            <a:ext cx="4032448" cy="255109"/>
          </a:xfrm>
          <a:prstGeom prst="round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サブタイトル 2"/>
          <p:cNvSpPr txBox="1">
            <a:spLocks/>
          </p:cNvSpPr>
          <p:nvPr/>
        </p:nvSpPr>
        <p:spPr>
          <a:xfrm>
            <a:off x="974697" y="1628800"/>
            <a:ext cx="864096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2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0.01</a:t>
            </a:r>
            <a:endParaRPr lang="ja-JP" altLang="en-US" sz="1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93" name="サブタイトル 2"/>
          <p:cNvSpPr txBox="1">
            <a:spLocks/>
          </p:cNvSpPr>
          <p:nvPr/>
        </p:nvSpPr>
        <p:spPr>
          <a:xfrm>
            <a:off x="974697" y="2572465"/>
            <a:ext cx="864096" cy="3648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dirty="0">
                <a:solidFill>
                  <a:schemeClr val="tx1"/>
                </a:solidFill>
              </a:rPr>
              <a:t>0.02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78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5" grpId="0"/>
      <p:bldP spid="76" grpId="0"/>
      <p:bldP spid="77" grpId="0"/>
      <p:bldP spid="78" grpId="0"/>
      <p:bldP spid="84" grpId="0" animBg="1"/>
      <p:bldP spid="85" grpId="0" animBg="1"/>
      <p:bldP spid="91" grpId="0" build="p"/>
      <p:bldP spid="9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 txBox="1">
            <a:spLocks/>
          </p:cNvSpPr>
          <p:nvPr/>
        </p:nvSpPr>
        <p:spPr>
          <a:xfrm>
            <a:off x="1043608" y="-99392"/>
            <a:ext cx="3312368" cy="1296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５６</a:t>
            </a:r>
            <a:r>
              <a:rPr lang="en-US" altLang="ja-JP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７２</a:t>
            </a:r>
            <a:endParaRPr lang="ja-JP" altLang="en-US" sz="4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356792" y="692696"/>
            <a:ext cx="1703040" cy="8322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５０</a:t>
            </a:r>
            <a:endParaRPr lang="ja-JP" altLang="en-US" sz="4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1746920" y="1205136"/>
            <a:ext cx="1384920" cy="6396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６</a:t>
            </a:r>
            <a:endParaRPr lang="ja-JP" altLang="en-US" sz="4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1691680" y="2440560"/>
            <a:ext cx="2503884" cy="4956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０</a:t>
            </a:r>
            <a:r>
              <a:rPr lang="en-US" altLang="ja-JP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０２</a:t>
            </a:r>
            <a:endParaRPr lang="ja-JP" altLang="en-US" sz="4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1948086" y="1772816"/>
            <a:ext cx="1520924" cy="6097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０</a:t>
            </a:r>
            <a:r>
              <a:rPr lang="en-US" altLang="ja-JP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</a:t>
            </a:r>
            <a:endParaRPr lang="ja-JP" altLang="en-US" sz="4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911836" y="3356992"/>
            <a:ext cx="296108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サブタイトル 2"/>
          <p:cNvSpPr txBox="1">
            <a:spLocks/>
          </p:cNvSpPr>
          <p:nvPr/>
        </p:nvSpPr>
        <p:spPr>
          <a:xfrm>
            <a:off x="1403648" y="3212976"/>
            <a:ext cx="2808312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５６</a:t>
            </a:r>
            <a:r>
              <a:rPr lang="en-US" altLang="ja-JP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７２</a:t>
            </a:r>
            <a:endParaRPr lang="ja-JP" altLang="en-US" sz="4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911836" y="2690928"/>
            <a:ext cx="648072" cy="5358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＋</a:t>
            </a:r>
          </a:p>
        </p:txBody>
      </p:sp>
      <p:sp>
        <p:nvSpPr>
          <p:cNvPr id="16" name="サブタイトル 2"/>
          <p:cNvSpPr txBox="1">
            <a:spLocks/>
          </p:cNvSpPr>
          <p:nvPr/>
        </p:nvSpPr>
        <p:spPr>
          <a:xfrm>
            <a:off x="384352" y="4994136"/>
            <a:ext cx="1703040" cy="8322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５０</a:t>
            </a:r>
            <a:endParaRPr lang="ja-JP" altLang="en-US" sz="4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1691680" y="5142344"/>
            <a:ext cx="648072" cy="6840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＋</a:t>
            </a:r>
          </a:p>
        </p:txBody>
      </p:sp>
      <p:sp>
        <p:nvSpPr>
          <p:cNvPr id="18" name="サブタイトル 2"/>
          <p:cNvSpPr txBox="1">
            <a:spLocks/>
          </p:cNvSpPr>
          <p:nvPr/>
        </p:nvSpPr>
        <p:spPr>
          <a:xfrm>
            <a:off x="2735796" y="5142344"/>
            <a:ext cx="648072" cy="6840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＋</a:t>
            </a:r>
          </a:p>
        </p:txBody>
      </p:sp>
      <p:sp>
        <p:nvSpPr>
          <p:cNvPr id="19" name="サブタイトル 2"/>
          <p:cNvSpPr txBox="1">
            <a:spLocks/>
          </p:cNvSpPr>
          <p:nvPr/>
        </p:nvSpPr>
        <p:spPr>
          <a:xfrm>
            <a:off x="4427984" y="5210532"/>
            <a:ext cx="648072" cy="6840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＋</a:t>
            </a:r>
          </a:p>
        </p:txBody>
      </p:sp>
      <p:sp>
        <p:nvSpPr>
          <p:cNvPr id="20" name="サブタイトル 2"/>
          <p:cNvSpPr txBox="1">
            <a:spLocks/>
          </p:cNvSpPr>
          <p:nvPr/>
        </p:nvSpPr>
        <p:spPr>
          <a:xfrm>
            <a:off x="1746920" y="5019484"/>
            <a:ext cx="1384920" cy="77724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６</a:t>
            </a:r>
            <a:endParaRPr lang="ja-JP" altLang="en-US" sz="4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1" name="サブタイトル 2"/>
          <p:cNvSpPr txBox="1">
            <a:spLocks/>
          </p:cNvSpPr>
          <p:nvPr/>
        </p:nvSpPr>
        <p:spPr>
          <a:xfrm>
            <a:off x="3131840" y="5019484"/>
            <a:ext cx="1520924" cy="8840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０</a:t>
            </a:r>
            <a:r>
              <a:rPr lang="en-US" altLang="ja-JP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</a:t>
            </a:r>
            <a:endParaRPr lang="ja-JP" altLang="en-US" sz="4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2" name="サブタイトル 2"/>
          <p:cNvSpPr txBox="1">
            <a:spLocks/>
          </p:cNvSpPr>
          <p:nvPr/>
        </p:nvSpPr>
        <p:spPr>
          <a:xfrm>
            <a:off x="4427984" y="5040620"/>
            <a:ext cx="2503884" cy="8875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０</a:t>
            </a:r>
            <a:r>
              <a:rPr lang="en-US" altLang="ja-JP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０２</a:t>
            </a:r>
            <a:endParaRPr lang="ja-JP" altLang="en-US" sz="4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3" name="サブタイトル 2"/>
          <p:cNvSpPr txBox="1">
            <a:spLocks/>
          </p:cNvSpPr>
          <p:nvPr/>
        </p:nvSpPr>
        <p:spPr>
          <a:xfrm>
            <a:off x="5940152" y="5178348"/>
            <a:ext cx="1384920" cy="77724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＝</a:t>
            </a:r>
          </a:p>
        </p:txBody>
      </p:sp>
      <p:sp>
        <p:nvSpPr>
          <p:cNvPr id="24" name="サブタイトル 2"/>
          <p:cNvSpPr txBox="1">
            <a:spLocks/>
          </p:cNvSpPr>
          <p:nvPr/>
        </p:nvSpPr>
        <p:spPr>
          <a:xfrm>
            <a:off x="6372200" y="5091492"/>
            <a:ext cx="2808312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５６</a:t>
            </a:r>
            <a:r>
              <a:rPr lang="en-US" altLang="ja-JP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７２</a:t>
            </a:r>
            <a:endParaRPr lang="ja-JP" altLang="en-US" sz="4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5" name="サブタイトル 2"/>
          <p:cNvSpPr txBox="1">
            <a:spLocks/>
          </p:cNvSpPr>
          <p:nvPr/>
        </p:nvSpPr>
        <p:spPr>
          <a:xfrm>
            <a:off x="348680" y="4061754"/>
            <a:ext cx="1703040" cy="8322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５０</a:t>
            </a:r>
            <a:endParaRPr lang="ja-JP" altLang="en-US" sz="4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6" name="サブタイトル 2"/>
          <p:cNvSpPr txBox="1">
            <a:spLocks/>
          </p:cNvSpPr>
          <p:nvPr/>
        </p:nvSpPr>
        <p:spPr>
          <a:xfrm>
            <a:off x="1486840" y="4209962"/>
            <a:ext cx="648072" cy="6840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と</a:t>
            </a:r>
          </a:p>
        </p:txBody>
      </p:sp>
      <p:sp>
        <p:nvSpPr>
          <p:cNvPr id="27" name="サブタイトル 2"/>
          <p:cNvSpPr txBox="1">
            <a:spLocks/>
          </p:cNvSpPr>
          <p:nvPr/>
        </p:nvSpPr>
        <p:spPr>
          <a:xfrm>
            <a:off x="2530956" y="4209962"/>
            <a:ext cx="648072" cy="6840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と</a:t>
            </a:r>
          </a:p>
        </p:txBody>
      </p:sp>
      <p:sp>
        <p:nvSpPr>
          <p:cNvPr id="28" name="サブタイトル 2"/>
          <p:cNvSpPr txBox="1">
            <a:spLocks/>
          </p:cNvSpPr>
          <p:nvPr/>
        </p:nvSpPr>
        <p:spPr>
          <a:xfrm>
            <a:off x="4139952" y="4221088"/>
            <a:ext cx="648072" cy="6840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と</a:t>
            </a:r>
          </a:p>
        </p:txBody>
      </p:sp>
      <p:sp>
        <p:nvSpPr>
          <p:cNvPr id="29" name="サブタイトル 2"/>
          <p:cNvSpPr txBox="1">
            <a:spLocks/>
          </p:cNvSpPr>
          <p:nvPr/>
        </p:nvSpPr>
        <p:spPr>
          <a:xfrm>
            <a:off x="1674912" y="4087102"/>
            <a:ext cx="1384920" cy="77724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６</a:t>
            </a:r>
            <a:endParaRPr lang="ja-JP" altLang="en-US" sz="4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0" name="サブタイトル 2"/>
          <p:cNvSpPr txBox="1">
            <a:spLocks/>
          </p:cNvSpPr>
          <p:nvPr/>
        </p:nvSpPr>
        <p:spPr>
          <a:xfrm>
            <a:off x="2927000" y="4087102"/>
            <a:ext cx="1520924" cy="8840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０</a:t>
            </a:r>
            <a:r>
              <a:rPr lang="en-US" altLang="ja-JP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</a:t>
            </a:r>
            <a:endParaRPr lang="ja-JP" altLang="en-US" sz="4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1" name="サブタイトル 2"/>
          <p:cNvSpPr txBox="1">
            <a:spLocks/>
          </p:cNvSpPr>
          <p:nvPr/>
        </p:nvSpPr>
        <p:spPr>
          <a:xfrm>
            <a:off x="4223144" y="4077072"/>
            <a:ext cx="2503884" cy="8875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０</a:t>
            </a:r>
            <a:r>
              <a:rPr lang="en-US" altLang="ja-JP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０２</a:t>
            </a:r>
            <a:endParaRPr lang="ja-JP" altLang="en-US" sz="4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2" name="サブタイトル 2"/>
          <p:cNvSpPr txBox="1">
            <a:spLocks/>
          </p:cNvSpPr>
          <p:nvPr/>
        </p:nvSpPr>
        <p:spPr>
          <a:xfrm>
            <a:off x="5735312" y="4163928"/>
            <a:ext cx="3636404" cy="77724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をあわせた数</a:t>
            </a:r>
          </a:p>
        </p:txBody>
      </p:sp>
      <p:sp>
        <p:nvSpPr>
          <p:cNvPr id="33" name="サブタイトル 2"/>
          <p:cNvSpPr txBox="1">
            <a:spLocks/>
          </p:cNvSpPr>
          <p:nvPr/>
        </p:nvSpPr>
        <p:spPr>
          <a:xfrm>
            <a:off x="6661132" y="2382525"/>
            <a:ext cx="2808312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4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069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サブタイトル 2"/>
          <p:cNvSpPr txBox="1">
            <a:spLocks/>
          </p:cNvSpPr>
          <p:nvPr/>
        </p:nvSpPr>
        <p:spPr>
          <a:xfrm>
            <a:off x="2751922" y="2564904"/>
            <a:ext cx="864096" cy="6120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100</a:t>
            </a:r>
            <a:endParaRPr lang="ja-JP" altLang="en-US" sz="2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91" name="サブタイトル 2"/>
          <p:cNvSpPr txBox="1">
            <a:spLocks/>
          </p:cNvSpPr>
          <p:nvPr/>
        </p:nvSpPr>
        <p:spPr>
          <a:xfrm>
            <a:off x="2051721" y="116632"/>
            <a:ext cx="1512167" cy="1296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７２</a:t>
            </a:r>
            <a:endParaRPr lang="ja-JP" altLang="en-US" sz="6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65424" y="1243475"/>
            <a:ext cx="738664" cy="2689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・・・　</a:t>
            </a:r>
            <a:r>
              <a:rPr kumimoji="1" lang="ja-JP" altLang="en-US" sz="36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十の位</a:t>
            </a:r>
            <a:endParaRPr kumimoji="1" lang="ja-JP" altLang="en-US" sz="28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223144" y="1243475"/>
            <a:ext cx="738664" cy="28335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・・・　</a:t>
            </a:r>
            <a:r>
              <a:rPr kumimoji="1" lang="ja-JP" altLang="en-US" sz="36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一の位　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066558" y="1243474"/>
            <a:ext cx="738664" cy="290560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・・・</a:t>
            </a:r>
            <a:r>
              <a:rPr kumimoji="1" lang="en-US" altLang="ja-JP" sz="32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1|10</a:t>
            </a:r>
            <a:r>
              <a:rPr kumimoji="1" lang="ja-JP" altLang="en-US" sz="3600" dirty="0" err="1">
                <a:latin typeface="HGS教科書体" panose="02020600000000000000" pitchFamily="18" charset="-128"/>
                <a:ea typeface="HGS教科書体" panose="02020600000000000000" pitchFamily="18" charset="-128"/>
              </a:rPr>
              <a:t>の位</a:t>
            </a:r>
            <a:endParaRPr kumimoji="1" lang="ja-JP" altLang="en-US" sz="36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750628" y="1243476"/>
            <a:ext cx="738664" cy="29056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・・・</a:t>
            </a:r>
            <a:r>
              <a:rPr kumimoji="1" lang="en-US" altLang="ja-JP" sz="32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1</a:t>
            </a:r>
            <a:r>
              <a:rPr kumimoji="1" lang="en-US" altLang="ja-JP" sz="36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|   </a:t>
            </a:r>
            <a:r>
              <a:rPr kumimoji="1" lang="ja-JP" altLang="en-US" sz="3600" dirty="0" err="1">
                <a:latin typeface="HGS教科書体" panose="02020600000000000000" pitchFamily="18" charset="-128"/>
                <a:ea typeface="HGS教科書体" panose="02020600000000000000" pitchFamily="18" charset="-128"/>
              </a:rPr>
              <a:t>の位</a:t>
            </a:r>
            <a:endParaRPr kumimoji="1" lang="ja-JP" altLang="en-US" sz="36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0" name="サブタイトル 2"/>
          <p:cNvSpPr txBox="1">
            <a:spLocks/>
          </p:cNvSpPr>
          <p:nvPr/>
        </p:nvSpPr>
        <p:spPr>
          <a:xfrm>
            <a:off x="3995937" y="269032"/>
            <a:ext cx="4824536" cy="1143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５６</a:t>
            </a:r>
            <a:r>
              <a:rPr lang="en-US" altLang="ja-JP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７２は</a:t>
            </a:r>
            <a:r>
              <a:rPr lang="en-US" altLang="ja-JP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0.01</a:t>
            </a:r>
            <a:r>
              <a:rPr lang="ja-JP" altLang="en-US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を何個集めた</a:t>
            </a:r>
            <a:endParaRPr lang="en-US" altLang="ja-JP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数ですか。</a:t>
            </a:r>
            <a:endParaRPr lang="en-US" altLang="ja-JP" sz="2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ja-JP" altLang="en-US" sz="2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1" name="サブタイトル 2"/>
          <p:cNvSpPr txBox="1">
            <a:spLocks/>
          </p:cNvSpPr>
          <p:nvPr/>
        </p:nvSpPr>
        <p:spPr>
          <a:xfrm>
            <a:off x="2051720" y="4227924"/>
            <a:ext cx="720080" cy="71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0.1</a:t>
            </a:r>
            <a:endParaRPr lang="en-US" altLang="ja-JP" sz="1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ja-JP" altLang="en-US" sz="2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2" name="サブタイトル 2"/>
          <p:cNvSpPr txBox="1">
            <a:spLocks/>
          </p:cNvSpPr>
          <p:nvPr/>
        </p:nvSpPr>
        <p:spPr>
          <a:xfrm>
            <a:off x="2698498" y="4227924"/>
            <a:ext cx="937398" cy="71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0.01</a:t>
            </a:r>
            <a:endParaRPr lang="en-US" altLang="ja-JP" sz="1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ja-JP" altLang="en-US" sz="2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3" name="サブタイトル 2"/>
          <p:cNvSpPr txBox="1">
            <a:spLocks/>
          </p:cNvSpPr>
          <p:nvPr/>
        </p:nvSpPr>
        <p:spPr>
          <a:xfrm>
            <a:off x="3282213" y="3061409"/>
            <a:ext cx="4206141" cy="1008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6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５６</a:t>
            </a:r>
            <a:r>
              <a:rPr lang="en-US" altLang="ja-JP" sz="6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6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７２</a:t>
            </a:r>
            <a:endParaRPr lang="en-US" altLang="ja-JP" sz="6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807208" y="3925505"/>
            <a:ext cx="16898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０</a:t>
            </a:r>
            <a:r>
              <a:rPr lang="en-US" altLang="ja-JP" sz="6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6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０１</a:t>
            </a:r>
          </a:p>
        </p:txBody>
      </p:sp>
      <p:sp>
        <p:nvSpPr>
          <p:cNvPr id="5" name="円/楕円 4"/>
          <p:cNvSpPr/>
          <p:nvPr/>
        </p:nvSpPr>
        <p:spPr>
          <a:xfrm>
            <a:off x="5306953" y="4625190"/>
            <a:ext cx="156659" cy="15665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5306953" y="3768846"/>
            <a:ext cx="156659" cy="15665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サブタイトル 2"/>
          <p:cNvSpPr txBox="1">
            <a:spLocks/>
          </p:cNvSpPr>
          <p:nvPr/>
        </p:nvSpPr>
        <p:spPr>
          <a:xfrm>
            <a:off x="1259632" y="4227924"/>
            <a:ext cx="720080" cy="71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endParaRPr lang="en-US" altLang="ja-JP" sz="1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ja-JP" altLang="en-US" sz="2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9" name="サブタイトル 2"/>
          <p:cNvSpPr txBox="1">
            <a:spLocks/>
          </p:cNvSpPr>
          <p:nvPr/>
        </p:nvSpPr>
        <p:spPr>
          <a:xfrm>
            <a:off x="539552" y="4227924"/>
            <a:ext cx="720080" cy="711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10</a:t>
            </a:r>
            <a:endParaRPr lang="en-US" altLang="ja-JP" sz="1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ja-JP" altLang="en-US" sz="2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77894" y="980728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●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835696" y="1243474"/>
            <a:ext cx="461665" cy="9361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小数点</a:t>
            </a:r>
          </a:p>
        </p:txBody>
      </p:sp>
      <p:sp>
        <p:nvSpPr>
          <p:cNvPr id="33" name="サブタイトル 2"/>
          <p:cNvSpPr txBox="1">
            <a:spLocks/>
          </p:cNvSpPr>
          <p:nvPr/>
        </p:nvSpPr>
        <p:spPr>
          <a:xfrm>
            <a:off x="554342" y="116632"/>
            <a:ext cx="1499491" cy="1296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５６</a:t>
            </a:r>
            <a:endParaRPr lang="ja-JP" altLang="en-US" sz="6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04088" y="404664"/>
            <a:ext cx="657720" cy="83881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646368" y="404664"/>
            <a:ext cx="657720" cy="83881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2819987" y="404664"/>
            <a:ext cx="657720" cy="83881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2162267" y="404664"/>
            <a:ext cx="657720" cy="838810"/>
          </a:xfrm>
          <a:prstGeom prst="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4802834" y="4069521"/>
            <a:ext cx="1281334" cy="79208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サブタイトル 2"/>
          <p:cNvSpPr txBox="1">
            <a:spLocks/>
          </p:cNvSpPr>
          <p:nvPr/>
        </p:nvSpPr>
        <p:spPr>
          <a:xfrm>
            <a:off x="3851919" y="1117193"/>
            <a:ext cx="3096345" cy="1008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6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５６</a:t>
            </a:r>
            <a:r>
              <a:rPr lang="en-US" altLang="ja-JP" sz="6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6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７２</a:t>
            </a:r>
            <a:endParaRPr lang="en-US" altLang="ja-JP" sz="6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764817" y="1981289"/>
            <a:ext cx="16898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０</a:t>
            </a:r>
            <a:r>
              <a:rPr lang="en-US" altLang="ja-JP" sz="6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6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０１</a:t>
            </a:r>
          </a:p>
        </p:txBody>
      </p:sp>
      <p:sp>
        <p:nvSpPr>
          <p:cNvPr id="27" name="サブタイトル 2"/>
          <p:cNvSpPr txBox="1">
            <a:spLocks/>
          </p:cNvSpPr>
          <p:nvPr/>
        </p:nvSpPr>
        <p:spPr>
          <a:xfrm>
            <a:off x="1249906" y="5020012"/>
            <a:ext cx="6816556" cy="1008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0.01</a:t>
            </a:r>
            <a:r>
              <a:rPr lang="ja-JP" altLang="en-US" sz="4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を５６７２個集めた数</a:t>
            </a:r>
            <a:endParaRPr lang="en-US" altLang="ja-JP" sz="4400" b="1" u="sng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352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3" grpId="0"/>
      <p:bldP spid="5" grpId="0" animBg="1"/>
      <p:bldP spid="20" grpId="0" animBg="1"/>
      <p:bldP spid="21" grpId="0" animBg="1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sinya\Desktop\ws153a\WS00004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9" y="26218"/>
            <a:ext cx="7744741" cy="3258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sinya\Desktop\ws153a\WS00009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21360"/>
            <a:ext cx="7084268" cy="1801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2555776" y="4373488"/>
            <a:ext cx="36004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3995936" y="4373488"/>
            <a:ext cx="36004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971600" y="4373488"/>
            <a:ext cx="57606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436096" y="4373488"/>
            <a:ext cx="50405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6948264" y="4373488"/>
            <a:ext cx="50405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サブタイトル 2"/>
          <p:cNvSpPr txBox="1">
            <a:spLocks/>
          </p:cNvSpPr>
          <p:nvPr/>
        </p:nvSpPr>
        <p:spPr>
          <a:xfrm>
            <a:off x="3699520" y="4214015"/>
            <a:ext cx="952872" cy="639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6</a:t>
            </a:r>
            <a:endParaRPr lang="ja-JP" altLang="en-US" sz="2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5" name="サブタイトル 2"/>
          <p:cNvSpPr txBox="1">
            <a:spLocks/>
          </p:cNvSpPr>
          <p:nvPr/>
        </p:nvSpPr>
        <p:spPr>
          <a:xfrm>
            <a:off x="2195736" y="4216780"/>
            <a:ext cx="952872" cy="639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60</a:t>
            </a:r>
            <a:endParaRPr lang="ja-JP" altLang="en-US" sz="2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6" name="サブタイトル 2"/>
          <p:cNvSpPr txBox="1">
            <a:spLocks/>
          </p:cNvSpPr>
          <p:nvPr/>
        </p:nvSpPr>
        <p:spPr>
          <a:xfrm>
            <a:off x="810816" y="4157464"/>
            <a:ext cx="952872" cy="639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600</a:t>
            </a:r>
            <a:endParaRPr lang="ja-JP" altLang="en-US" sz="2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5148064" y="4219545"/>
            <a:ext cx="952872" cy="639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0.6</a:t>
            </a:r>
            <a:endParaRPr lang="ja-JP" altLang="en-US" sz="2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8" name="サブタイトル 2"/>
          <p:cNvSpPr txBox="1">
            <a:spLocks/>
          </p:cNvSpPr>
          <p:nvPr/>
        </p:nvSpPr>
        <p:spPr>
          <a:xfrm>
            <a:off x="6804248" y="4157464"/>
            <a:ext cx="952872" cy="639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0.06</a:t>
            </a:r>
            <a:endParaRPr lang="ja-JP" altLang="en-US" sz="2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3" name="上カーブ矢印 22"/>
          <p:cNvSpPr/>
          <p:nvPr/>
        </p:nvSpPr>
        <p:spPr>
          <a:xfrm flipH="1">
            <a:off x="1115616" y="4880957"/>
            <a:ext cx="2928700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103617" y="5603359"/>
            <a:ext cx="12202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100</a:t>
            </a:r>
            <a:r>
              <a:rPr kumimoji="1" lang="ja-JP" altLang="en-US" sz="3200" dirty="0"/>
              <a:t>倍</a:t>
            </a:r>
          </a:p>
        </p:txBody>
      </p:sp>
      <p:sp>
        <p:nvSpPr>
          <p:cNvPr id="19" name="上カーブ矢印 18"/>
          <p:cNvSpPr/>
          <p:nvPr/>
        </p:nvSpPr>
        <p:spPr>
          <a:xfrm>
            <a:off x="4175956" y="4889669"/>
            <a:ext cx="3204356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5380544" y="5642917"/>
                <a:ext cx="1002197" cy="9037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ja-JP" altLang="en-US" sz="2800" b="0" i="1" smtClean="0">
                              <a:latin typeface="Cambria Math"/>
                            </a:rPr>
                            <m:t>１</m:t>
                          </m:r>
                        </m:num>
                        <m:den>
                          <m:r>
                            <a:rPr lang="ja-JP" altLang="en-US" sz="2800" i="1">
                              <a:latin typeface="Cambria Math"/>
                            </a:rPr>
                            <m:t>１００</m:t>
                          </m:r>
                        </m:den>
                      </m:f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0544" y="5642917"/>
                <a:ext cx="1002197" cy="90370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62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inya\Desktop\ws153a\WS0000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818" y="2060848"/>
            <a:ext cx="5976665" cy="80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sinya\Desktop\ws153a\WS00004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708" y="2693680"/>
            <a:ext cx="2558050" cy="118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sinya\Desktop\ws153a\WS00009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8640"/>
            <a:ext cx="7084268" cy="1801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sinya\Desktop\ws153a\WS00004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9719" y="2708920"/>
            <a:ext cx="2074490" cy="1227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sinya\Desktop\ws153a\WS000046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2163" y="5278300"/>
            <a:ext cx="3276879" cy="670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1331640" y="4693525"/>
            <a:ext cx="69625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56.72</a:t>
            </a:r>
            <a:r>
              <a:rPr lang="ja-JP" altLang="en-US" sz="3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を</a:t>
            </a:r>
            <a:r>
              <a:rPr lang="en-US" altLang="ja-JP" sz="3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100</a:t>
            </a:r>
            <a:r>
              <a:rPr lang="ja-JP" altLang="en-US" sz="3200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倍すると，どうなりますか。</a:t>
            </a:r>
            <a:endParaRPr lang="en-US" altLang="ja-JP" sz="3200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851920" y="5278300"/>
            <a:ext cx="864096" cy="6709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Picture 2" descr="C:\Users\sinya\Desktop\ws153a\WS000046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5892" y="3936083"/>
            <a:ext cx="2691072" cy="551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3779913" y="5301208"/>
            <a:ext cx="911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chemeClr val="accent6">
                    <a:lumMod val="75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２つ</a:t>
            </a:r>
            <a:endParaRPr lang="en-US" altLang="ja-JP" sz="3600" b="1" dirty="0">
              <a:solidFill>
                <a:schemeClr val="accent6">
                  <a:lumMod val="75000"/>
                </a:schemeClr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476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sinya\Desktop\ws153a\WS0000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854" y="260648"/>
            <a:ext cx="7084268" cy="1801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sinya\Desktop\ws153a\WS00007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854" y="2780928"/>
            <a:ext cx="4032448" cy="2125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sinya\Desktop\ws153a\WS00007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320" y="4653136"/>
            <a:ext cx="3600400" cy="61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sinya\Desktop\ws153a\WS000047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596" y="2058956"/>
            <a:ext cx="6565900" cy="88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sinya\Desktop\ws153a\WS000077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1038" y="2798769"/>
            <a:ext cx="3384376" cy="1958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sinya\Desktop\ws153a\WS000047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996" y="5261595"/>
            <a:ext cx="6565900" cy="88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806352" y="5288991"/>
            <a:ext cx="905842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3347864" y="5270882"/>
            <a:ext cx="617810" cy="12573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Picture 2" descr="C:\Users\sinya\Desktop\ws153a\WS000046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132" y="6192700"/>
            <a:ext cx="3276879" cy="670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正方形/長方形 12"/>
          <p:cNvSpPr/>
          <p:nvPr/>
        </p:nvSpPr>
        <p:spPr>
          <a:xfrm>
            <a:off x="3620641" y="6066923"/>
            <a:ext cx="2277369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643830" y="6165304"/>
            <a:ext cx="27283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solidFill>
                  <a:schemeClr val="accent6">
                    <a:lumMod val="75000"/>
                  </a:schemeClr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２つ下がる</a:t>
            </a:r>
            <a:endParaRPr lang="en-US" altLang="ja-JP" sz="4000" b="1" dirty="0">
              <a:solidFill>
                <a:schemeClr val="accent6">
                  <a:lumMod val="75000"/>
                </a:schemeClr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3203848" y="5229200"/>
                <a:ext cx="793838" cy="9037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ja-JP" altLang="en-US" sz="2800" b="0" i="1" smtClean="0">
                              <a:latin typeface="Cambria Math"/>
                            </a:rPr>
                            <m:t>１</m:t>
                          </m:r>
                        </m:num>
                        <m:den>
                          <m:r>
                            <a:rPr lang="ja-JP" altLang="en-US" sz="2800" i="1">
                              <a:latin typeface="Cambria Math"/>
                            </a:rPr>
                            <m:t>１００</m:t>
                          </m:r>
                        </m:den>
                      </m:f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5229200"/>
                <a:ext cx="793838" cy="903709"/>
              </a:xfrm>
              <a:prstGeom prst="rect">
                <a:avLst/>
              </a:prstGeom>
              <a:blipFill rotWithShape="1">
                <a:blip r:embed="rId8"/>
                <a:stretch>
                  <a:fillRect r="-384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015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sinya\Desktop\ws153a\WS0000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50579"/>
            <a:ext cx="7084268" cy="1801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sinya\Desktop\ws153a\WS00007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709" y="5085184"/>
            <a:ext cx="42386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sinya\Desktop\ws153a\WS00008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73444"/>
            <a:ext cx="7776864" cy="1190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3419872" y="2996952"/>
            <a:ext cx="5112568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123" name="Picture 3" descr="C:\Users\sinya\Desktop\ws153a\WS00004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772" y="3789040"/>
            <a:ext cx="4000500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サブタイトル 2"/>
          <p:cNvSpPr txBox="1">
            <a:spLocks/>
          </p:cNvSpPr>
          <p:nvPr/>
        </p:nvSpPr>
        <p:spPr>
          <a:xfrm>
            <a:off x="1331640" y="3861048"/>
            <a:ext cx="1512168" cy="584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en-US" altLang="ja-JP" sz="4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10</a:t>
            </a:r>
            <a:r>
              <a:rPr lang="ja-JP" altLang="en-US" sz="4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倍</a:t>
            </a:r>
            <a:endParaRPr lang="en-US" altLang="ja-JP" sz="36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pic>
        <p:nvPicPr>
          <p:cNvPr id="5124" name="Picture 4" descr="C:\Users\sinya\Desktop\ws153a\WS00009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797152"/>
            <a:ext cx="850665" cy="110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392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35496" y="-99392"/>
            <a:ext cx="3312368" cy="1296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５６</a:t>
            </a:r>
            <a:r>
              <a:rPr lang="en-US" altLang="ja-JP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5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７２</a:t>
            </a:r>
            <a:endParaRPr lang="ja-JP" altLang="en-US" sz="4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0" name="サブタイトル 2"/>
          <p:cNvSpPr txBox="1">
            <a:spLocks/>
          </p:cNvSpPr>
          <p:nvPr/>
        </p:nvSpPr>
        <p:spPr>
          <a:xfrm>
            <a:off x="636712" y="773088"/>
            <a:ext cx="1198984" cy="567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５０</a:t>
            </a:r>
            <a:endParaRPr lang="ja-JP" altLang="en-US" sz="2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1" name="サブタイトル 2"/>
          <p:cNvSpPr txBox="1">
            <a:spLocks/>
          </p:cNvSpPr>
          <p:nvPr/>
        </p:nvSpPr>
        <p:spPr>
          <a:xfrm>
            <a:off x="882824" y="1205136"/>
            <a:ext cx="952872" cy="639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６</a:t>
            </a:r>
            <a:endParaRPr lang="ja-JP" altLang="en-US" sz="2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2" name="サブタイトル 2"/>
          <p:cNvSpPr txBox="1">
            <a:spLocks/>
          </p:cNvSpPr>
          <p:nvPr/>
        </p:nvSpPr>
        <p:spPr>
          <a:xfrm>
            <a:off x="555948" y="2204864"/>
            <a:ext cx="2207096" cy="4956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０</a:t>
            </a:r>
            <a:r>
              <a:rPr lang="en-US" altLang="ja-JP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０２</a:t>
            </a:r>
            <a:endParaRPr lang="ja-JP" altLang="en-US" sz="2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3" name="サブタイトル 2"/>
          <p:cNvSpPr txBox="1">
            <a:spLocks/>
          </p:cNvSpPr>
          <p:nvPr/>
        </p:nvSpPr>
        <p:spPr>
          <a:xfrm>
            <a:off x="1034852" y="1667163"/>
            <a:ext cx="1016868" cy="6097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０</a:t>
            </a:r>
            <a:r>
              <a:rPr lang="en-US" altLang="ja-JP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</a:t>
            </a:r>
            <a:endParaRPr lang="ja-JP" altLang="en-US" sz="2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4" name="サブタイトル 2"/>
          <p:cNvSpPr txBox="1">
            <a:spLocks/>
          </p:cNvSpPr>
          <p:nvPr/>
        </p:nvSpPr>
        <p:spPr>
          <a:xfrm>
            <a:off x="255008" y="2363815"/>
            <a:ext cx="648072" cy="5358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＋</a:t>
            </a:r>
          </a:p>
        </p:txBody>
      </p:sp>
      <p:cxnSp>
        <p:nvCxnSpPr>
          <p:cNvPr id="3" name="直線コネクタ 2"/>
          <p:cNvCxnSpPr/>
          <p:nvPr/>
        </p:nvCxnSpPr>
        <p:spPr>
          <a:xfrm>
            <a:off x="98748" y="2780928"/>
            <a:ext cx="23130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サブタイトル 2"/>
          <p:cNvSpPr txBox="1">
            <a:spLocks/>
          </p:cNvSpPr>
          <p:nvPr/>
        </p:nvSpPr>
        <p:spPr>
          <a:xfrm>
            <a:off x="98748" y="2708920"/>
            <a:ext cx="2808312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５６</a:t>
            </a:r>
            <a:r>
              <a:rPr lang="en-US" altLang="ja-JP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７２</a:t>
            </a:r>
            <a:endParaRPr lang="ja-JP" altLang="en-US" sz="2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6" name="サブタイトル 2"/>
          <p:cNvSpPr txBox="1">
            <a:spLocks/>
          </p:cNvSpPr>
          <p:nvPr/>
        </p:nvSpPr>
        <p:spPr>
          <a:xfrm>
            <a:off x="5148064" y="264560"/>
            <a:ext cx="1296144" cy="428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の１０倍は</a:t>
            </a:r>
          </a:p>
        </p:txBody>
      </p:sp>
      <p:sp>
        <p:nvSpPr>
          <p:cNvPr id="37" name="サブタイトル 2"/>
          <p:cNvSpPr txBox="1">
            <a:spLocks/>
          </p:cNvSpPr>
          <p:nvPr/>
        </p:nvSpPr>
        <p:spPr>
          <a:xfrm>
            <a:off x="3059832" y="-99392"/>
            <a:ext cx="2448272" cy="7200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8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５６</a:t>
            </a:r>
            <a:r>
              <a:rPr lang="en-US" altLang="ja-JP" sz="48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48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７２</a:t>
            </a:r>
            <a:endParaRPr lang="ja-JP" altLang="en-US" sz="36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8" name="サブタイトル 2"/>
          <p:cNvSpPr txBox="1">
            <a:spLocks/>
          </p:cNvSpPr>
          <p:nvPr/>
        </p:nvSpPr>
        <p:spPr>
          <a:xfrm>
            <a:off x="2483768" y="620689"/>
            <a:ext cx="321520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５０</a:t>
            </a:r>
            <a:r>
              <a:rPr lang="en-US" altLang="ja-JP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×</a:t>
            </a:r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１０</a:t>
            </a:r>
            <a:r>
              <a:rPr lang="en-US" altLang="ja-JP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2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9" name="サブタイトル 2"/>
          <p:cNvSpPr txBox="1">
            <a:spLocks/>
          </p:cNvSpPr>
          <p:nvPr/>
        </p:nvSpPr>
        <p:spPr>
          <a:xfrm>
            <a:off x="2962672" y="1133128"/>
            <a:ext cx="2520280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６</a:t>
            </a:r>
            <a:r>
              <a:rPr lang="en-US" altLang="ja-JP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×</a:t>
            </a:r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１０</a:t>
            </a:r>
            <a:r>
              <a:rPr lang="en-US" altLang="ja-JP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2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lang="ja-JP" altLang="en-US" sz="36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0" name="サブタイトル 2"/>
          <p:cNvSpPr txBox="1">
            <a:spLocks/>
          </p:cNvSpPr>
          <p:nvPr/>
        </p:nvSpPr>
        <p:spPr>
          <a:xfrm>
            <a:off x="2195736" y="2268488"/>
            <a:ext cx="3503240" cy="584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０</a:t>
            </a:r>
            <a:r>
              <a:rPr lang="en-US" altLang="ja-JP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０２</a:t>
            </a:r>
            <a:r>
              <a:rPr lang="en-US" altLang="ja-JP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×</a:t>
            </a:r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１０</a:t>
            </a:r>
            <a:r>
              <a:rPr lang="en-US" altLang="ja-JP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r>
              <a:rPr lang="ja-JP" altLang="en-US" sz="2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</a:p>
          <a:p>
            <a:endParaRPr lang="ja-JP" altLang="en-US" sz="36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1" name="サブタイトル 2"/>
          <p:cNvSpPr txBox="1">
            <a:spLocks/>
          </p:cNvSpPr>
          <p:nvPr/>
        </p:nvSpPr>
        <p:spPr>
          <a:xfrm>
            <a:off x="2483768" y="1700808"/>
            <a:ext cx="3168352" cy="567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０</a:t>
            </a:r>
            <a:r>
              <a:rPr lang="en-US" altLang="ja-JP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</a:t>
            </a:r>
            <a:r>
              <a:rPr lang="en-US" altLang="ja-JP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×</a:t>
            </a:r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１０</a:t>
            </a:r>
            <a:r>
              <a:rPr lang="en-US" altLang="ja-JP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=</a:t>
            </a:r>
            <a:endParaRPr lang="ja-JP" altLang="en-US" sz="2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2" name="サブタイトル 2"/>
          <p:cNvSpPr txBox="1">
            <a:spLocks/>
          </p:cNvSpPr>
          <p:nvPr/>
        </p:nvSpPr>
        <p:spPr>
          <a:xfrm>
            <a:off x="4788024" y="2276872"/>
            <a:ext cx="1046584" cy="584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０</a:t>
            </a:r>
            <a:r>
              <a:rPr lang="en-US" altLang="ja-JP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２</a:t>
            </a:r>
            <a:endParaRPr lang="ja-JP" altLang="en-US" sz="2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3" name="サブタイトル 2"/>
          <p:cNvSpPr txBox="1">
            <a:spLocks/>
          </p:cNvSpPr>
          <p:nvPr/>
        </p:nvSpPr>
        <p:spPr>
          <a:xfrm>
            <a:off x="4788024" y="1700808"/>
            <a:ext cx="720080" cy="584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</a:t>
            </a:r>
            <a:endParaRPr lang="ja-JP" altLang="en-US" sz="2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4" name="サブタイトル 2"/>
          <p:cNvSpPr txBox="1">
            <a:spLocks/>
          </p:cNvSpPr>
          <p:nvPr/>
        </p:nvSpPr>
        <p:spPr>
          <a:xfrm>
            <a:off x="4788024" y="1124744"/>
            <a:ext cx="894184" cy="584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６０</a:t>
            </a:r>
            <a:endParaRPr lang="ja-JP" altLang="en-US" sz="2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5" name="サブタイトル 2"/>
          <p:cNvSpPr txBox="1">
            <a:spLocks/>
          </p:cNvSpPr>
          <p:nvPr/>
        </p:nvSpPr>
        <p:spPr>
          <a:xfrm>
            <a:off x="4749552" y="620689"/>
            <a:ext cx="1190600" cy="584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５００</a:t>
            </a:r>
            <a:endParaRPr lang="en-US" altLang="ja-JP" sz="36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6" name="サブタイトル 2"/>
          <p:cNvSpPr txBox="1">
            <a:spLocks/>
          </p:cNvSpPr>
          <p:nvPr/>
        </p:nvSpPr>
        <p:spPr>
          <a:xfrm>
            <a:off x="6261720" y="620688"/>
            <a:ext cx="1190600" cy="584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５００</a:t>
            </a:r>
            <a:endParaRPr lang="en-US" altLang="ja-JP" sz="36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7" name="サブタイトル 2"/>
          <p:cNvSpPr txBox="1">
            <a:spLocks/>
          </p:cNvSpPr>
          <p:nvPr/>
        </p:nvSpPr>
        <p:spPr>
          <a:xfrm>
            <a:off x="6558136" y="1116360"/>
            <a:ext cx="894184" cy="584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６０</a:t>
            </a:r>
            <a:endParaRPr lang="ja-JP" altLang="en-US" sz="2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8" name="サブタイトル 2"/>
          <p:cNvSpPr txBox="1">
            <a:spLocks/>
          </p:cNvSpPr>
          <p:nvPr/>
        </p:nvSpPr>
        <p:spPr>
          <a:xfrm>
            <a:off x="6804248" y="1628800"/>
            <a:ext cx="720080" cy="584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</a:t>
            </a:r>
            <a:endParaRPr lang="ja-JP" altLang="en-US" sz="2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9" name="サブタイトル 2"/>
          <p:cNvSpPr txBox="1">
            <a:spLocks/>
          </p:cNvSpPr>
          <p:nvPr/>
        </p:nvSpPr>
        <p:spPr>
          <a:xfrm>
            <a:off x="6765776" y="2204864"/>
            <a:ext cx="1046584" cy="584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０</a:t>
            </a:r>
            <a:r>
              <a:rPr lang="en-US" altLang="ja-JP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２</a:t>
            </a:r>
            <a:endParaRPr lang="ja-JP" altLang="en-US" sz="2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cxnSp>
        <p:nvCxnSpPr>
          <p:cNvPr id="50" name="直線コネクタ 49"/>
          <p:cNvCxnSpPr/>
          <p:nvPr/>
        </p:nvCxnSpPr>
        <p:spPr>
          <a:xfrm>
            <a:off x="6261720" y="2789312"/>
            <a:ext cx="169465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サブタイトル 2"/>
          <p:cNvSpPr txBox="1">
            <a:spLocks/>
          </p:cNvSpPr>
          <p:nvPr/>
        </p:nvSpPr>
        <p:spPr>
          <a:xfrm>
            <a:off x="6012160" y="2276872"/>
            <a:ext cx="952872" cy="5358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＋</a:t>
            </a:r>
          </a:p>
        </p:txBody>
      </p:sp>
      <p:sp>
        <p:nvSpPr>
          <p:cNvPr id="52" name="サブタイトル 2"/>
          <p:cNvSpPr txBox="1">
            <a:spLocks/>
          </p:cNvSpPr>
          <p:nvPr/>
        </p:nvSpPr>
        <p:spPr>
          <a:xfrm>
            <a:off x="6084168" y="2700536"/>
            <a:ext cx="1944216" cy="584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５６７</a:t>
            </a:r>
            <a:r>
              <a:rPr lang="en-US" altLang="ja-JP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２</a:t>
            </a:r>
            <a:endParaRPr lang="en-US" altLang="ja-JP" sz="36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3" name="サブタイトル 2"/>
          <p:cNvSpPr txBox="1">
            <a:spLocks/>
          </p:cNvSpPr>
          <p:nvPr/>
        </p:nvSpPr>
        <p:spPr>
          <a:xfrm>
            <a:off x="1763688" y="3212976"/>
            <a:ext cx="5649392" cy="7200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５６</a:t>
            </a:r>
            <a:r>
              <a:rPr lang="en-US" altLang="ja-JP" sz="4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4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７２</a:t>
            </a:r>
            <a:r>
              <a:rPr lang="en-US" altLang="ja-JP" sz="4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×</a:t>
            </a:r>
            <a:r>
              <a:rPr lang="ja-JP" altLang="en-US" sz="4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１０＝</a:t>
            </a:r>
            <a:r>
              <a:rPr lang="ja-JP" altLang="en-US" sz="28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ja-JP" altLang="en-US" sz="4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５６７</a:t>
            </a:r>
            <a:r>
              <a:rPr lang="en-US" altLang="ja-JP" sz="4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.</a:t>
            </a:r>
            <a:r>
              <a:rPr lang="ja-JP" altLang="en-US" sz="40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２</a:t>
            </a:r>
            <a:endParaRPr lang="ja-JP" altLang="en-US" sz="28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4" name="サブタイトル 2"/>
          <p:cNvSpPr txBox="1">
            <a:spLocks/>
          </p:cNvSpPr>
          <p:nvPr/>
        </p:nvSpPr>
        <p:spPr>
          <a:xfrm>
            <a:off x="107504" y="4005063"/>
            <a:ext cx="7037548" cy="7200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１０倍　　位が１つあがる。</a:t>
            </a:r>
            <a:endParaRPr lang="ja-JP" altLang="en-US" sz="2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5" name="サブタイトル 2"/>
          <p:cNvSpPr txBox="1">
            <a:spLocks/>
          </p:cNvSpPr>
          <p:nvPr/>
        </p:nvSpPr>
        <p:spPr>
          <a:xfrm>
            <a:off x="395536" y="4509119"/>
            <a:ext cx="8136904" cy="7200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　小数点が右に１つうつる。</a:t>
            </a:r>
            <a:endParaRPr lang="ja-JP" altLang="en-US" sz="24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" name="角丸四角形吹き出し 1"/>
          <p:cNvSpPr/>
          <p:nvPr/>
        </p:nvSpPr>
        <p:spPr>
          <a:xfrm>
            <a:off x="882824" y="3933054"/>
            <a:ext cx="6929536" cy="1440161"/>
          </a:xfrm>
          <a:prstGeom prst="wedgeRoundRectCallout">
            <a:avLst>
              <a:gd name="adj1" fmla="val -54812"/>
              <a:gd name="adj2" fmla="val -35914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四角形吹き出し 3"/>
          <p:cNvSpPr/>
          <p:nvPr/>
        </p:nvSpPr>
        <p:spPr>
          <a:xfrm>
            <a:off x="98748" y="692696"/>
            <a:ext cx="2385020" cy="2592288"/>
          </a:xfrm>
          <a:prstGeom prst="wedgeRectCallout">
            <a:avLst>
              <a:gd name="adj1" fmla="val 64791"/>
              <a:gd name="adj2" fmla="val -22157"/>
            </a:avLst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サブタイトル 2"/>
          <p:cNvSpPr txBox="1">
            <a:spLocks/>
          </p:cNvSpPr>
          <p:nvPr/>
        </p:nvSpPr>
        <p:spPr>
          <a:xfrm>
            <a:off x="2051720" y="1213652"/>
            <a:ext cx="855340" cy="428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１０倍</a:t>
            </a:r>
          </a:p>
        </p:txBody>
      </p:sp>
    </p:spTree>
    <p:extLst>
      <p:ext uri="{BB962C8B-B14F-4D97-AF65-F5344CB8AC3E}">
        <p14:creationId xmlns:p14="http://schemas.microsoft.com/office/powerpoint/2010/main" val="390650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1" grpId="0"/>
      <p:bldP spid="52" grpId="0"/>
      <p:bldP spid="53" grpId="0"/>
      <p:bldP spid="54" grpId="0"/>
      <p:bldP spid="55" grpId="0"/>
      <p:bldP spid="4" grpId="0" animBg="1"/>
      <p:bldP spid="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8633" y="1198463"/>
            <a:ext cx="864096" cy="792088"/>
          </a:xfrm>
        </p:spPr>
        <p:txBody>
          <a:bodyPr>
            <a:noAutofit/>
          </a:bodyPr>
          <a:lstStyle/>
          <a:p>
            <a:r>
              <a:rPr kumimoji="1"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1115616" y="1198463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7020272" y="119675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6300192" y="1198463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5536240" y="1198463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4716016" y="1198463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3923928" y="119675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3203848" y="1196752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2533832" y="1198463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2" name="サブタイトル 2"/>
          <p:cNvSpPr txBox="1">
            <a:spLocks/>
          </p:cNvSpPr>
          <p:nvPr/>
        </p:nvSpPr>
        <p:spPr>
          <a:xfrm>
            <a:off x="1813752" y="1198463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398633" y="2008730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1115616" y="2008730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5" name="サブタイトル 2"/>
          <p:cNvSpPr txBox="1">
            <a:spLocks/>
          </p:cNvSpPr>
          <p:nvPr/>
        </p:nvSpPr>
        <p:spPr>
          <a:xfrm>
            <a:off x="7020272" y="2021763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6" name="サブタイトル 2"/>
          <p:cNvSpPr txBox="1">
            <a:spLocks/>
          </p:cNvSpPr>
          <p:nvPr/>
        </p:nvSpPr>
        <p:spPr>
          <a:xfrm>
            <a:off x="6300192" y="2008730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5536240" y="2008730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8" name="サブタイトル 2"/>
          <p:cNvSpPr txBox="1">
            <a:spLocks/>
          </p:cNvSpPr>
          <p:nvPr/>
        </p:nvSpPr>
        <p:spPr>
          <a:xfrm>
            <a:off x="4716016" y="2008730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19" name="サブタイトル 2"/>
          <p:cNvSpPr txBox="1">
            <a:spLocks/>
          </p:cNvSpPr>
          <p:nvPr/>
        </p:nvSpPr>
        <p:spPr>
          <a:xfrm>
            <a:off x="3923928" y="2021763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0" name="サブタイトル 2"/>
          <p:cNvSpPr txBox="1">
            <a:spLocks/>
          </p:cNvSpPr>
          <p:nvPr/>
        </p:nvSpPr>
        <p:spPr>
          <a:xfrm>
            <a:off x="3203848" y="2021763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1" name="サブタイトル 2"/>
          <p:cNvSpPr txBox="1">
            <a:spLocks/>
          </p:cNvSpPr>
          <p:nvPr/>
        </p:nvSpPr>
        <p:spPr>
          <a:xfrm>
            <a:off x="2533832" y="2008730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2" name="サブタイトル 2"/>
          <p:cNvSpPr txBox="1">
            <a:spLocks/>
          </p:cNvSpPr>
          <p:nvPr/>
        </p:nvSpPr>
        <p:spPr>
          <a:xfrm>
            <a:off x="1813752" y="1988840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3" name="サブタイトル 2"/>
          <p:cNvSpPr txBox="1">
            <a:spLocks/>
          </p:cNvSpPr>
          <p:nvPr/>
        </p:nvSpPr>
        <p:spPr>
          <a:xfrm>
            <a:off x="398633" y="273326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4" name="サブタイトル 2"/>
          <p:cNvSpPr txBox="1">
            <a:spLocks/>
          </p:cNvSpPr>
          <p:nvPr/>
        </p:nvSpPr>
        <p:spPr>
          <a:xfrm>
            <a:off x="1115616" y="273326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5" name="サブタイトル 2"/>
          <p:cNvSpPr txBox="1">
            <a:spLocks/>
          </p:cNvSpPr>
          <p:nvPr/>
        </p:nvSpPr>
        <p:spPr>
          <a:xfrm>
            <a:off x="7020272" y="274726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6" name="サブタイトル 2"/>
          <p:cNvSpPr txBox="1">
            <a:spLocks/>
          </p:cNvSpPr>
          <p:nvPr/>
        </p:nvSpPr>
        <p:spPr>
          <a:xfrm>
            <a:off x="6300192" y="273326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7" name="サブタイトル 2"/>
          <p:cNvSpPr txBox="1">
            <a:spLocks/>
          </p:cNvSpPr>
          <p:nvPr/>
        </p:nvSpPr>
        <p:spPr>
          <a:xfrm>
            <a:off x="5536240" y="273326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8" name="サブタイトル 2"/>
          <p:cNvSpPr txBox="1">
            <a:spLocks/>
          </p:cNvSpPr>
          <p:nvPr/>
        </p:nvSpPr>
        <p:spPr>
          <a:xfrm>
            <a:off x="4716016" y="273326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29" name="サブタイトル 2"/>
          <p:cNvSpPr txBox="1">
            <a:spLocks/>
          </p:cNvSpPr>
          <p:nvPr/>
        </p:nvSpPr>
        <p:spPr>
          <a:xfrm>
            <a:off x="3923928" y="273326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0" name="サブタイトル 2"/>
          <p:cNvSpPr txBox="1">
            <a:spLocks/>
          </p:cNvSpPr>
          <p:nvPr/>
        </p:nvSpPr>
        <p:spPr>
          <a:xfrm>
            <a:off x="3203848" y="273326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1" name="サブタイトル 2"/>
          <p:cNvSpPr txBox="1">
            <a:spLocks/>
          </p:cNvSpPr>
          <p:nvPr/>
        </p:nvSpPr>
        <p:spPr>
          <a:xfrm>
            <a:off x="2533832" y="273326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2" name="サブタイトル 2"/>
          <p:cNvSpPr txBox="1">
            <a:spLocks/>
          </p:cNvSpPr>
          <p:nvPr/>
        </p:nvSpPr>
        <p:spPr>
          <a:xfrm>
            <a:off x="1813752" y="2733261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3" name="サブタイトル 2"/>
          <p:cNvSpPr txBox="1">
            <a:spLocks/>
          </p:cNvSpPr>
          <p:nvPr/>
        </p:nvSpPr>
        <p:spPr>
          <a:xfrm>
            <a:off x="398633" y="3510605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4" name="サブタイトル 2"/>
          <p:cNvSpPr txBox="1">
            <a:spLocks/>
          </p:cNvSpPr>
          <p:nvPr/>
        </p:nvSpPr>
        <p:spPr>
          <a:xfrm>
            <a:off x="1115616" y="3510605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5" name="サブタイトル 2"/>
          <p:cNvSpPr txBox="1">
            <a:spLocks/>
          </p:cNvSpPr>
          <p:nvPr/>
        </p:nvSpPr>
        <p:spPr>
          <a:xfrm>
            <a:off x="7020272" y="3519944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6" name="サブタイトル 2"/>
          <p:cNvSpPr txBox="1">
            <a:spLocks/>
          </p:cNvSpPr>
          <p:nvPr/>
        </p:nvSpPr>
        <p:spPr>
          <a:xfrm>
            <a:off x="6300192" y="3510605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7" name="サブタイトル 2"/>
          <p:cNvSpPr txBox="1">
            <a:spLocks/>
          </p:cNvSpPr>
          <p:nvPr/>
        </p:nvSpPr>
        <p:spPr>
          <a:xfrm>
            <a:off x="5536240" y="3510605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8" name="サブタイトル 2"/>
          <p:cNvSpPr txBox="1">
            <a:spLocks/>
          </p:cNvSpPr>
          <p:nvPr/>
        </p:nvSpPr>
        <p:spPr>
          <a:xfrm>
            <a:off x="4716016" y="3510605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39" name="サブタイトル 2"/>
          <p:cNvSpPr txBox="1">
            <a:spLocks/>
          </p:cNvSpPr>
          <p:nvPr/>
        </p:nvSpPr>
        <p:spPr>
          <a:xfrm>
            <a:off x="3923928" y="3530495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0" name="サブタイトル 2"/>
          <p:cNvSpPr txBox="1">
            <a:spLocks/>
          </p:cNvSpPr>
          <p:nvPr/>
        </p:nvSpPr>
        <p:spPr>
          <a:xfrm>
            <a:off x="3203848" y="3526784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1" name="サブタイトル 2"/>
          <p:cNvSpPr txBox="1">
            <a:spLocks/>
          </p:cNvSpPr>
          <p:nvPr/>
        </p:nvSpPr>
        <p:spPr>
          <a:xfrm>
            <a:off x="2533832" y="3510605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2" name="サブタイトル 2"/>
          <p:cNvSpPr txBox="1">
            <a:spLocks/>
          </p:cNvSpPr>
          <p:nvPr/>
        </p:nvSpPr>
        <p:spPr>
          <a:xfrm>
            <a:off x="1813752" y="3510605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3" name="サブタイトル 2"/>
          <p:cNvSpPr txBox="1">
            <a:spLocks/>
          </p:cNvSpPr>
          <p:nvPr/>
        </p:nvSpPr>
        <p:spPr>
          <a:xfrm>
            <a:off x="398633" y="428794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4" name="サブタイトル 2"/>
          <p:cNvSpPr txBox="1">
            <a:spLocks/>
          </p:cNvSpPr>
          <p:nvPr/>
        </p:nvSpPr>
        <p:spPr>
          <a:xfrm>
            <a:off x="1115616" y="428794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5" name="サブタイトル 2"/>
          <p:cNvSpPr txBox="1">
            <a:spLocks/>
          </p:cNvSpPr>
          <p:nvPr/>
        </p:nvSpPr>
        <p:spPr>
          <a:xfrm>
            <a:off x="7020272" y="429261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6" name="サブタイトル 2"/>
          <p:cNvSpPr txBox="1">
            <a:spLocks/>
          </p:cNvSpPr>
          <p:nvPr/>
        </p:nvSpPr>
        <p:spPr>
          <a:xfrm>
            <a:off x="6300192" y="428794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7" name="サブタイトル 2"/>
          <p:cNvSpPr txBox="1">
            <a:spLocks/>
          </p:cNvSpPr>
          <p:nvPr/>
        </p:nvSpPr>
        <p:spPr>
          <a:xfrm>
            <a:off x="5536240" y="428794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8" name="サブタイトル 2"/>
          <p:cNvSpPr txBox="1">
            <a:spLocks/>
          </p:cNvSpPr>
          <p:nvPr/>
        </p:nvSpPr>
        <p:spPr>
          <a:xfrm>
            <a:off x="4716016" y="428794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49" name="サブタイトル 2"/>
          <p:cNvSpPr txBox="1">
            <a:spLocks/>
          </p:cNvSpPr>
          <p:nvPr/>
        </p:nvSpPr>
        <p:spPr>
          <a:xfrm>
            <a:off x="3923928" y="430783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0" name="サブタイトル 2"/>
          <p:cNvSpPr txBox="1">
            <a:spLocks/>
          </p:cNvSpPr>
          <p:nvPr/>
        </p:nvSpPr>
        <p:spPr>
          <a:xfrm>
            <a:off x="3203848" y="4296038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1" name="サブタイトル 2"/>
          <p:cNvSpPr txBox="1">
            <a:spLocks/>
          </p:cNvSpPr>
          <p:nvPr/>
        </p:nvSpPr>
        <p:spPr>
          <a:xfrm>
            <a:off x="2533832" y="4287949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99CC"/>
                </a:solidFill>
              </a:rPr>
              <a:t>●</a:t>
            </a:r>
          </a:p>
        </p:txBody>
      </p:sp>
      <p:sp>
        <p:nvSpPr>
          <p:cNvPr id="52" name="サブタイトル 2"/>
          <p:cNvSpPr txBox="1">
            <a:spLocks/>
          </p:cNvSpPr>
          <p:nvPr/>
        </p:nvSpPr>
        <p:spPr>
          <a:xfrm>
            <a:off x="1813752" y="4273206"/>
            <a:ext cx="864096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>
                <a:solidFill>
                  <a:srgbClr val="FF99CC"/>
                </a:solidFill>
              </a:rPr>
              <a:t>●</a:t>
            </a:r>
            <a:endParaRPr lang="ja-JP" altLang="en-US" sz="5400" dirty="0">
              <a:solidFill>
                <a:srgbClr val="FF99CC"/>
              </a:solidFill>
            </a:endParaRPr>
          </a:p>
        </p:txBody>
      </p:sp>
      <p:sp>
        <p:nvSpPr>
          <p:cNvPr id="63" name="サブタイトル 2"/>
          <p:cNvSpPr txBox="1">
            <a:spLocks/>
          </p:cNvSpPr>
          <p:nvPr/>
        </p:nvSpPr>
        <p:spPr>
          <a:xfrm>
            <a:off x="323528" y="116632"/>
            <a:ext cx="669674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50×10=50+50+50+50+50+50+50+50+50+50=</a:t>
            </a:r>
            <a:endParaRPr lang="ja-JP" altLang="en-US" sz="2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46885" y="4462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922634" y="4462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483768" y="4549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963122" y="6529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491880" y="4462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960802" y="4462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501733" y="4462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005789" y="44624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5508104" y="46365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6002580" y="44623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○</a:t>
            </a:r>
          </a:p>
        </p:txBody>
      </p:sp>
      <p:sp>
        <p:nvSpPr>
          <p:cNvPr id="75" name="サブタイトル 2"/>
          <p:cNvSpPr txBox="1">
            <a:spLocks/>
          </p:cNvSpPr>
          <p:nvPr/>
        </p:nvSpPr>
        <p:spPr>
          <a:xfrm>
            <a:off x="7633210" y="5373216"/>
            <a:ext cx="125927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54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500</a:t>
            </a:r>
            <a:endParaRPr lang="ja-JP" altLang="en-US" sz="54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40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6" name="サブタイトル 2"/>
          <p:cNvSpPr txBox="1">
            <a:spLocks/>
          </p:cNvSpPr>
          <p:nvPr/>
        </p:nvSpPr>
        <p:spPr>
          <a:xfrm>
            <a:off x="6587353" y="44624"/>
            <a:ext cx="865837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36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500</a:t>
            </a:r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7" name="サブタイトル 2"/>
          <p:cNvSpPr txBox="1">
            <a:spLocks/>
          </p:cNvSpPr>
          <p:nvPr/>
        </p:nvSpPr>
        <p:spPr>
          <a:xfrm>
            <a:off x="398633" y="1340768"/>
            <a:ext cx="86409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10</a:t>
            </a:r>
            <a:endParaRPr lang="ja-JP" altLang="en-US" sz="2000" b="1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8" name="サブタイトル 2"/>
          <p:cNvSpPr txBox="1">
            <a:spLocks/>
          </p:cNvSpPr>
          <p:nvPr/>
        </p:nvSpPr>
        <p:spPr>
          <a:xfrm>
            <a:off x="7902651" y="1340768"/>
            <a:ext cx="917821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100</a:t>
            </a:r>
            <a:endParaRPr lang="ja-JP" altLang="en-US" sz="2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9" name="サブタイトル 2"/>
          <p:cNvSpPr txBox="1">
            <a:spLocks/>
          </p:cNvSpPr>
          <p:nvPr/>
        </p:nvSpPr>
        <p:spPr>
          <a:xfrm>
            <a:off x="7902651" y="2109882"/>
            <a:ext cx="84581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100</a:t>
            </a:r>
            <a:endParaRPr lang="ja-JP" altLang="en-US" sz="2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0" name="サブタイトル 2"/>
          <p:cNvSpPr txBox="1">
            <a:spLocks/>
          </p:cNvSpPr>
          <p:nvPr/>
        </p:nvSpPr>
        <p:spPr>
          <a:xfrm>
            <a:off x="7902651" y="2878996"/>
            <a:ext cx="84581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100</a:t>
            </a:r>
            <a:endParaRPr lang="ja-JP" altLang="en-US" sz="2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1" name="サブタイトル 2"/>
          <p:cNvSpPr txBox="1">
            <a:spLocks/>
          </p:cNvSpPr>
          <p:nvPr/>
        </p:nvSpPr>
        <p:spPr>
          <a:xfrm>
            <a:off x="7902651" y="3648110"/>
            <a:ext cx="1061837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100</a:t>
            </a:r>
            <a:endParaRPr lang="ja-JP" altLang="en-US" sz="2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2" name="サブタイトル 2"/>
          <p:cNvSpPr txBox="1">
            <a:spLocks/>
          </p:cNvSpPr>
          <p:nvPr/>
        </p:nvSpPr>
        <p:spPr>
          <a:xfrm>
            <a:off x="7882627" y="4417222"/>
            <a:ext cx="1009853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dirty="0">
                <a:solidFill>
                  <a:schemeClr val="tx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100</a:t>
            </a:r>
            <a:endParaRPr lang="ja-JP" altLang="en-US" sz="28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endParaRPr lang="ja-JP" altLang="en-US" sz="3600" dirty="0">
              <a:solidFill>
                <a:schemeClr val="tx1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467543" y="1340768"/>
            <a:ext cx="7415083" cy="648072"/>
          </a:xfrm>
          <a:prstGeom prst="round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角丸四角形 86"/>
          <p:cNvSpPr/>
          <p:nvPr/>
        </p:nvSpPr>
        <p:spPr>
          <a:xfrm>
            <a:off x="467544" y="2132856"/>
            <a:ext cx="7344814" cy="671046"/>
          </a:xfrm>
          <a:prstGeom prst="round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角丸四角形 88"/>
          <p:cNvSpPr/>
          <p:nvPr/>
        </p:nvSpPr>
        <p:spPr>
          <a:xfrm>
            <a:off x="467543" y="2878996"/>
            <a:ext cx="7344815" cy="622012"/>
          </a:xfrm>
          <a:prstGeom prst="round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角丸四角形 89"/>
          <p:cNvSpPr/>
          <p:nvPr/>
        </p:nvSpPr>
        <p:spPr>
          <a:xfrm>
            <a:off x="467543" y="3648110"/>
            <a:ext cx="7344815" cy="625096"/>
          </a:xfrm>
          <a:prstGeom prst="round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角丸四角形 90"/>
          <p:cNvSpPr/>
          <p:nvPr/>
        </p:nvSpPr>
        <p:spPr>
          <a:xfrm>
            <a:off x="467542" y="4445324"/>
            <a:ext cx="7344817" cy="619970"/>
          </a:xfrm>
          <a:prstGeom prst="round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62621781-921C-41DF-B3C7-F7984BF0A0F9}"/>
              </a:ext>
            </a:extLst>
          </p:cNvPr>
          <p:cNvSpPr txBox="1"/>
          <p:nvPr/>
        </p:nvSpPr>
        <p:spPr>
          <a:xfrm>
            <a:off x="4891173" y="6596191"/>
            <a:ext cx="22621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dirty="0"/>
              <a:t>Copyright(C) </a:t>
            </a:r>
            <a:r>
              <a:rPr lang="ja-JP" altLang="en-US" sz="800" dirty="0"/>
              <a:t>どらニャンドリル </a:t>
            </a:r>
            <a:r>
              <a:rPr lang="en-US" altLang="ja-JP" sz="800" dirty="0"/>
              <a:t>All Rights Reserved.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2732182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2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5" grpId="0"/>
      <p:bldP spid="76" grpId="0"/>
      <p:bldP spid="77" grpId="0" build="p"/>
      <p:bldP spid="78" grpId="0"/>
      <p:bldP spid="79" grpId="0"/>
      <p:bldP spid="80" grpId="0"/>
      <p:bldP spid="81" grpId="0"/>
      <p:bldP spid="82" grpId="0"/>
      <p:bldP spid="85" grpId="0" animBg="1"/>
      <p:bldP spid="87" grpId="0" animBg="1"/>
      <p:bldP spid="89" grpId="0" animBg="1"/>
      <p:bldP spid="90" grpId="0" animBg="1"/>
      <p:bldP spid="91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2139</TotalTime>
  <Words>669</Words>
  <Application>Microsoft Office PowerPoint</Application>
  <PresentationFormat>画面に合わせる (4:3)</PresentationFormat>
  <Paragraphs>402</Paragraphs>
  <Slides>12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Adobe Myungjo Std M</vt:lpstr>
      <vt:lpstr>HGP教科書体</vt:lpstr>
      <vt:lpstr>HGS教科書体</vt:lpstr>
      <vt:lpstr>Arial</vt:lpstr>
      <vt:lpstr>Calibri</vt:lpstr>
      <vt:lpstr>Cambria Math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MouseComputer 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sinya</dc:creator>
  <cp:lastModifiedBy>信也 高田</cp:lastModifiedBy>
  <cp:revision>68</cp:revision>
  <dcterms:created xsi:type="dcterms:W3CDTF">2015-04-12T05:05:21Z</dcterms:created>
  <dcterms:modified xsi:type="dcterms:W3CDTF">2020-10-09T11:47:00Z</dcterms:modified>
</cp:coreProperties>
</file>