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7" r:id="rId2"/>
    <p:sldId id="416" r:id="rId3"/>
    <p:sldId id="423" r:id="rId4"/>
    <p:sldId id="425" r:id="rId5"/>
    <p:sldId id="426" r:id="rId6"/>
    <p:sldId id="409" r:id="rId7"/>
    <p:sldId id="411" r:id="rId8"/>
    <p:sldId id="354" r:id="rId9"/>
    <p:sldId id="414" r:id="rId10"/>
    <p:sldId id="378" r:id="rId11"/>
    <p:sldId id="397" r:id="rId12"/>
    <p:sldId id="377" r:id="rId13"/>
    <p:sldId id="403" r:id="rId14"/>
    <p:sldId id="399" r:id="rId15"/>
    <p:sldId id="413" r:id="rId16"/>
    <p:sldId id="405" r:id="rId17"/>
    <p:sldId id="402" r:id="rId18"/>
    <p:sldId id="424" r:id="rId19"/>
    <p:sldId id="400" r:id="rId20"/>
    <p:sldId id="401" r:id="rId21"/>
    <p:sldId id="440" r:id="rId22"/>
    <p:sldId id="382" r:id="rId23"/>
    <p:sldId id="427" r:id="rId24"/>
    <p:sldId id="434" r:id="rId25"/>
    <p:sldId id="437" r:id="rId26"/>
    <p:sldId id="438" r:id="rId27"/>
    <p:sldId id="439" r:id="rId28"/>
    <p:sldId id="432" r:id="rId29"/>
    <p:sldId id="441" r:id="rId30"/>
    <p:sldId id="442" r:id="rId31"/>
    <p:sldId id="436" r:id="rId32"/>
    <p:sldId id="395" r:id="rId33"/>
    <p:sldId id="433" r:id="rId34"/>
    <p:sldId id="443" r:id="rId35"/>
    <p:sldId id="431" r:id="rId36"/>
    <p:sldId id="404" r:id="rId37"/>
    <p:sldId id="388" r:id="rId38"/>
    <p:sldId id="396" r:id="rId39"/>
    <p:sldId id="392" r:id="rId40"/>
    <p:sldId id="415" r:id="rId41"/>
    <p:sldId id="421" r:id="rId42"/>
    <p:sldId id="422" r:id="rId43"/>
    <p:sldId id="390" r:id="rId44"/>
    <p:sldId id="394" r:id="rId45"/>
    <p:sldId id="393" r:id="rId46"/>
    <p:sldId id="389" r:id="rId47"/>
    <p:sldId id="372" r:id="rId48"/>
    <p:sldId id="428" r:id="rId49"/>
    <p:sldId id="362" r:id="rId50"/>
    <p:sldId id="364" r:id="rId51"/>
    <p:sldId id="429" r:id="rId52"/>
    <p:sldId id="374" r:id="rId53"/>
    <p:sldId id="430" r:id="rId54"/>
    <p:sldId id="341" r:id="rId5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EA01B-1E2E-4251-B1A9-9245024A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7743FE-8668-4D2A-A469-7D6187277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39017D-8F5A-4AD2-AC95-E950591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93779-5511-49D5-A51B-F1610B65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C78CB-E65C-42AB-8E69-CF819A51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00F94-6CF9-4BE9-B554-571A5975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A86A50-5843-4A8A-8C0B-57F75CD0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5896C-8BBD-4C66-8FC4-2DE969A4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5956E2-1B37-419C-87AF-1A25345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7870E-09B7-45C1-A344-A1DBB44D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9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B97846-22E3-4EEB-9560-60CF90A0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17B4C5-0446-4B07-BEE9-0B7FA03B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C297C-D307-4AB1-8047-F923E0AA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50C1C-3CCB-4524-BFD0-6A5D05DF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89A4E-F654-4E00-8EF4-10546E27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0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33BDA-558B-41F0-88D4-422CE5B1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A5ED93-1958-491C-A200-95C36DE3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4164D6-B34D-4A9D-8E2B-4474E11B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6A1D8E-5D13-4A64-B679-C396582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75713-320C-4144-A9E0-562557A8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1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80D1E-8DCE-47A1-AE6F-1A48A2F5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5C45D-28EB-4C3C-B00D-5CF556A6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B42332-698B-42F7-9ADF-39B9FBBB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093AAF-AC67-47CF-B859-14992CA4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598FB-2F9F-40A2-9BB3-5D9245D7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66CE8-024C-4AFF-9C51-52C1D418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408420-C245-49A0-8C2E-72818074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5222B1-BA5A-4DCF-BB3D-003CEB2D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B3EF0E-35CA-4CA5-9962-047F2122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29B437-79F4-4B10-B29D-CDAF1DCA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271D37-6853-4009-969E-6FE78F09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0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0B108-CFE9-4E3A-82D8-0D5EEDE2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0920D2-0A7D-4548-80DD-EE6C0D2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FE3457-9B1E-4093-93CB-57FBAB07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314574-FD9D-4907-B53C-8A0B2593F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BA59BB-5D1B-4EEB-9D8A-6ACBA0977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F695D6-390E-4E49-835E-03F9A4A1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5E2E1A-2955-4475-AD3E-4EC7966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7F0E81-53BC-48F0-87BC-76CF301A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0F324-233E-46B6-B464-CC0EC39A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E4D2F3-AF76-4675-9201-E2BECC05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8B830F-508E-4940-A612-A9E09222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10B661-11DB-4389-B43B-BE171FC1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1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104F12-4CF3-473D-B4B1-EBA1F93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675F24-B5EA-4EEC-B422-1EDC8398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F164C5-CBCD-42DF-BF3D-D1E0734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3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B08E0-42E9-4C43-BAFE-5B0932D5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767225-9412-46A8-91D3-F3631E73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49FF9-4DEC-4F2F-84F2-F5B3B738B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5015F-2D68-432C-9604-417A3206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24F9B1-07F6-41C7-BB9C-CF0B6041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A18F91-1B46-4F96-B3E1-B777C1A6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F43B-BE91-4A48-8700-03E0E942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A21674-F084-424B-9DE4-847D6CE3A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51D0C8-BA38-4304-ACF8-AD26E364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4107F5-0035-482B-A644-B26EF25B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1445AA-C7AF-46C4-8A27-9171F76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FBCA39-27B4-40BE-9ABA-D9FC17EA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3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431907-1444-40FA-ACE0-DC5C1C62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D4F9DC-B80C-4062-BE0D-060CA66C1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A9CC11-52A4-4718-A6E7-80B173163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BB4DCD-64BA-4478-BAE7-67E8FC654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43267-7F7A-4B8E-B108-BE9D47628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6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446189" y="628233"/>
            <a:ext cx="115574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さんは，チョコを</a:t>
            </a:r>
            <a:r>
              <a:rPr kumimoji="1" lang="en-US" altLang="ja-JP" sz="4400" b="1" dirty="0"/>
              <a:t>120</a:t>
            </a:r>
            <a:r>
              <a:rPr kumimoji="1" lang="ja-JP" altLang="en-US" sz="4400" b="1" dirty="0"/>
              <a:t>円で</a:t>
            </a:r>
            <a:r>
              <a:rPr kumimoji="1" lang="en-US" altLang="ja-JP" sz="4400" b="1" dirty="0"/>
              <a:t>2</a:t>
            </a:r>
            <a:r>
              <a:rPr lang="ja-JP" altLang="en-US" sz="4400" b="1" dirty="0"/>
              <a:t>個買いました。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のさんは，</a:t>
            </a:r>
            <a:r>
              <a:rPr kumimoji="1" lang="en-US" altLang="ja-JP" sz="4400" b="1" dirty="0"/>
              <a:t>240</a:t>
            </a:r>
            <a:r>
              <a:rPr kumimoji="1" lang="ja-JP" altLang="en-US" sz="4400" b="1" dirty="0"/>
              <a:t>円で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個買いました。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lang="en-US" altLang="ja-JP" sz="4400" b="1" dirty="0">
                <a:solidFill>
                  <a:srgbClr val="FF0000"/>
                </a:solidFill>
              </a:rPr>
              <a:t>1</a:t>
            </a:r>
            <a:r>
              <a:rPr lang="ja-JP" altLang="en-US" sz="4400" b="1" dirty="0">
                <a:solidFill>
                  <a:srgbClr val="FF0000"/>
                </a:solidFill>
              </a:rPr>
              <a:t>個あたりの値段</a:t>
            </a:r>
            <a:r>
              <a:rPr lang="ja-JP" altLang="en-US" sz="4400" b="1" dirty="0"/>
              <a:t>はいくらですか。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383399" y="3101067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317360" y="5120595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5516868" y="3936243"/>
            <a:ext cx="1158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5467364" y="5890036"/>
            <a:ext cx="1325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kumimoji="1" lang="ja-JP" altLang="en-US" sz="4400" b="1" dirty="0"/>
              <a:t>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23CE43-AE2B-46F6-98EC-63DDC52C9571}"/>
              </a:ext>
            </a:extLst>
          </p:cNvPr>
          <p:cNvSpPr txBox="1"/>
          <p:nvPr/>
        </p:nvSpPr>
        <p:spPr>
          <a:xfrm>
            <a:off x="91692" y="0"/>
            <a:ext cx="499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年生の問題です。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313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2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AE6344-E1C8-4366-AED3-4FF69E39A7DD}"/>
              </a:ext>
            </a:extLst>
          </p:cNvPr>
          <p:cNvSpPr txBox="1"/>
          <p:nvPr/>
        </p:nvSpPr>
        <p:spPr>
          <a:xfrm>
            <a:off x="10098" y="1057301"/>
            <a:ext cx="220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秒速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BD025F-3454-4D2B-B0CD-7D5C97EB30B3}"/>
              </a:ext>
            </a:extLst>
          </p:cNvPr>
          <p:cNvSpPr txBox="1"/>
          <p:nvPr/>
        </p:nvSpPr>
        <p:spPr>
          <a:xfrm>
            <a:off x="2283724" y="57547"/>
            <a:ext cx="939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道のり</a:t>
            </a:r>
            <a:r>
              <a:rPr kumimoji="1" lang="en-US" altLang="ja-JP" sz="5400" b="1" dirty="0"/>
              <a:t>÷</a:t>
            </a:r>
            <a:r>
              <a:rPr kumimoji="1" lang="ja-JP" altLang="en-US" sz="5400" b="1" dirty="0"/>
              <a:t>時間＝速さ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5C34BA-B21A-45AA-BEA6-8BC0F1EDAE4D}"/>
              </a:ext>
            </a:extLst>
          </p:cNvPr>
          <p:cNvSpPr txBox="1"/>
          <p:nvPr/>
        </p:nvSpPr>
        <p:spPr>
          <a:xfrm>
            <a:off x="2283724" y="1057301"/>
            <a:ext cx="8559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道のり</a:t>
            </a:r>
            <a:r>
              <a:rPr kumimoji="1" lang="en-US" altLang="ja-JP" sz="5400" b="1" dirty="0"/>
              <a:t>÷</a:t>
            </a:r>
            <a:r>
              <a:rPr kumimoji="1" lang="ja-JP" altLang="en-US" sz="5400" b="1" dirty="0"/>
              <a:t>〇秒＝速さ</a:t>
            </a:r>
            <a:r>
              <a:rPr kumimoji="1" lang="en-US" altLang="ja-JP" sz="5400" b="1" dirty="0"/>
              <a:t>(</a:t>
            </a:r>
            <a:r>
              <a:rPr kumimoji="1" lang="ja-JP" altLang="en-US" sz="5400" b="1" dirty="0"/>
              <a:t>秒速</a:t>
            </a:r>
            <a:r>
              <a:rPr kumimoji="1" lang="en-US" altLang="ja-JP" sz="5400" b="1" dirty="0"/>
              <a:t>)</a:t>
            </a:r>
            <a:endParaRPr kumimoji="1" lang="ja-JP" altLang="en-US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874886-C5AF-47FE-B017-1DAC3536A61B}"/>
              </a:ext>
            </a:extLst>
          </p:cNvPr>
          <p:cNvSpPr txBox="1"/>
          <p:nvPr/>
        </p:nvSpPr>
        <p:spPr>
          <a:xfrm>
            <a:off x="10098" y="2973529"/>
            <a:ext cx="220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分</a:t>
            </a:r>
            <a:r>
              <a:rPr kumimoji="1" lang="ja-JP" altLang="en-US" sz="54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D4F8B4-D0E8-4F2F-9BC8-10F665F020F4}"/>
              </a:ext>
            </a:extLst>
          </p:cNvPr>
          <p:cNvSpPr txBox="1"/>
          <p:nvPr/>
        </p:nvSpPr>
        <p:spPr>
          <a:xfrm>
            <a:off x="2149797" y="2973528"/>
            <a:ext cx="939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道のり</a:t>
            </a:r>
            <a:r>
              <a:rPr kumimoji="1" lang="en-US" altLang="ja-JP" sz="5400" b="1" dirty="0"/>
              <a:t>÷</a:t>
            </a:r>
            <a:r>
              <a:rPr kumimoji="1" lang="ja-JP" altLang="en-US" sz="5400" b="1" dirty="0"/>
              <a:t>〇分＝速さ</a:t>
            </a:r>
            <a:r>
              <a:rPr kumimoji="1" lang="en-US" altLang="ja-JP" sz="5400" b="1" dirty="0"/>
              <a:t>(</a:t>
            </a:r>
            <a:r>
              <a:rPr kumimoji="1" lang="ja-JP" altLang="en-US" sz="5400" b="1" dirty="0"/>
              <a:t>分速</a:t>
            </a:r>
            <a:r>
              <a:rPr kumimoji="1" lang="en-US" altLang="ja-JP" sz="5400" b="1" dirty="0"/>
              <a:t>)</a:t>
            </a:r>
            <a:endParaRPr kumimoji="1" lang="ja-JP" altLang="en-US" sz="5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90FAB5-0AD1-4F91-9468-1D7EFD6D36EE}"/>
              </a:ext>
            </a:extLst>
          </p:cNvPr>
          <p:cNvSpPr txBox="1"/>
          <p:nvPr/>
        </p:nvSpPr>
        <p:spPr>
          <a:xfrm>
            <a:off x="144026" y="5056645"/>
            <a:ext cx="2206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時</a:t>
            </a:r>
            <a:r>
              <a:rPr kumimoji="1" lang="ja-JP" altLang="en-US" sz="5400" b="1" dirty="0"/>
              <a:t>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266D1A-CDD4-4AC2-B490-E50AC51F3798}"/>
              </a:ext>
            </a:extLst>
          </p:cNvPr>
          <p:cNvSpPr txBox="1"/>
          <p:nvPr/>
        </p:nvSpPr>
        <p:spPr>
          <a:xfrm>
            <a:off x="2283725" y="5056644"/>
            <a:ext cx="939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道のり</a:t>
            </a:r>
            <a:r>
              <a:rPr kumimoji="1" lang="en-US" altLang="ja-JP" sz="5400" b="1" dirty="0"/>
              <a:t>÷</a:t>
            </a:r>
            <a:r>
              <a:rPr kumimoji="1" lang="ja-JP" altLang="en-US" sz="5400" b="1" dirty="0"/>
              <a:t>〇時＝速さ</a:t>
            </a:r>
            <a:r>
              <a:rPr kumimoji="1" lang="en-US" altLang="ja-JP" sz="5400" b="1" dirty="0"/>
              <a:t>(</a:t>
            </a:r>
            <a:r>
              <a:rPr kumimoji="1" lang="ja-JP" altLang="en-US" sz="5400" b="1" dirty="0"/>
              <a:t>時速</a:t>
            </a:r>
            <a:r>
              <a:rPr kumimoji="1" lang="en-US" altLang="ja-JP" sz="5400" b="1" dirty="0"/>
              <a:t>)</a:t>
            </a:r>
            <a:endParaRPr kumimoji="1" lang="ja-JP" altLang="en-US" sz="5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0BEE364-CCCE-4792-BE40-2BECE0118C76}"/>
              </a:ext>
            </a:extLst>
          </p:cNvPr>
          <p:cNvSpPr txBox="1"/>
          <p:nvPr/>
        </p:nvSpPr>
        <p:spPr>
          <a:xfrm>
            <a:off x="2803776" y="1779193"/>
            <a:ext cx="939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100m÷5</a:t>
            </a:r>
            <a:r>
              <a:rPr kumimoji="1" lang="ja-JP" altLang="en-US" sz="5400" b="1" dirty="0"/>
              <a:t>秒＝秒速</a:t>
            </a:r>
            <a:r>
              <a:rPr kumimoji="1" lang="en-US" altLang="ja-JP" sz="5400" b="1" dirty="0"/>
              <a:t>20m</a:t>
            </a:r>
            <a:endParaRPr kumimoji="1" lang="ja-JP" altLang="en-US" sz="5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B9AB51-C9C0-4202-ABB7-5511CF5810DF}"/>
              </a:ext>
            </a:extLst>
          </p:cNvPr>
          <p:cNvSpPr txBox="1"/>
          <p:nvPr/>
        </p:nvSpPr>
        <p:spPr>
          <a:xfrm>
            <a:off x="2736582" y="3763119"/>
            <a:ext cx="9398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800</a:t>
            </a:r>
            <a:r>
              <a:rPr kumimoji="1" lang="en-US" altLang="ja-JP" sz="5400" b="1" dirty="0"/>
              <a:t>m÷4</a:t>
            </a:r>
            <a:r>
              <a:rPr lang="ja-JP" altLang="en-US" sz="5400" b="1" dirty="0"/>
              <a:t>分＝分速</a:t>
            </a:r>
            <a:r>
              <a:rPr lang="en-US" altLang="ja-JP" sz="5400" b="1" dirty="0"/>
              <a:t>200m</a:t>
            </a:r>
            <a:endParaRPr kumimoji="1" lang="ja-JP" altLang="en-US" sz="5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6062FB-E3C7-45F0-A129-3649558CD218}"/>
              </a:ext>
            </a:extLst>
          </p:cNvPr>
          <p:cNvSpPr txBox="1"/>
          <p:nvPr/>
        </p:nvSpPr>
        <p:spPr>
          <a:xfrm>
            <a:off x="1799940" y="5846235"/>
            <a:ext cx="9146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200km÷5</a:t>
            </a:r>
            <a:r>
              <a:rPr kumimoji="1" lang="ja-JP" altLang="en-US" sz="5400" b="1" dirty="0"/>
              <a:t>時間＝時速</a:t>
            </a:r>
            <a:r>
              <a:rPr kumimoji="1" lang="en-US" altLang="ja-JP" sz="5400" b="1" dirty="0"/>
              <a:t>40km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989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0" y="1415764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</a:t>
            </a:r>
            <a:r>
              <a:rPr lang="en-US" altLang="ja-JP" sz="4000" b="1" dirty="0"/>
              <a:t>13.5km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3</a:t>
            </a:r>
            <a:r>
              <a:rPr lang="ja-JP" altLang="en-US" sz="4000" b="1" dirty="0"/>
              <a:t>時間で歩いた人の時速</a:t>
            </a:r>
            <a:endParaRPr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91BAF-5378-410C-8C00-49416497F824}"/>
              </a:ext>
            </a:extLst>
          </p:cNvPr>
          <p:cNvSpPr txBox="1"/>
          <p:nvPr/>
        </p:nvSpPr>
        <p:spPr>
          <a:xfrm>
            <a:off x="0" y="2922189"/>
            <a:ext cx="1194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</a:t>
            </a:r>
            <a:r>
              <a:rPr kumimoji="1" lang="en-US" altLang="ja-JP" sz="4000" b="1" dirty="0"/>
              <a:t>1500</a:t>
            </a:r>
            <a:r>
              <a:rPr kumimoji="1" lang="ja-JP" altLang="en-US" sz="4000" b="1" dirty="0"/>
              <a:t>ｍの道のりを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分間で進んだ自動車の分速</a:t>
            </a:r>
            <a:endParaRPr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609388-80C6-48A1-8A61-0BE43E385E1B}"/>
              </a:ext>
            </a:extLst>
          </p:cNvPr>
          <p:cNvSpPr txBox="1"/>
          <p:nvPr/>
        </p:nvSpPr>
        <p:spPr>
          <a:xfrm>
            <a:off x="-74390" y="4720749"/>
            <a:ext cx="1234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</a:t>
            </a:r>
            <a:r>
              <a:rPr kumimoji="1" lang="en-US" altLang="ja-JP" sz="4000" b="1" dirty="0"/>
              <a:t>180</a:t>
            </a:r>
            <a:r>
              <a:rPr kumimoji="1" lang="ja-JP" altLang="en-US" sz="4000" b="1" dirty="0"/>
              <a:t>ｍの高さを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/>
              <a:t>秒でのぼったエレベーターの秒速</a:t>
            </a:r>
            <a:endParaRPr lang="en-US" altLang="ja-JP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441869" y="100986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170896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0" y="1415764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</a:t>
            </a:r>
            <a:r>
              <a:rPr lang="en-US" altLang="ja-JP" sz="4000" b="1" dirty="0"/>
              <a:t>13.5km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3</a:t>
            </a:r>
            <a:r>
              <a:rPr lang="ja-JP" altLang="en-US" sz="4000" b="1" dirty="0"/>
              <a:t>時間で歩いた人の</a:t>
            </a:r>
            <a:r>
              <a:rPr lang="ja-JP" altLang="en-US" sz="4000" b="1" dirty="0">
                <a:solidFill>
                  <a:srgbClr val="FF0000"/>
                </a:solidFill>
              </a:rPr>
              <a:t>時速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449005" y="250050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835476-7B86-48AE-9364-4ED315C88F9E}"/>
              </a:ext>
            </a:extLst>
          </p:cNvPr>
          <p:cNvCxnSpPr/>
          <p:nvPr/>
        </p:nvCxnSpPr>
        <p:spPr>
          <a:xfrm>
            <a:off x="959386" y="3417940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630251-8118-49B9-B16E-115182307073}"/>
              </a:ext>
            </a:extLst>
          </p:cNvPr>
          <p:cNvSpPr txBox="1"/>
          <p:nvPr/>
        </p:nvSpPr>
        <p:spPr>
          <a:xfrm>
            <a:off x="695723" y="255223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A8E4F5-A1CE-4F8D-89DB-4B2791D51A7D}"/>
              </a:ext>
            </a:extLst>
          </p:cNvPr>
          <p:cNvSpPr txBox="1"/>
          <p:nvPr/>
        </p:nvSpPr>
        <p:spPr>
          <a:xfrm>
            <a:off x="729179" y="40622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E9FC4BB-EB8C-4AA3-BF2A-158CE4232124}"/>
              </a:ext>
            </a:extLst>
          </p:cNvPr>
          <p:cNvCxnSpPr/>
          <p:nvPr/>
        </p:nvCxnSpPr>
        <p:spPr>
          <a:xfrm>
            <a:off x="959386" y="4150632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BBFF1E9-11C2-4956-BA8B-E0FF6E322A8A}"/>
              </a:ext>
            </a:extLst>
          </p:cNvPr>
          <p:cNvGrpSpPr/>
          <p:nvPr/>
        </p:nvGrpSpPr>
        <p:grpSpPr>
          <a:xfrm>
            <a:off x="959386" y="3131236"/>
            <a:ext cx="6832" cy="1038337"/>
            <a:chOff x="1501877" y="3520365"/>
            <a:chExt cx="6832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68448E5-A370-4E8F-AFCA-2E7C0AEBB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6C2976-851F-424D-B9B1-50D425C3CF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A27206B-E313-409B-97F9-421F3CBD28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8318CFF-9F56-4947-A86C-7B6EA734E91E}"/>
              </a:ext>
            </a:extLst>
          </p:cNvPr>
          <p:cNvGrpSpPr/>
          <p:nvPr/>
        </p:nvGrpSpPr>
        <p:grpSpPr>
          <a:xfrm>
            <a:off x="2857218" y="3112295"/>
            <a:ext cx="0" cy="1038337"/>
            <a:chOff x="3395154" y="3501424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AAAA39D-B86B-40A6-BEF7-0126761F1A1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D7C9D94-9BA6-488D-B065-DB819019FB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140D2B5-B152-4239-BF3A-9FF130B3A6E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6CA229A-1771-4785-A8C1-A8982F4079A6}"/>
              </a:ext>
            </a:extLst>
          </p:cNvPr>
          <p:cNvGrpSpPr/>
          <p:nvPr/>
        </p:nvGrpSpPr>
        <p:grpSpPr>
          <a:xfrm>
            <a:off x="4748218" y="3131236"/>
            <a:ext cx="0" cy="1038337"/>
            <a:chOff x="5480149" y="4901718"/>
            <a:chExt cx="0" cy="1038337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0A7E390-8A46-411F-8037-CBF5BBA928E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6F4E7465-6A51-4002-9108-8FBF0431B742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3329602F-F26F-4E50-98E9-5AD67C95548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36CDC53-A98C-4414-906C-41A991BA702B}"/>
              </a:ext>
            </a:extLst>
          </p:cNvPr>
          <p:cNvGrpSpPr/>
          <p:nvPr/>
        </p:nvGrpSpPr>
        <p:grpSpPr>
          <a:xfrm>
            <a:off x="6639217" y="3131236"/>
            <a:ext cx="0" cy="1038337"/>
            <a:chOff x="7181708" y="3520365"/>
            <a:chExt cx="0" cy="103833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7D7E4FC-9954-4975-8E33-ABD0DDF410A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56FCDFC-63AE-4852-94DB-F2ACDEAE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8ECA404-673F-433F-8A88-4A4655A88DB4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1F84A4-0590-4447-BEAA-B0C3E9146C61}"/>
              </a:ext>
            </a:extLst>
          </p:cNvPr>
          <p:cNvSpPr txBox="1"/>
          <p:nvPr/>
        </p:nvSpPr>
        <p:spPr>
          <a:xfrm>
            <a:off x="2596671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66E7DAE-C9C9-473D-ADC0-5A113B5365D7}"/>
              </a:ext>
            </a:extLst>
          </p:cNvPr>
          <p:cNvSpPr txBox="1"/>
          <p:nvPr/>
        </p:nvSpPr>
        <p:spPr>
          <a:xfrm>
            <a:off x="4524332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5C1B517-9A45-466E-8BCC-B57E823C49E5}"/>
              </a:ext>
            </a:extLst>
          </p:cNvPr>
          <p:cNvSpPr txBox="1"/>
          <p:nvPr/>
        </p:nvSpPr>
        <p:spPr>
          <a:xfrm>
            <a:off x="6090637" y="2467313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13.5</a:t>
            </a:r>
            <a:endParaRPr kumimoji="1" lang="ja-JP" altLang="en-US" sz="4400" b="1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AAFA16A4-8258-4498-B218-49D470C974CC}"/>
              </a:ext>
            </a:extLst>
          </p:cNvPr>
          <p:cNvSpPr/>
          <p:nvPr/>
        </p:nvSpPr>
        <p:spPr>
          <a:xfrm>
            <a:off x="2279840" y="2476247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8B0EE65-3C77-4BDE-9C52-8363ADF0FAAE}"/>
              </a:ext>
            </a:extLst>
          </p:cNvPr>
          <p:cNvSpPr txBox="1"/>
          <p:nvPr/>
        </p:nvSpPr>
        <p:spPr>
          <a:xfrm>
            <a:off x="6415332" y="41326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DDFC34-C3EF-4AFD-BEA8-75E466468491}"/>
              </a:ext>
            </a:extLst>
          </p:cNvPr>
          <p:cNvSpPr txBox="1"/>
          <p:nvPr/>
        </p:nvSpPr>
        <p:spPr>
          <a:xfrm>
            <a:off x="7178529" y="2429350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A8BD9A1-A27E-446F-A9AA-2EB0C50F5250}"/>
              </a:ext>
            </a:extLst>
          </p:cNvPr>
          <p:cNvSpPr txBox="1"/>
          <p:nvPr/>
        </p:nvSpPr>
        <p:spPr>
          <a:xfrm>
            <a:off x="7201486" y="412030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4442F11-97CA-4380-8ADE-168C073DEAAA}"/>
              </a:ext>
            </a:extLst>
          </p:cNvPr>
          <p:cNvSpPr txBox="1"/>
          <p:nvPr/>
        </p:nvSpPr>
        <p:spPr>
          <a:xfrm>
            <a:off x="2358353" y="2458630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4.5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D94FE78-C7B2-4A8B-8347-2D3D70321D7D}"/>
              </a:ext>
            </a:extLst>
          </p:cNvPr>
          <p:cNvSpPr txBox="1"/>
          <p:nvPr/>
        </p:nvSpPr>
        <p:spPr>
          <a:xfrm>
            <a:off x="2596671" y="5069098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13.5÷3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4.5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08328A4-DFD4-4F6E-80FC-63CFD183B1AC}"/>
              </a:ext>
            </a:extLst>
          </p:cNvPr>
          <p:cNvSpPr txBox="1"/>
          <p:nvPr/>
        </p:nvSpPr>
        <p:spPr>
          <a:xfrm>
            <a:off x="1482031" y="5070765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27A4EB-836F-47E1-A99A-A4DA135EEE22}"/>
              </a:ext>
            </a:extLst>
          </p:cNvPr>
          <p:cNvSpPr txBox="1"/>
          <p:nvPr/>
        </p:nvSpPr>
        <p:spPr>
          <a:xfrm>
            <a:off x="7021789" y="5652715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時速</a:t>
            </a:r>
            <a:r>
              <a:rPr lang="en-US" altLang="ja-JP" sz="5400" b="1" dirty="0"/>
              <a:t>4.5km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9B4D3A5-A19C-4AA8-888C-8D036F5B8F61}"/>
              </a:ext>
            </a:extLst>
          </p:cNvPr>
          <p:cNvSpPr txBox="1"/>
          <p:nvPr/>
        </p:nvSpPr>
        <p:spPr>
          <a:xfrm>
            <a:off x="9186043" y="2044761"/>
            <a:ext cx="2874063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</a:rPr>
              <a:t>時間あたりの道のり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8" grpId="0"/>
      <p:bldP spid="39" grpId="0"/>
      <p:bldP spid="58" grpId="0"/>
      <p:bldP spid="59" grpId="0"/>
      <p:bldP spid="60" grpId="0"/>
      <p:bldP spid="61" grpId="0" animBg="1"/>
      <p:bldP spid="62" grpId="0"/>
      <p:bldP spid="63" grpId="0"/>
      <p:bldP spid="64" grpId="0"/>
      <p:bldP spid="66" grpId="0"/>
      <p:bldP spid="67" grpId="0"/>
      <p:bldP spid="68" grpId="0"/>
      <p:bldP spid="69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338825" y="1318649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②</a:t>
            </a:r>
            <a:r>
              <a:rPr lang="en-US" altLang="ja-JP" sz="4000" b="1" dirty="0"/>
              <a:t>1500m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2</a:t>
            </a:r>
            <a:r>
              <a:rPr lang="ja-JP" altLang="en-US" sz="4000" b="1" dirty="0"/>
              <a:t>分間で進んだ自動車の</a:t>
            </a:r>
            <a:r>
              <a:rPr lang="ja-JP" altLang="en-US" sz="4000" b="1" dirty="0">
                <a:solidFill>
                  <a:srgbClr val="FF0000"/>
                </a:solidFill>
              </a:rPr>
              <a:t>分速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05665" y="163985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835476-7B86-48AE-9364-4ED315C88F9E}"/>
              </a:ext>
            </a:extLst>
          </p:cNvPr>
          <p:cNvCxnSpPr/>
          <p:nvPr/>
        </p:nvCxnSpPr>
        <p:spPr>
          <a:xfrm>
            <a:off x="959386" y="3417940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630251-8118-49B9-B16E-115182307073}"/>
              </a:ext>
            </a:extLst>
          </p:cNvPr>
          <p:cNvSpPr txBox="1"/>
          <p:nvPr/>
        </p:nvSpPr>
        <p:spPr>
          <a:xfrm>
            <a:off x="695723" y="255223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A8E4F5-A1CE-4F8D-89DB-4B2791D51A7D}"/>
              </a:ext>
            </a:extLst>
          </p:cNvPr>
          <p:cNvSpPr txBox="1"/>
          <p:nvPr/>
        </p:nvSpPr>
        <p:spPr>
          <a:xfrm>
            <a:off x="729179" y="40622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E9FC4BB-EB8C-4AA3-BF2A-158CE4232124}"/>
              </a:ext>
            </a:extLst>
          </p:cNvPr>
          <p:cNvCxnSpPr/>
          <p:nvPr/>
        </p:nvCxnSpPr>
        <p:spPr>
          <a:xfrm>
            <a:off x="959386" y="4150632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BBFF1E9-11C2-4956-BA8B-E0FF6E322A8A}"/>
              </a:ext>
            </a:extLst>
          </p:cNvPr>
          <p:cNvGrpSpPr/>
          <p:nvPr/>
        </p:nvGrpSpPr>
        <p:grpSpPr>
          <a:xfrm>
            <a:off x="959386" y="3131236"/>
            <a:ext cx="6832" cy="1038337"/>
            <a:chOff x="1501877" y="3520365"/>
            <a:chExt cx="6832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68448E5-A370-4E8F-AFCA-2E7C0AEBB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6C2976-851F-424D-B9B1-50D425C3CF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A27206B-E313-409B-97F9-421F3CBD28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8318CFF-9F56-4947-A86C-7B6EA734E91E}"/>
              </a:ext>
            </a:extLst>
          </p:cNvPr>
          <p:cNvGrpSpPr/>
          <p:nvPr/>
        </p:nvGrpSpPr>
        <p:grpSpPr>
          <a:xfrm>
            <a:off x="2857218" y="3112295"/>
            <a:ext cx="0" cy="1038337"/>
            <a:chOff x="3395154" y="3501424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AAAA39D-B86B-40A6-BEF7-0126761F1A1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D7C9D94-9BA6-488D-B065-DB819019FB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140D2B5-B152-4239-BF3A-9FF130B3A6E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6CA229A-1771-4785-A8C1-A8982F4079A6}"/>
              </a:ext>
            </a:extLst>
          </p:cNvPr>
          <p:cNvGrpSpPr/>
          <p:nvPr/>
        </p:nvGrpSpPr>
        <p:grpSpPr>
          <a:xfrm>
            <a:off x="4748218" y="3131236"/>
            <a:ext cx="0" cy="1038337"/>
            <a:chOff x="5480149" y="4901718"/>
            <a:chExt cx="0" cy="1038337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0A7E390-8A46-411F-8037-CBF5BBA928E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6F4E7465-6A51-4002-9108-8FBF0431B742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3329602F-F26F-4E50-98E9-5AD67C95548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36CDC53-A98C-4414-906C-41A991BA702B}"/>
              </a:ext>
            </a:extLst>
          </p:cNvPr>
          <p:cNvGrpSpPr/>
          <p:nvPr/>
        </p:nvGrpSpPr>
        <p:grpSpPr>
          <a:xfrm>
            <a:off x="6639217" y="3131236"/>
            <a:ext cx="0" cy="1038337"/>
            <a:chOff x="7181708" y="3520365"/>
            <a:chExt cx="0" cy="103833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7D7E4FC-9954-4975-8E33-ABD0DDF410A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56FCDFC-63AE-4852-94DB-F2ACDEAE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8ECA404-673F-433F-8A88-4A4655A88DB4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1F84A4-0590-4447-BEAA-B0C3E9146C61}"/>
              </a:ext>
            </a:extLst>
          </p:cNvPr>
          <p:cNvSpPr txBox="1"/>
          <p:nvPr/>
        </p:nvSpPr>
        <p:spPr>
          <a:xfrm>
            <a:off x="2596671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66E7DAE-C9C9-473D-ADC0-5A113B5365D7}"/>
              </a:ext>
            </a:extLst>
          </p:cNvPr>
          <p:cNvSpPr txBox="1"/>
          <p:nvPr/>
        </p:nvSpPr>
        <p:spPr>
          <a:xfrm>
            <a:off x="4524332" y="41133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5C1B517-9A45-466E-8BCC-B57E823C49E5}"/>
              </a:ext>
            </a:extLst>
          </p:cNvPr>
          <p:cNvSpPr txBox="1"/>
          <p:nvPr/>
        </p:nvSpPr>
        <p:spPr>
          <a:xfrm>
            <a:off x="4073282" y="2489970"/>
            <a:ext cx="1673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1500</a:t>
            </a:r>
            <a:endParaRPr kumimoji="1" lang="ja-JP" altLang="en-US" sz="4400" b="1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AAFA16A4-8258-4498-B218-49D470C974CC}"/>
              </a:ext>
            </a:extLst>
          </p:cNvPr>
          <p:cNvSpPr/>
          <p:nvPr/>
        </p:nvSpPr>
        <p:spPr>
          <a:xfrm>
            <a:off x="2279840" y="2476247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DDFC34-C3EF-4AFD-BEA8-75E466468491}"/>
              </a:ext>
            </a:extLst>
          </p:cNvPr>
          <p:cNvSpPr txBox="1"/>
          <p:nvPr/>
        </p:nvSpPr>
        <p:spPr>
          <a:xfrm>
            <a:off x="7178529" y="2429350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A8BD9A1-A27E-446F-A9AA-2EB0C50F5250}"/>
              </a:ext>
            </a:extLst>
          </p:cNvPr>
          <p:cNvSpPr txBox="1"/>
          <p:nvPr/>
        </p:nvSpPr>
        <p:spPr>
          <a:xfrm>
            <a:off x="7201486" y="412030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分間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4442F11-97CA-4380-8ADE-168C073DEAAA}"/>
              </a:ext>
            </a:extLst>
          </p:cNvPr>
          <p:cNvSpPr txBox="1"/>
          <p:nvPr/>
        </p:nvSpPr>
        <p:spPr>
          <a:xfrm>
            <a:off x="2358353" y="2458630"/>
            <a:ext cx="132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750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D94FE78-C7B2-4A8B-8347-2D3D70321D7D}"/>
              </a:ext>
            </a:extLst>
          </p:cNvPr>
          <p:cNvSpPr txBox="1"/>
          <p:nvPr/>
        </p:nvSpPr>
        <p:spPr>
          <a:xfrm>
            <a:off x="2596670" y="5069098"/>
            <a:ext cx="5342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1500÷2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750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08328A4-DFD4-4F6E-80FC-63CFD183B1AC}"/>
              </a:ext>
            </a:extLst>
          </p:cNvPr>
          <p:cNvSpPr txBox="1"/>
          <p:nvPr/>
        </p:nvSpPr>
        <p:spPr>
          <a:xfrm>
            <a:off x="1482031" y="5070765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27A4EB-836F-47E1-A99A-A4DA135EEE22}"/>
              </a:ext>
            </a:extLst>
          </p:cNvPr>
          <p:cNvSpPr txBox="1"/>
          <p:nvPr/>
        </p:nvSpPr>
        <p:spPr>
          <a:xfrm>
            <a:off x="7021789" y="5652715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分速</a:t>
            </a:r>
            <a:r>
              <a:rPr lang="en-US" altLang="ja-JP" sz="5400" b="1" dirty="0"/>
              <a:t>750m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9B4D3A5-A19C-4AA8-888C-8D036F5B8F61}"/>
              </a:ext>
            </a:extLst>
          </p:cNvPr>
          <p:cNvSpPr txBox="1"/>
          <p:nvPr/>
        </p:nvSpPr>
        <p:spPr>
          <a:xfrm>
            <a:off x="9221351" y="69670"/>
            <a:ext cx="3103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1</a:t>
            </a:r>
            <a:r>
              <a:rPr lang="ja-JP" altLang="en-US" sz="4400" b="1" dirty="0">
                <a:solidFill>
                  <a:srgbClr val="FF0000"/>
                </a:solidFill>
              </a:rPr>
              <a:t>分間あたりの道のり</a:t>
            </a:r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8" grpId="0"/>
      <p:bldP spid="39" grpId="0"/>
      <p:bldP spid="58" grpId="0"/>
      <p:bldP spid="59" grpId="0"/>
      <p:bldP spid="60" grpId="0"/>
      <p:bldP spid="61" grpId="0" animBg="1"/>
      <p:bldP spid="63" grpId="0"/>
      <p:bldP spid="64" grpId="0"/>
      <p:bldP spid="66" grpId="0"/>
      <p:bldP spid="67" grpId="0"/>
      <p:bldP spid="68" grpId="0"/>
      <p:bldP spid="69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133544" y="1394451"/>
            <a:ext cx="1192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180</a:t>
            </a:r>
            <a:r>
              <a:rPr lang="ja-JP" altLang="en-US" sz="4000" b="1" dirty="0"/>
              <a:t>ｍの高さを</a:t>
            </a:r>
            <a:r>
              <a:rPr lang="en-US" altLang="ja-JP" sz="4000" b="1" dirty="0"/>
              <a:t>30</a:t>
            </a:r>
            <a:r>
              <a:rPr lang="ja-JP" altLang="en-US" sz="4000" b="1" dirty="0"/>
              <a:t>秒でのぼったエレベーターの</a:t>
            </a:r>
            <a:r>
              <a:rPr lang="ja-JP" altLang="en-US" sz="4000" b="1" dirty="0">
                <a:solidFill>
                  <a:srgbClr val="FF0000"/>
                </a:solidFill>
              </a:rPr>
              <a:t>秒速</a:t>
            </a:r>
            <a:endParaRPr lang="en-US" altLang="ja-JP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05665" y="171217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3835476-7B86-48AE-9364-4ED315C88F9E}"/>
              </a:ext>
            </a:extLst>
          </p:cNvPr>
          <p:cNvCxnSpPr/>
          <p:nvPr/>
        </p:nvCxnSpPr>
        <p:spPr>
          <a:xfrm>
            <a:off x="959385" y="3417940"/>
            <a:ext cx="90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630251-8118-49B9-B16E-115182307073}"/>
              </a:ext>
            </a:extLst>
          </p:cNvPr>
          <p:cNvSpPr txBox="1"/>
          <p:nvPr/>
        </p:nvSpPr>
        <p:spPr>
          <a:xfrm>
            <a:off x="695723" y="255223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3A8E4F5-A1CE-4F8D-89DB-4B2791D51A7D}"/>
              </a:ext>
            </a:extLst>
          </p:cNvPr>
          <p:cNvSpPr txBox="1"/>
          <p:nvPr/>
        </p:nvSpPr>
        <p:spPr>
          <a:xfrm>
            <a:off x="729179" y="40622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E9FC4BB-EB8C-4AA3-BF2A-158CE4232124}"/>
              </a:ext>
            </a:extLst>
          </p:cNvPr>
          <p:cNvCxnSpPr/>
          <p:nvPr/>
        </p:nvCxnSpPr>
        <p:spPr>
          <a:xfrm>
            <a:off x="959385" y="4150632"/>
            <a:ext cx="90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BBFF1E9-11C2-4956-BA8B-E0FF6E322A8A}"/>
              </a:ext>
            </a:extLst>
          </p:cNvPr>
          <p:cNvGrpSpPr/>
          <p:nvPr/>
        </p:nvGrpSpPr>
        <p:grpSpPr>
          <a:xfrm>
            <a:off x="959386" y="3131236"/>
            <a:ext cx="6832" cy="1038337"/>
            <a:chOff x="1501877" y="3520365"/>
            <a:chExt cx="6832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68448E5-A370-4E8F-AFCA-2E7C0AEBB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96C2976-851F-424D-B9B1-50D425C3CF5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FA27206B-E313-409B-97F9-421F3CBD288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8318CFF-9F56-4947-A86C-7B6EA734E91E}"/>
              </a:ext>
            </a:extLst>
          </p:cNvPr>
          <p:cNvGrpSpPr/>
          <p:nvPr/>
        </p:nvGrpSpPr>
        <p:grpSpPr>
          <a:xfrm>
            <a:off x="1274002" y="3089215"/>
            <a:ext cx="0" cy="1038337"/>
            <a:chOff x="3395154" y="3501424"/>
            <a:chExt cx="0" cy="1038337"/>
          </a:xfrm>
        </p:grpSpPr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8AAAA39D-B86B-40A6-BEF7-0126761F1A1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D7C9D94-9BA6-488D-B065-DB819019FB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140D2B5-B152-4239-BF3A-9FF130B3A6E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6CA229A-1771-4785-A8C1-A8982F4079A6}"/>
              </a:ext>
            </a:extLst>
          </p:cNvPr>
          <p:cNvGrpSpPr/>
          <p:nvPr/>
        </p:nvGrpSpPr>
        <p:grpSpPr>
          <a:xfrm>
            <a:off x="3773228" y="3131235"/>
            <a:ext cx="0" cy="1038337"/>
            <a:chOff x="5480149" y="4901718"/>
            <a:chExt cx="0" cy="1038337"/>
          </a:xfrm>
        </p:grpSpPr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70A7E390-8A46-411F-8037-CBF5BBA928E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6F4E7465-6A51-4002-9108-8FBF0431B742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3329602F-F26F-4E50-98E9-5AD67C95548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36CDC53-A98C-4414-906C-41A991BA702B}"/>
              </a:ext>
            </a:extLst>
          </p:cNvPr>
          <p:cNvGrpSpPr/>
          <p:nvPr/>
        </p:nvGrpSpPr>
        <p:grpSpPr>
          <a:xfrm>
            <a:off x="9565227" y="3131565"/>
            <a:ext cx="0" cy="1038337"/>
            <a:chOff x="7181708" y="3520365"/>
            <a:chExt cx="0" cy="103833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87D7E4FC-9954-4975-8E33-ABD0DDF410A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56FCDFC-63AE-4852-94DB-F2ACDEAE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8ECA404-673F-433F-8A88-4A4655A88DB4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1F84A4-0590-4447-BEAA-B0C3E9146C61}"/>
              </a:ext>
            </a:extLst>
          </p:cNvPr>
          <p:cNvSpPr txBox="1"/>
          <p:nvPr/>
        </p:nvSpPr>
        <p:spPr>
          <a:xfrm>
            <a:off x="1052115" y="4100759"/>
            <a:ext cx="505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66E7DAE-C9C9-473D-ADC0-5A113B5365D7}"/>
              </a:ext>
            </a:extLst>
          </p:cNvPr>
          <p:cNvSpPr txBox="1"/>
          <p:nvPr/>
        </p:nvSpPr>
        <p:spPr>
          <a:xfrm>
            <a:off x="3421080" y="4100759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5C1B517-9A45-466E-8BCC-B57E823C49E5}"/>
              </a:ext>
            </a:extLst>
          </p:cNvPr>
          <p:cNvSpPr txBox="1"/>
          <p:nvPr/>
        </p:nvSpPr>
        <p:spPr>
          <a:xfrm>
            <a:off x="8989298" y="2510353"/>
            <a:ext cx="177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180</a:t>
            </a:r>
            <a:endParaRPr kumimoji="1" lang="ja-JP" altLang="en-US" sz="4400" b="1" dirty="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AAFA16A4-8258-4498-B218-49D470C974CC}"/>
              </a:ext>
            </a:extLst>
          </p:cNvPr>
          <p:cNvSpPr/>
          <p:nvPr/>
        </p:nvSpPr>
        <p:spPr>
          <a:xfrm>
            <a:off x="998990" y="2353885"/>
            <a:ext cx="634282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8B0EE65-3C77-4BDE-9C52-8363ADF0FAAE}"/>
              </a:ext>
            </a:extLst>
          </p:cNvPr>
          <p:cNvSpPr txBox="1"/>
          <p:nvPr/>
        </p:nvSpPr>
        <p:spPr>
          <a:xfrm>
            <a:off x="9226991" y="4120637"/>
            <a:ext cx="877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30</a:t>
            </a:r>
            <a:endParaRPr kumimoji="1" lang="ja-JP" altLang="en-US" sz="4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ADDFC34-C3EF-4AFD-BEA8-75E466468491}"/>
              </a:ext>
            </a:extLst>
          </p:cNvPr>
          <p:cNvSpPr txBox="1"/>
          <p:nvPr/>
        </p:nvSpPr>
        <p:spPr>
          <a:xfrm>
            <a:off x="10104539" y="2429679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A8BD9A1-A27E-446F-A9AA-2EB0C50F5250}"/>
              </a:ext>
            </a:extLst>
          </p:cNvPr>
          <p:cNvSpPr txBox="1"/>
          <p:nvPr/>
        </p:nvSpPr>
        <p:spPr>
          <a:xfrm>
            <a:off x="10127496" y="4120637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秒間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4442F11-97CA-4380-8ADE-168C073DEAAA}"/>
              </a:ext>
            </a:extLst>
          </p:cNvPr>
          <p:cNvSpPr txBox="1"/>
          <p:nvPr/>
        </p:nvSpPr>
        <p:spPr>
          <a:xfrm>
            <a:off x="1062952" y="2340747"/>
            <a:ext cx="606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D94FE78-C7B2-4A8B-8347-2D3D70321D7D}"/>
              </a:ext>
            </a:extLst>
          </p:cNvPr>
          <p:cNvSpPr txBox="1"/>
          <p:nvPr/>
        </p:nvSpPr>
        <p:spPr>
          <a:xfrm>
            <a:off x="2596670" y="5069098"/>
            <a:ext cx="636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180÷30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6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08328A4-DFD4-4F6E-80FC-63CFD183B1AC}"/>
              </a:ext>
            </a:extLst>
          </p:cNvPr>
          <p:cNvSpPr txBox="1"/>
          <p:nvPr/>
        </p:nvSpPr>
        <p:spPr>
          <a:xfrm>
            <a:off x="1482031" y="5070765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327A4EB-836F-47E1-A99A-A4DA135EEE22}"/>
              </a:ext>
            </a:extLst>
          </p:cNvPr>
          <p:cNvSpPr txBox="1"/>
          <p:nvPr/>
        </p:nvSpPr>
        <p:spPr>
          <a:xfrm>
            <a:off x="7021789" y="5652715"/>
            <a:ext cx="432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秒速</a:t>
            </a:r>
            <a:r>
              <a:rPr lang="en-US" altLang="ja-JP" sz="5400" b="1" dirty="0"/>
              <a:t>6m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47ADDE85-440C-46DB-8041-8542B4284B2A}"/>
              </a:ext>
            </a:extLst>
          </p:cNvPr>
          <p:cNvGrpSpPr/>
          <p:nvPr/>
        </p:nvGrpSpPr>
        <p:grpSpPr>
          <a:xfrm>
            <a:off x="6616146" y="3112010"/>
            <a:ext cx="0" cy="1038337"/>
            <a:chOff x="5480149" y="4901718"/>
            <a:chExt cx="0" cy="1038337"/>
          </a:xfrm>
        </p:grpSpPr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E1B0F25-159F-49E4-961B-3DA426EFF7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1904ACC8-541C-4481-AE05-48559C194BD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449D0DC0-E25A-4D4C-B6E0-1E3519D9D07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C049D26-3BA7-46A6-A2A6-312DB2E150AD}"/>
              </a:ext>
            </a:extLst>
          </p:cNvPr>
          <p:cNvSpPr txBox="1"/>
          <p:nvPr/>
        </p:nvSpPr>
        <p:spPr>
          <a:xfrm>
            <a:off x="6263998" y="4081534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20</a:t>
            </a:r>
            <a:endParaRPr kumimoji="1" lang="ja-JP" altLang="en-US" sz="44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B0B907C-A910-48A3-A7C0-0C9DE971449D}"/>
              </a:ext>
            </a:extLst>
          </p:cNvPr>
          <p:cNvSpPr txBox="1"/>
          <p:nvPr/>
        </p:nvSpPr>
        <p:spPr>
          <a:xfrm>
            <a:off x="9221351" y="69670"/>
            <a:ext cx="3103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1</a:t>
            </a:r>
            <a:r>
              <a:rPr lang="ja-JP" altLang="en-US" sz="4400" b="1" dirty="0">
                <a:solidFill>
                  <a:srgbClr val="FF0000"/>
                </a:solidFill>
              </a:rPr>
              <a:t>秒間あたりの道のり</a:t>
            </a:r>
            <a:endParaRPr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8" grpId="0"/>
      <p:bldP spid="39" grpId="0"/>
      <p:bldP spid="58" grpId="0"/>
      <p:bldP spid="59" grpId="0"/>
      <p:bldP spid="60" grpId="0"/>
      <p:bldP spid="61" grpId="0" animBg="1"/>
      <p:bldP spid="62" grpId="0"/>
      <p:bldP spid="63" grpId="0"/>
      <p:bldP spid="64" grpId="0"/>
      <p:bldP spid="66" grpId="0"/>
      <p:bldP spid="67" grpId="0"/>
      <p:bldP spid="68" grpId="0"/>
      <p:bldP spid="69" grpId="0"/>
      <p:bldP spid="7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339354" y="2561890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3935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339354" y="450088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0721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１秒間あたりに進む道のり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2607210" y="2561890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2679383" y="4500882"/>
            <a:ext cx="939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69C35C-1115-42C3-B4F3-0F916CB1FEB5}"/>
              </a:ext>
            </a:extLst>
          </p:cNvPr>
          <p:cNvSpPr txBox="1"/>
          <p:nvPr/>
        </p:nvSpPr>
        <p:spPr>
          <a:xfrm>
            <a:off x="1045667" y="1551179"/>
            <a:ext cx="421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5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326C73-658D-4919-BC9F-237DBDB07146}"/>
              </a:ext>
            </a:extLst>
          </p:cNvPr>
          <p:cNvSpPr txBox="1"/>
          <p:nvPr/>
        </p:nvSpPr>
        <p:spPr>
          <a:xfrm>
            <a:off x="1045666" y="3429000"/>
            <a:ext cx="3860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</a:t>
            </a:r>
            <a:r>
              <a:rPr kumimoji="1" lang="en-US" altLang="ja-JP" sz="6000" b="1" dirty="0"/>
              <a:t>60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534BAB-D51E-416C-8179-34576FF885D0}"/>
              </a:ext>
            </a:extLst>
          </p:cNvPr>
          <p:cNvSpPr txBox="1"/>
          <p:nvPr/>
        </p:nvSpPr>
        <p:spPr>
          <a:xfrm>
            <a:off x="1045666" y="5367992"/>
            <a:ext cx="421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50km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799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A31A23-D7EB-4DE8-AC59-AF31BAB00941}"/>
              </a:ext>
            </a:extLst>
          </p:cNvPr>
          <p:cNvSpPr txBox="1"/>
          <p:nvPr/>
        </p:nvSpPr>
        <p:spPr>
          <a:xfrm>
            <a:off x="963956" y="1599623"/>
            <a:ext cx="10264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　</a:t>
            </a:r>
            <a:endParaRPr kumimoji="1" lang="en-US" altLang="ja-JP" sz="5400" b="1" dirty="0"/>
          </a:p>
          <a:p>
            <a:endParaRPr lang="en-US" altLang="ja-JP" sz="5400" b="1" dirty="0"/>
          </a:p>
          <a:p>
            <a:r>
              <a:rPr kumimoji="1" lang="ja-JP" altLang="en-US" sz="5400" b="1" dirty="0"/>
              <a:t>　速さと時間から，</a:t>
            </a:r>
            <a:endParaRPr kumimoji="1" lang="en-US" altLang="ja-JP" sz="5400" b="1" dirty="0"/>
          </a:p>
          <a:p>
            <a:r>
              <a:rPr lang="ja-JP" altLang="en-US" sz="5400" b="1" dirty="0"/>
              <a:t>　　　　　</a:t>
            </a:r>
            <a:r>
              <a:rPr kumimoji="1" lang="ja-JP" altLang="en-US" sz="5400" b="1" dirty="0"/>
              <a:t>道のりを求めよう。　</a:t>
            </a:r>
          </a:p>
        </p:txBody>
      </p:sp>
    </p:spTree>
    <p:extLst>
      <p:ext uri="{BB962C8B-B14F-4D97-AF65-F5344CB8AC3E}">
        <p14:creationId xmlns:p14="http://schemas.microsoft.com/office/powerpoint/2010/main" val="39821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A31A23-D7EB-4DE8-AC59-AF31BAB00941}"/>
              </a:ext>
            </a:extLst>
          </p:cNvPr>
          <p:cNvSpPr txBox="1"/>
          <p:nvPr/>
        </p:nvSpPr>
        <p:spPr>
          <a:xfrm>
            <a:off x="844794" y="106649"/>
            <a:ext cx="361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3</a:t>
            </a:r>
            <a:r>
              <a:rPr kumimoji="1" lang="ja-JP" altLang="en-US" sz="5400" b="1" dirty="0"/>
              <a:t>年生問題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D3523A-C5B0-4E76-9D93-B68312AE0089}"/>
              </a:ext>
            </a:extLst>
          </p:cNvPr>
          <p:cNvSpPr txBox="1"/>
          <p:nvPr/>
        </p:nvSpPr>
        <p:spPr>
          <a:xfrm>
            <a:off x="1039868" y="1027916"/>
            <a:ext cx="862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個</a:t>
            </a:r>
            <a:r>
              <a:rPr kumimoji="1" lang="en-US" altLang="ja-JP" sz="4000" b="1" dirty="0"/>
              <a:t>60</a:t>
            </a:r>
            <a:r>
              <a:rPr kumimoji="1" lang="ja-JP" altLang="en-US" sz="4000" b="1" dirty="0"/>
              <a:t>円のチョコを２個買いました。</a:t>
            </a:r>
            <a:r>
              <a:rPr lang="ja-JP" altLang="en-US" sz="4000" b="1" dirty="0"/>
              <a:t>代金はいくらですか。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A30000-8104-4E1D-BEED-4A604635393A}"/>
              </a:ext>
            </a:extLst>
          </p:cNvPr>
          <p:cNvSpPr txBox="1"/>
          <p:nvPr/>
        </p:nvSpPr>
        <p:spPr>
          <a:xfrm>
            <a:off x="1101416" y="3992428"/>
            <a:ext cx="862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個</a:t>
            </a:r>
            <a:r>
              <a:rPr kumimoji="1" lang="en-US" altLang="ja-JP" sz="4000" b="1" dirty="0"/>
              <a:t>80</a:t>
            </a:r>
            <a:r>
              <a:rPr kumimoji="1" lang="ja-JP" altLang="en-US" sz="4000" b="1" dirty="0"/>
              <a:t>円のチョコを</a:t>
            </a:r>
            <a:r>
              <a:rPr kumimoji="1" lang="en-US" altLang="ja-JP" sz="4000" b="1" dirty="0"/>
              <a:t>3</a:t>
            </a:r>
            <a:r>
              <a:rPr kumimoji="1" lang="ja-JP" altLang="en-US" sz="4000" b="1" dirty="0"/>
              <a:t>個買いました。</a:t>
            </a:r>
            <a:r>
              <a:rPr lang="ja-JP" altLang="en-US" sz="4000" b="1" dirty="0"/>
              <a:t>代金はいくらですか。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384054" y="2505670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F384D-AF37-48BA-859B-97B9E40D62CA}"/>
              </a:ext>
            </a:extLst>
          </p:cNvPr>
          <p:cNvSpPr txBox="1"/>
          <p:nvPr/>
        </p:nvSpPr>
        <p:spPr>
          <a:xfrm>
            <a:off x="2969601" y="2505670"/>
            <a:ext cx="559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60×2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120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3C6804-D8A2-468C-9C70-1BA47A0673D6}"/>
              </a:ext>
            </a:extLst>
          </p:cNvPr>
          <p:cNvSpPr txBox="1"/>
          <p:nvPr/>
        </p:nvSpPr>
        <p:spPr>
          <a:xfrm>
            <a:off x="1571624" y="5315866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45421E-C7FF-40FE-8A85-91E45340E810}"/>
              </a:ext>
            </a:extLst>
          </p:cNvPr>
          <p:cNvSpPr txBox="1"/>
          <p:nvPr/>
        </p:nvSpPr>
        <p:spPr>
          <a:xfrm>
            <a:off x="3157171" y="5315866"/>
            <a:ext cx="559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80×3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240</a:t>
            </a:r>
            <a:r>
              <a:rPr kumimoji="1" lang="ja-JP" altLang="en-US" sz="54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543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A31A23-D7EB-4DE8-AC59-AF31BAB00941}"/>
              </a:ext>
            </a:extLst>
          </p:cNvPr>
          <p:cNvSpPr txBox="1"/>
          <p:nvPr/>
        </p:nvSpPr>
        <p:spPr>
          <a:xfrm>
            <a:off x="452908" y="27429"/>
            <a:ext cx="361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５</a:t>
            </a:r>
            <a:r>
              <a:rPr kumimoji="1" lang="ja-JP" altLang="en-US" sz="5400" b="1" dirty="0"/>
              <a:t>年生問題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D3523A-C5B0-4E76-9D93-B68312AE0089}"/>
              </a:ext>
            </a:extLst>
          </p:cNvPr>
          <p:cNvSpPr txBox="1"/>
          <p:nvPr/>
        </p:nvSpPr>
        <p:spPr>
          <a:xfrm>
            <a:off x="929336" y="981964"/>
            <a:ext cx="7400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時速</a:t>
            </a:r>
            <a:r>
              <a:rPr kumimoji="1" lang="en-US" altLang="ja-JP" sz="4000" b="1" dirty="0"/>
              <a:t>60</a:t>
            </a:r>
            <a:r>
              <a:rPr kumimoji="1" lang="ja-JP" altLang="en-US" sz="4000" b="1" dirty="0"/>
              <a:t>㎞で２時間走りました。</a:t>
            </a:r>
            <a:endParaRPr kumimoji="1" lang="en-US" altLang="ja-JP" sz="4000" b="1" dirty="0"/>
          </a:p>
          <a:p>
            <a:r>
              <a:rPr lang="ja-JP" altLang="en-US" sz="4000" b="1" dirty="0"/>
              <a:t>何㎞進みましたか。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A30000-8104-4E1D-BEED-4A604635393A}"/>
              </a:ext>
            </a:extLst>
          </p:cNvPr>
          <p:cNvSpPr txBox="1"/>
          <p:nvPr/>
        </p:nvSpPr>
        <p:spPr>
          <a:xfrm>
            <a:off x="1101416" y="3992428"/>
            <a:ext cx="862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時速</a:t>
            </a:r>
            <a:r>
              <a:rPr kumimoji="1" lang="en-US" altLang="ja-JP" sz="4000" b="1" dirty="0"/>
              <a:t>80</a:t>
            </a:r>
            <a:r>
              <a:rPr kumimoji="1" lang="ja-JP" altLang="en-US" sz="4000" b="1" dirty="0"/>
              <a:t>㎞で</a:t>
            </a:r>
            <a:r>
              <a:rPr kumimoji="1" lang="en-US" altLang="ja-JP" sz="4000" b="1" dirty="0"/>
              <a:t>3</a:t>
            </a:r>
            <a:r>
              <a:rPr kumimoji="1" lang="ja-JP" altLang="en-US" sz="4000" b="1" dirty="0"/>
              <a:t>時間進みました。</a:t>
            </a:r>
            <a:endParaRPr kumimoji="1" lang="en-US" altLang="ja-JP" sz="4000" b="1" dirty="0"/>
          </a:p>
          <a:p>
            <a:r>
              <a:rPr lang="ja-JP" altLang="en-US" sz="4000" b="1" dirty="0"/>
              <a:t>何㎞進みましたか。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384054" y="2714537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F384D-AF37-48BA-859B-97B9E40D62CA}"/>
              </a:ext>
            </a:extLst>
          </p:cNvPr>
          <p:cNvSpPr txBox="1"/>
          <p:nvPr/>
        </p:nvSpPr>
        <p:spPr>
          <a:xfrm>
            <a:off x="2969601" y="2714537"/>
            <a:ext cx="559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60×2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120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3C6804-D8A2-468C-9C70-1BA47A0673D6}"/>
              </a:ext>
            </a:extLst>
          </p:cNvPr>
          <p:cNvSpPr txBox="1"/>
          <p:nvPr/>
        </p:nvSpPr>
        <p:spPr>
          <a:xfrm>
            <a:off x="1621866" y="5670428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45421E-C7FF-40FE-8A85-91E45340E810}"/>
              </a:ext>
            </a:extLst>
          </p:cNvPr>
          <p:cNvSpPr txBox="1"/>
          <p:nvPr/>
        </p:nvSpPr>
        <p:spPr>
          <a:xfrm>
            <a:off x="3207413" y="5670428"/>
            <a:ext cx="559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80×3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240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321C60-FFCB-4026-BC86-DCC1126CA95A}"/>
              </a:ext>
            </a:extLst>
          </p:cNvPr>
          <p:cNvSpPr txBox="1"/>
          <p:nvPr/>
        </p:nvSpPr>
        <p:spPr>
          <a:xfrm>
            <a:off x="2152750" y="2194637"/>
            <a:ext cx="757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時速</a:t>
            </a:r>
            <a:r>
              <a:rPr kumimoji="1" lang="en-US" altLang="ja-JP" sz="3200" b="1" dirty="0"/>
              <a:t>60</a:t>
            </a:r>
            <a:r>
              <a:rPr kumimoji="1" lang="ja-JP" altLang="en-US" sz="3200" b="1" dirty="0"/>
              <a:t>㎞は</a:t>
            </a:r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時間に</a:t>
            </a:r>
            <a:r>
              <a:rPr kumimoji="1" lang="en-US" altLang="ja-JP" sz="3200" b="1" dirty="0"/>
              <a:t>60</a:t>
            </a:r>
            <a:r>
              <a:rPr kumimoji="1" lang="ja-JP" altLang="en-US" sz="3200" b="1" dirty="0"/>
              <a:t>㎞進む速さ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6AD3546-B2A8-4F57-96C7-65FAB5019467}"/>
              </a:ext>
            </a:extLst>
          </p:cNvPr>
          <p:cNvSpPr txBox="1"/>
          <p:nvPr/>
        </p:nvSpPr>
        <p:spPr>
          <a:xfrm>
            <a:off x="2309471" y="5200760"/>
            <a:ext cx="757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時速</a:t>
            </a:r>
            <a:r>
              <a:rPr lang="en-US" altLang="ja-JP" sz="3200" b="1" dirty="0"/>
              <a:t>8</a:t>
            </a:r>
            <a:r>
              <a:rPr kumimoji="1" lang="en-US" altLang="ja-JP" sz="3200" b="1" dirty="0"/>
              <a:t>0</a:t>
            </a:r>
            <a:r>
              <a:rPr kumimoji="1" lang="ja-JP" altLang="en-US" sz="3200" b="1" dirty="0"/>
              <a:t>㎞は</a:t>
            </a:r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時間に</a:t>
            </a:r>
            <a:r>
              <a:rPr kumimoji="1" lang="en-US" altLang="ja-JP" sz="3200" b="1" dirty="0"/>
              <a:t>80</a:t>
            </a:r>
            <a:r>
              <a:rPr kumimoji="1" lang="ja-JP" altLang="en-US" sz="3200" b="1" dirty="0"/>
              <a:t>㎞進む速さ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19851F-E0AB-4758-BB35-F1AB54DBB39C}"/>
              </a:ext>
            </a:extLst>
          </p:cNvPr>
          <p:cNvSpPr txBox="1"/>
          <p:nvPr/>
        </p:nvSpPr>
        <p:spPr>
          <a:xfrm>
            <a:off x="7819787" y="2967335"/>
            <a:ext cx="3705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答え　</a:t>
            </a:r>
            <a:r>
              <a:rPr lang="en-US" altLang="ja-JP" sz="4400" b="1" dirty="0"/>
              <a:t>120</a:t>
            </a:r>
            <a:r>
              <a:rPr lang="ja-JP" altLang="en-US" sz="4400" b="1" dirty="0"/>
              <a:t>㎞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CE19B8-C305-42CC-A40A-9484921F88E1}"/>
              </a:ext>
            </a:extLst>
          </p:cNvPr>
          <p:cNvSpPr txBox="1"/>
          <p:nvPr/>
        </p:nvSpPr>
        <p:spPr>
          <a:xfrm>
            <a:off x="8029692" y="5876036"/>
            <a:ext cx="3705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答え　</a:t>
            </a:r>
            <a:r>
              <a:rPr lang="en-US" altLang="ja-JP" sz="4400" b="1" dirty="0"/>
              <a:t>240</a:t>
            </a:r>
            <a:r>
              <a:rPr lang="ja-JP" altLang="en-US" sz="4400" b="1" dirty="0"/>
              <a:t>㎞</a:t>
            </a:r>
            <a:r>
              <a:rPr kumimoji="1" lang="ja-JP" altLang="en-US" sz="44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4057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1F2704F-F4D2-436F-B54D-F0DD740EB130}"/>
              </a:ext>
            </a:extLst>
          </p:cNvPr>
          <p:cNvCxnSpPr/>
          <p:nvPr/>
        </p:nvCxnSpPr>
        <p:spPr>
          <a:xfrm>
            <a:off x="980900" y="3649658"/>
            <a:ext cx="90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804F11-A433-426E-B252-2B257A7B7983}"/>
              </a:ext>
            </a:extLst>
          </p:cNvPr>
          <p:cNvSpPr txBox="1"/>
          <p:nvPr/>
        </p:nvSpPr>
        <p:spPr>
          <a:xfrm>
            <a:off x="717238" y="278395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B9E4DD-F52E-4414-8B73-78F5CDDF3131}"/>
              </a:ext>
            </a:extLst>
          </p:cNvPr>
          <p:cNvSpPr txBox="1"/>
          <p:nvPr/>
        </p:nvSpPr>
        <p:spPr>
          <a:xfrm>
            <a:off x="750694" y="429400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EAD6AC-F56F-4477-87E0-6EEA31A99F52}"/>
              </a:ext>
            </a:extLst>
          </p:cNvPr>
          <p:cNvCxnSpPr/>
          <p:nvPr/>
        </p:nvCxnSpPr>
        <p:spPr>
          <a:xfrm>
            <a:off x="980900" y="4382350"/>
            <a:ext cx="90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E91018-DB57-4A58-82BF-563D27AD7DA5}"/>
              </a:ext>
            </a:extLst>
          </p:cNvPr>
          <p:cNvGrpSpPr/>
          <p:nvPr/>
        </p:nvGrpSpPr>
        <p:grpSpPr>
          <a:xfrm>
            <a:off x="980901" y="3362954"/>
            <a:ext cx="6832" cy="1038337"/>
            <a:chOff x="1501877" y="3520365"/>
            <a:chExt cx="6832" cy="1038337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6461BA1-9B74-4437-90A2-82B6035489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9896E03-2ED1-45E6-8950-12D2E772682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87CDC75-A267-4F0A-9744-F9FCF5BB9C67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AA3A32D-8346-4ED5-B1B4-FF53AAD89EB2}"/>
              </a:ext>
            </a:extLst>
          </p:cNvPr>
          <p:cNvGrpSpPr/>
          <p:nvPr/>
        </p:nvGrpSpPr>
        <p:grpSpPr>
          <a:xfrm>
            <a:off x="3137485" y="3320933"/>
            <a:ext cx="0" cy="1038337"/>
            <a:chOff x="3395154" y="3501424"/>
            <a:chExt cx="0" cy="1038337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3C32571-48B7-4B44-A04E-92515E93E11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660F69C8-D18D-4A9F-90EE-F749EAAD886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2FD768B-AEF0-4703-A12D-015DFC4FC87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8ED1BA3-E480-4F73-A0F7-4FE6F8D88534}"/>
              </a:ext>
            </a:extLst>
          </p:cNvPr>
          <p:cNvGrpSpPr/>
          <p:nvPr/>
        </p:nvGrpSpPr>
        <p:grpSpPr>
          <a:xfrm>
            <a:off x="5287237" y="3362953"/>
            <a:ext cx="0" cy="1038337"/>
            <a:chOff x="5480149" y="4901718"/>
            <a:chExt cx="0" cy="103833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6F049F1-0397-4F12-945C-34255427B42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02E020C-4EC7-4AFE-BE04-4929B091B2EF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3EF9BA-5D02-4953-8F7C-7055C23EE9D4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DE7DD2C-9C2F-474E-BC99-1627A3908B95}"/>
              </a:ext>
            </a:extLst>
          </p:cNvPr>
          <p:cNvGrpSpPr/>
          <p:nvPr/>
        </p:nvGrpSpPr>
        <p:grpSpPr>
          <a:xfrm>
            <a:off x="9586742" y="3363283"/>
            <a:ext cx="0" cy="1038337"/>
            <a:chOff x="7181708" y="3520365"/>
            <a:chExt cx="0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A17C155-AC4A-4C39-8C36-4120334E35E1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104D603-B238-4642-A166-7522BBBA50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1766898-ED52-4CC6-A5FA-7014F4F2CB3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5430C4-307D-416C-8E22-94B5DB355946}"/>
              </a:ext>
            </a:extLst>
          </p:cNvPr>
          <p:cNvSpPr txBox="1"/>
          <p:nvPr/>
        </p:nvSpPr>
        <p:spPr>
          <a:xfrm>
            <a:off x="2889207" y="2726721"/>
            <a:ext cx="605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9009B99-62B0-4B41-AB94-427BE84F7056}"/>
              </a:ext>
            </a:extLst>
          </p:cNvPr>
          <p:cNvSpPr/>
          <p:nvPr/>
        </p:nvSpPr>
        <p:spPr>
          <a:xfrm>
            <a:off x="4763352" y="4469200"/>
            <a:ext cx="1185689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F6F793-E285-48B1-8DE2-98AAEA694C81}"/>
              </a:ext>
            </a:extLst>
          </p:cNvPr>
          <p:cNvSpPr txBox="1"/>
          <p:nvPr/>
        </p:nvSpPr>
        <p:spPr>
          <a:xfrm>
            <a:off x="10148060" y="4294001"/>
            <a:ext cx="1185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AF95BD-E8DF-4A4C-8F48-AC63D46A946A}"/>
              </a:ext>
            </a:extLst>
          </p:cNvPr>
          <p:cNvSpPr txBox="1"/>
          <p:nvPr/>
        </p:nvSpPr>
        <p:spPr>
          <a:xfrm>
            <a:off x="9691465" y="2755657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分間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5A5658C-820D-4F7B-A339-EC143A3E0342}"/>
              </a:ext>
            </a:extLst>
          </p:cNvPr>
          <p:cNvSpPr txBox="1"/>
          <p:nvPr/>
        </p:nvSpPr>
        <p:spPr>
          <a:xfrm>
            <a:off x="2802284" y="4359270"/>
            <a:ext cx="1034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endParaRPr kumimoji="1" lang="ja-JP" altLang="en-US" sz="44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70E837-7E74-4AB9-9737-DA299B5BC58F}"/>
              </a:ext>
            </a:extLst>
          </p:cNvPr>
          <p:cNvSpPr txBox="1"/>
          <p:nvPr/>
        </p:nvSpPr>
        <p:spPr>
          <a:xfrm>
            <a:off x="2445430" y="5602246"/>
            <a:ext cx="4303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60×2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120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35583B-9C3E-44A1-A7C6-9E54F42918EB}"/>
              </a:ext>
            </a:extLst>
          </p:cNvPr>
          <p:cNvSpPr txBox="1"/>
          <p:nvPr/>
        </p:nvSpPr>
        <p:spPr>
          <a:xfrm>
            <a:off x="1391316" y="5257891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E4366F-B769-435F-99F7-A363EF888EB2}"/>
              </a:ext>
            </a:extLst>
          </p:cNvPr>
          <p:cNvSpPr txBox="1"/>
          <p:nvPr/>
        </p:nvSpPr>
        <p:spPr>
          <a:xfrm>
            <a:off x="7415474" y="5652656"/>
            <a:ext cx="2401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120</a:t>
            </a:r>
            <a:r>
              <a:rPr lang="ja-JP" altLang="en-US" sz="5400" b="1" dirty="0"/>
              <a:t>ｍ</a:t>
            </a:r>
            <a:endParaRPr lang="en-US" altLang="ja-JP" sz="5400" b="1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DC9216C-5DE7-4D20-9C2E-9AFAF365333C}"/>
              </a:ext>
            </a:extLst>
          </p:cNvPr>
          <p:cNvGrpSpPr/>
          <p:nvPr/>
        </p:nvGrpSpPr>
        <p:grpSpPr>
          <a:xfrm>
            <a:off x="7436989" y="3343728"/>
            <a:ext cx="0" cy="1038337"/>
            <a:chOff x="5480149" y="4901718"/>
            <a:chExt cx="0" cy="1038337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7FBA624-3AA8-4062-8AE0-1B7B315B112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2F7E08D2-BAF6-42DB-A984-D05E19C2758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BEB0D01A-1743-4470-8B9F-61716B0FD8E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9C2F41C-B87D-45B7-8782-B4DC7EBEBFD0}"/>
              </a:ext>
            </a:extLst>
          </p:cNvPr>
          <p:cNvSpPr txBox="1"/>
          <p:nvPr/>
        </p:nvSpPr>
        <p:spPr>
          <a:xfrm>
            <a:off x="181440" y="194004"/>
            <a:ext cx="1189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歩く速さを分速</a:t>
            </a:r>
            <a:r>
              <a:rPr lang="en-US" altLang="ja-JP" sz="44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(1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分間に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ｍ進む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として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6D73B2-2686-4F11-92A8-6EFC8A5F822E}"/>
              </a:ext>
            </a:extLst>
          </p:cNvPr>
          <p:cNvSpPr txBox="1"/>
          <p:nvPr/>
        </p:nvSpPr>
        <p:spPr>
          <a:xfrm>
            <a:off x="1020466" y="1023511"/>
            <a:ext cx="93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家から学校までの道のりを求めよう。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03FAA1-68CC-4A65-8F91-588740CE74AA}"/>
              </a:ext>
            </a:extLst>
          </p:cNvPr>
          <p:cNvSpPr txBox="1"/>
          <p:nvPr/>
        </p:nvSpPr>
        <p:spPr>
          <a:xfrm>
            <a:off x="582671" y="1779527"/>
            <a:ext cx="8624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①家から学校までの時間　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CD297A7-D216-4838-83B4-056EA95AFACF}"/>
              </a:ext>
            </a:extLst>
          </p:cNvPr>
          <p:cNvSpPr txBox="1"/>
          <p:nvPr/>
        </p:nvSpPr>
        <p:spPr>
          <a:xfrm>
            <a:off x="5045791" y="2745217"/>
            <a:ext cx="572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BFF4CD4-0F2F-4545-BBB5-BB550125C018}"/>
              </a:ext>
            </a:extLst>
          </p:cNvPr>
          <p:cNvSpPr txBox="1"/>
          <p:nvPr/>
        </p:nvSpPr>
        <p:spPr>
          <a:xfrm>
            <a:off x="4764652" y="4444631"/>
            <a:ext cx="1185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263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9" grpId="0"/>
      <p:bldP spid="40" grpId="0"/>
      <p:bldP spid="41" grpId="0"/>
      <p:bldP spid="42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446189" y="628233"/>
            <a:ext cx="115574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さんは，チョコを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個 </a:t>
            </a:r>
            <a:r>
              <a:rPr kumimoji="1" lang="en-US" altLang="ja-JP" sz="4400" b="1" dirty="0"/>
              <a:t>120</a:t>
            </a:r>
            <a:r>
              <a:rPr kumimoji="1" lang="ja-JP" altLang="en-US" sz="4400" b="1" dirty="0"/>
              <a:t>円で</a:t>
            </a:r>
            <a:r>
              <a:rPr lang="ja-JP" altLang="en-US" sz="4400" b="1" dirty="0"/>
              <a:t>買いました。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のさんは，３個 </a:t>
            </a:r>
            <a:r>
              <a:rPr kumimoji="1" lang="en-US" altLang="ja-JP" sz="4400" b="1" dirty="0"/>
              <a:t>240</a:t>
            </a:r>
            <a:r>
              <a:rPr kumimoji="1" lang="ja-JP" altLang="en-US" sz="4400" b="1" dirty="0"/>
              <a:t>円で買いました。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lang="en-US" altLang="ja-JP" sz="4400" b="1" dirty="0">
                <a:solidFill>
                  <a:srgbClr val="FF0000"/>
                </a:solidFill>
              </a:rPr>
              <a:t>1</a:t>
            </a:r>
            <a:r>
              <a:rPr lang="ja-JP" altLang="en-US" sz="4400" b="1" dirty="0">
                <a:solidFill>
                  <a:srgbClr val="FF0000"/>
                </a:solidFill>
              </a:rPr>
              <a:t>個あたりの値段</a:t>
            </a:r>
            <a:r>
              <a:rPr lang="ja-JP" altLang="en-US" sz="4400" b="1" dirty="0"/>
              <a:t>はいくらですか。</a:t>
            </a:r>
            <a:endParaRPr kumimoji="1" lang="ja-JP" altLang="en-US" sz="4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23CE43-AE2B-46F6-98EC-63DDC52C9571}"/>
              </a:ext>
            </a:extLst>
          </p:cNvPr>
          <p:cNvSpPr txBox="1"/>
          <p:nvPr/>
        </p:nvSpPr>
        <p:spPr>
          <a:xfrm>
            <a:off x="91692" y="0"/>
            <a:ext cx="499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年生の問題です。</a:t>
            </a:r>
            <a:endParaRPr kumimoji="1" lang="ja-JP" altLang="en-US" sz="4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CD7C7B-1E8E-4CA4-AC20-47BB2BE56F86}"/>
              </a:ext>
            </a:extLst>
          </p:cNvPr>
          <p:cNvSpPr txBox="1"/>
          <p:nvPr/>
        </p:nvSpPr>
        <p:spPr>
          <a:xfrm>
            <a:off x="561482" y="3864333"/>
            <a:ext cx="113250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の自動車は</a:t>
            </a:r>
            <a:r>
              <a:rPr kumimoji="1" lang="en-US" altLang="ja-JP" sz="4400" b="1" dirty="0"/>
              <a:t>,2</a:t>
            </a:r>
            <a:r>
              <a:rPr kumimoji="1" lang="ja-JP" altLang="en-US" sz="4400" b="1" dirty="0"/>
              <a:t>時間で</a:t>
            </a:r>
            <a:r>
              <a:rPr kumimoji="1" lang="en-US" altLang="ja-JP" sz="4400" b="1" dirty="0"/>
              <a:t>120km</a:t>
            </a:r>
            <a:r>
              <a:rPr kumimoji="1" lang="ja-JP" altLang="en-US" sz="4400" b="1" dirty="0"/>
              <a:t>進みました。</a:t>
            </a:r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の自動車は</a:t>
            </a:r>
            <a:r>
              <a:rPr kumimoji="1" lang="en-US" altLang="ja-JP" sz="4400" b="1" dirty="0"/>
              <a:t>,</a:t>
            </a:r>
            <a:r>
              <a:rPr lang="en-US" altLang="ja-JP" sz="4400" b="1" dirty="0"/>
              <a:t>3</a:t>
            </a:r>
            <a:r>
              <a:rPr lang="ja-JP" altLang="en-US" sz="4400" b="1" dirty="0"/>
              <a:t>時間で</a:t>
            </a:r>
            <a:r>
              <a:rPr kumimoji="1" lang="en-US" altLang="ja-JP" sz="4400" b="1" dirty="0"/>
              <a:t>240km </a:t>
            </a:r>
            <a:r>
              <a:rPr kumimoji="1" lang="ja-JP" altLang="en-US" sz="4400" b="1" dirty="0"/>
              <a:t>進みました。</a:t>
            </a:r>
            <a:endParaRPr kumimoji="1" lang="en-US" altLang="ja-JP" sz="4400" b="1" dirty="0"/>
          </a:p>
          <a:p>
            <a:r>
              <a:rPr lang="ja-JP" altLang="en-US" sz="4400" b="1" dirty="0"/>
              <a:t>　</a:t>
            </a:r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時間あたりの道のり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速さ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lang="ja-JP" altLang="en-US" sz="4400" b="1" dirty="0"/>
              <a:t>を</a:t>
            </a:r>
            <a:endParaRPr lang="en-US" altLang="ja-JP" sz="4400" b="1" dirty="0"/>
          </a:p>
          <a:p>
            <a:r>
              <a:rPr lang="ja-JP" altLang="en-US" sz="4400" b="1" dirty="0"/>
              <a:t>　求めなさい。</a:t>
            </a:r>
            <a:r>
              <a:rPr lang="ja-JP" altLang="en-US" sz="3200" b="1" dirty="0"/>
              <a:t>（１時間でどれだけ進みましたか）</a:t>
            </a:r>
            <a:endParaRPr kumimoji="1" lang="ja-JP" altLang="en-US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D71A0D-DB03-415A-BD3F-BD2EDED09093}"/>
              </a:ext>
            </a:extLst>
          </p:cNvPr>
          <p:cNvSpPr txBox="1"/>
          <p:nvPr/>
        </p:nvSpPr>
        <p:spPr>
          <a:xfrm>
            <a:off x="305511" y="3165129"/>
            <a:ext cx="6192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5</a:t>
            </a:r>
            <a:r>
              <a:rPr lang="ja-JP" altLang="en-US" sz="4400" b="1" dirty="0"/>
              <a:t>年生の速さの問題です。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429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11F2704F-F4D2-436F-B54D-F0DD740EB130}"/>
              </a:ext>
            </a:extLst>
          </p:cNvPr>
          <p:cNvCxnSpPr/>
          <p:nvPr/>
        </p:nvCxnSpPr>
        <p:spPr>
          <a:xfrm>
            <a:off x="980900" y="3649658"/>
            <a:ext cx="90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804F11-A433-426E-B252-2B257A7B7983}"/>
              </a:ext>
            </a:extLst>
          </p:cNvPr>
          <p:cNvSpPr txBox="1"/>
          <p:nvPr/>
        </p:nvSpPr>
        <p:spPr>
          <a:xfrm>
            <a:off x="717238" y="278395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B9E4DD-F52E-4414-8B73-78F5CDDF3131}"/>
              </a:ext>
            </a:extLst>
          </p:cNvPr>
          <p:cNvSpPr txBox="1"/>
          <p:nvPr/>
        </p:nvSpPr>
        <p:spPr>
          <a:xfrm>
            <a:off x="750694" y="429400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EAD6AC-F56F-4477-87E0-6EEA31A99F52}"/>
              </a:ext>
            </a:extLst>
          </p:cNvPr>
          <p:cNvCxnSpPr/>
          <p:nvPr/>
        </p:nvCxnSpPr>
        <p:spPr>
          <a:xfrm>
            <a:off x="980900" y="4382350"/>
            <a:ext cx="9000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E91018-DB57-4A58-82BF-563D27AD7DA5}"/>
              </a:ext>
            </a:extLst>
          </p:cNvPr>
          <p:cNvGrpSpPr/>
          <p:nvPr/>
        </p:nvGrpSpPr>
        <p:grpSpPr>
          <a:xfrm>
            <a:off x="980901" y="3362954"/>
            <a:ext cx="6832" cy="1038337"/>
            <a:chOff x="1501877" y="3520365"/>
            <a:chExt cx="6832" cy="1038337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56461BA1-9B74-4437-90A2-82B6035489F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9896E03-2ED1-45E6-8950-12D2E772682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287CDC75-A267-4F0A-9744-F9FCF5BB9C67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AA3A32D-8346-4ED5-B1B4-FF53AAD89EB2}"/>
              </a:ext>
            </a:extLst>
          </p:cNvPr>
          <p:cNvGrpSpPr/>
          <p:nvPr/>
        </p:nvGrpSpPr>
        <p:grpSpPr>
          <a:xfrm>
            <a:off x="3137485" y="3320933"/>
            <a:ext cx="0" cy="1038337"/>
            <a:chOff x="3395154" y="3501424"/>
            <a:chExt cx="0" cy="1038337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3C32571-48B7-4B44-A04E-92515E93E11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660F69C8-D18D-4A9F-90EE-F749EAAD886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2FD768B-AEF0-4703-A12D-015DFC4FC87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8ED1BA3-E480-4F73-A0F7-4FE6F8D88534}"/>
              </a:ext>
            </a:extLst>
          </p:cNvPr>
          <p:cNvGrpSpPr/>
          <p:nvPr/>
        </p:nvGrpSpPr>
        <p:grpSpPr>
          <a:xfrm>
            <a:off x="5287237" y="3362953"/>
            <a:ext cx="0" cy="1038337"/>
            <a:chOff x="5480149" y="4901718"/>
            <a:chExt cx="0" cy="103833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A6F049F1-0397-4F12-945C-34255427B42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E02E020C-4EC7-4AFE-BE04-4929B091B2EF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03EF9BA-5D02-4953-8F7C-7055C23EE9D4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DE7DD2C-9C2F-474E-BC99-1627A3908B95}"/>
              </a:ext>
            </a:extLst>
          </p:cNvPr>
          <p:cNvGrpSpPr/>
          <p:nvPr/>
        </p:nvGrpSpPr>
        <p:grpSpPr>
          <a:xfrm>
            <a:off x="9586742" y="3363283"/>
            <a:ext cx="0" cy="1038337"/>
            <a:chOff x="7181708" y="3520365"/>
            <a:chExt cx="0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A17C155-AC4A-4C39-8C36-4120334E35E1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6104D603-B238-4642-A166-7522BBBA50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11766898-ED52-4CC6-A5FA-7014F4F2CB3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5430C4-307D-416C-8E22-94B5DB355946}"/>
              </a:ext>
            </a:extLst>
          </p:cNvPr>
          <p:cNvSpPr txBox="1"/>
          <p:nvPr/>
        </p:nvSpPr>
        <p:spPr>
          <a:xfrm>
            <a:off x="2864086" y="2716947"/>
            <a:ext cx="532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9009B99-62B0-4B41-AB94-427BE84F7056}"/>
              </a:ext>
            </a:extLst>
          </p:cNvPr>
          <p:cNvSpPr/>
          <p:nvPr/>
        </p:nvSpPr>
        <p:spPr>
          <a:xfrm>
            <a:off x="8750494" y="4483158"/>
            <a:ext cx="1519706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F6F793-E285-48B1-8DE2-98AAEA694C81}"/>
              </a:ext>
            </a:extLst>
          </p:cNvPr>
          <p:cNvSpPr txBox="1"/>
          <p:nvPr/>
        </p:nvSpPr>
        <p:spPr>
          <a:xfrm>
            <a:off x="10266818" y="4178109"/>
            <a:ext cx="1251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(m)</a:t>
            </a:r>
            <a:endParaRPr kumimoji="1" lang="ja-JP" altLang="en-US" sz="4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AF95BD-E8DF-4A4C-8F48-AC63D46A946A}"/>
              </a:ext>
            </a:extLst>
          </p:cNvPr>
          <p:cNvSpPr txBox="1"/>
          <p:nvPr/>
        </p:nvSpPr>
        <p:spPr>
          <a:xfrm>
            <a:off x="10231886" y="2794367"/>
            <a:ext cx="1925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分間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5A5658C-820D-4F7B-A339-EC143A3E0342}"/>
              </a:ext>
            </a:extLst>
          </p:cNvPr>
          <p:cNvSpPr txBox="1"/>
          <p:nvPr/>
        </p:nvSpPr>
        <p:spPr>
          <a:xfrm>
            <a:off x="2718593" y="4407758"/>
            <a:ext cx="920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endParaRPr kumimoji="1" lang="ja-JP" altLang="en-US" sz="44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70E837-7E74-4AB9-9737-DA299B5BC58F}"/>
              </a:ext>
            </a:extLst>
          </p:cNvPr>
          <p:cNvSpPr txBox="1"/>
          <p:nvPr/>
        </p:nvSpPr>
        <p:spPr>
          <a:xfrm>
            <a:off x="2505955" y="5256224"/>
            <a:ext cx="507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60×15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900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A35583B-9C3E-44A1-A7C6-9E54F42918EB}"/>
              </a:ext>
            </a:extLst>
          </p:cNvPr>
          <p:cNvSpPr txBox="1"/>
          <p:nvPr/>
        </p:nvSpPr>
        <p:spPr>
          <a:xfrm>
            <a:off x="1391316" y="5257891"/>
            <a:ext cx="90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式</a:t>
            </a:r>
            <a:endParaRPr lang="en-US" altLang="ja-JP" sz="5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E4366F-B769-435F-99F7-A363EF888EB2}"/>
              </a:ext>
            </a:extLst>
          </p:cNvPr>
          <p:cNvSpPr txBox="1"/>
          <p:nvPr/>
        </p:nvSpPr>
        <p:spPr>
          <a:xfrm>
            <a:off x="7415474" y="5652656"/>
            <a:ext cx="2854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900</a:t>
            </a:r>
            <a:r>
              <a:rPr lang="ja-JP" altLang="en-US" sz="5400" b="1" dirty="0"/>
              <a:t>ｍ</a:t>
            </a:r>
            <a:endParaRPr lang="en-US" altLang="ja-JP" sz="5400" b="1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DC9216C-5DE7-4D20-9C2E-9AFAF365333C}"/>
              </a:ext>
            </a:extLst>
          </p:cNvPr>
          <p:cNvGrpSpPr/>
          <p:nvPr/>
        </p:nvGrpSpPr>
        <p:grpSpPr>
          <a:xfrm>
            <a:off x="7436989" y="3343728"/>
            <a:ext cx="0" cy="1038337"/>
            <a:chOff x="5480149" y="4901718"/>
            <a:chExt cx="0" cy="1038337"/>
          </a:xfrm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7FBA624-3AA8-4062-8AE0-1B7B315B112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2F7E08D2-BAF6-42DB-A984-D05E19C2758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BEB0D01A-1743-4470-8B9F-61716B0FD8E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EE08A5-CC97-4492-9992-9AE4B515B19C}"/>
              </a:ext>
            </a:extLst>
          </p:cNvPr>
          <p:cNvSpPr txBox="1"/>
          <p:nvPr/>
        </p:nvSpPr>
        <p:spPr>
          <a:xfrm>
            <a:off x="382891" y="13674"/>
            <a:ext cx="11394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めあて　速さと時間から，道のりを求めよう。　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9C2F41C-B87D-45B7-8782-B4DC7EBEBFD0}"/>
              </a:ext>
            </a:extLst>
          </p:cNvPr>
          <p:cNvSpPr txBox="1"/>
          <p:nvPr/>
        </p:nvSpPr>
        <p:spPr>
          <a:xfrm>
            <a:off x="381675" y="710333"/>
            <a:ext cx="7198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歩く速さを分速</a:t>
            </a:r>
            <a:r>
              <a:rPr lang="en-US" altLang="ja-JP" sz="44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ｍとして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6D73B2-2686-4F11-92A8-6EFC8A5F822E}"/>
              </a:ext>
            </a:extLst>
          </p:cNvPr>
          <p:cNvSpPr txBox="1"/>
          <p:nvPr/>
        </p:nvSpPr>
        <p:spPr>
          <a:xfrm>
            <a:off x="1095807" y="1327513"/>
            <a:ext cx="936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家から学校までの道のりを求めよう。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03FAA1-68CC-4A65-8F91-588740CE74AA}"/>
              </a:ext>
            </a:extLst>
          </p:cNvPr>
          <p:cNvSpPr txBox="1"/>
          <p:nvPr/>
        </p:nvSpPr>
        <p:spPr>
          <a:xfrm>
            <a:off x="1728837" y="1885216"/>
            <a:ext cx="702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家から学校までの時間　</a:t>
            </a:r>
            <a:r>
              <a:rPr lang="en-US" altLang="ja-JP" sz="4000" b="1" dirty="0"/>
              <a:t>15</a:t>
            </a:r>
            <a:r>
              <a:rPr kumimoji="1" lang="ja-JP" altLang="en-US" sz="4000" b="1" dirty="0"/>
              <a:t>分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CD297A7-D216-4838-83B4-056EA95AFACF}"/>
              </a:ext>
            </a:extLst>
          </p:cNvPr>
          <p:cNvSpPr txBox="1"/>
          <p:nvPr/>
        </p:nvSpPr>
        <p:spPr>
          <a:xfrm>
            <a:off x="5013517" y="2754238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09E3E37-7FE9-40CF-A525-D03975B81CA5}"/>
              </a:ext>
            </a:extLst>
          </p:cNvPr>
          <p:cNvSpPr/>
          <p:nvPr/>
        </p:nvSpPr>
        <p:spPr>
          <a:xfrm>
            <a:off x="5891066" y="3076687"/>
            <a:ext cx="1093336" cy="1783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57E01529-D333-4647-BEF0-EAE4F845D3EA}"/>
              </a:ext>
            </a:extLst>
          </p:cNvPr>
          <p:cNvCxnSpPr>
            <a:cxnSpLocks/>
          </p:cNvCxnSpPr>
          <p:nvPr/>
        </p:nvCxnSpPr>
        <p:spPr>
          <a:xfrm rot="5400000">
            <a:off x="6364968" y="3388241"/>
            <a:ext cx="0" cy="53793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6C12269-E0C8-45A6-8576-E669EA2F5428}"/>
              </a:ext>
            </a:extLst>
          </p:cNvPr>
          <p:cNvCxnSpPr>
            <a:cxnSpLocks/>
          </p:cNvCxnSpPr>
          <p:nvPr/>
        </p:nvCxnSpPr>
        <p:spPr>
          <a:xfrm rot="5400000">
            <a:off x="6386943" y="4132322"/>
            <a:ext cx="0" cy="537937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B3A4945-E310-4D9F-B0AE-841C8159ECD4}"/>
              </a:ext>
            </a:extLst>
          </p:cNvPr>
          <p:cNvSpPr txBox="1"/>
          <p:nvPr/>
        </p:nvSpPr>
        <p:spPr>
          <a:xfrm>
            <a:off x="9153846" y="2754239"/>
            <a:ext cx="877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15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0944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  <p:bldP spid="22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5E7353-5199-0925-392C-986BFD694120}"/>
              </a:ext>
            </a:extLst>
          </p:cNvPr>
          <p:cNvSpPr txBox="1"/>
          <p:nvPr/>
        </p:nvSpPr>
        <p:spPr>
          <a:xfrm>
            <a:off x="963956" y="578898"/>
            <a:ext cx="102640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　</a:t>
            </a:r>
            <a:endParaRPr kumimoji="1" lang="en-US" altLang="ja-JP" sz="5400" b="1" dirty="0"/>
          </a:p>
          <a:p>
            <a:endParaRPr lang="en-US" altLang="ja-JP" sz="5400" b="1" dirty="0"/>
          </a:p>
          <a:p>
            <a:r>
              <a:rPr kumimoji="1" lang="ja-JP" altLang="en-US" sz="5400" b="1" dirty="0"/>
              <a:t>　速さと時間から，</a:t>
            </a:r>
            <a:endParaRPr kumimoji="1" lang="en-US" altLang="ja-JP" sz="5400" b="1" dirty="0"/>
          </a:p>
          <a:p>
            <a:r>
              <a:rPr lang="ja-JP" altLang="en-US" sz="5400" b="1" dirty="0"/>
              <a:t>　　</a:t>
            </a:r>
            <a:r>
              <a:rPr lang="ja-JP" altLang="en-US" sz="5400" b="1" dirty="0">
                <a:solidFill>
                  <a:srgbClr val="00B0F0"/>
                </a:solidFill>
              </a:rPr>
              <a:t>単位に気をつけて</a:t>
            </a:r>
            <a:endParaRPr lang="en-US" altLang="ja-JP" sz="5400" b="1" dirty="0">
              <a:solidFill>
                <a:srgbClr val="00B0F0"/>
              </a:solidFill>
            </a:endParaRPr>
          </a:p>
          <a:p>
            <a:r>
              <a:rPr kumimoji="1" lang="ja-JP" altLang="en-US" sz="5400" b="1" dirty="0"/>
              <a:t>　　　　　道のりを求めよう。　</a:t>
            </a:r>
          </a:p>
        </p:txBody>
      </p:sp>
    </p:spTree>
    <p:extLst>
      <p:ext uri="{BB962C8B-B14F-4D97-AF65-F5344CB8AC3E}">
        <p14:creationId xmlns:p14="http://schemas.microsoft.com/office/powerpoint/2010/main" val="29959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794106" y="280607"/>
            <a:ext cx="100984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3600" b="1" dirty="0"/>
              <a:t>230km</a:t>
            </a:r>
            <a:r>
              <a:rPr lang="ja-JP" altLang="en-US" sz="3600" b="1" dirty="0"/>
              <a:t>で走る新幹線があります。</a:t>
            </a:r>
            <a:endParaRPr lang="en-US" altLang="ja-JP" sz="3600" b="1" dirty="0"/>
          </a:p>
          <a:p>
            <a:r>
              <a:rPr kumimoji="1" lang="ja-JP" altLang="en-US" sz="3600" b="1" dirty="0"/>
              <a:t>この新幹線が</a:t>
            </a:r>
            <a:r>
              <a:rPr kumimoji="1" lang="en-US" altLang="ja-JP" sz="3600" b="1" dirty="0"/>
              <a:t>2</a:t>
            </a:r>
            <a:r>
              <a:rPr kumimoji="1" lang="ja-JP" altLang="en-US" sz="4400" b="1" dirty="0">
                <a:solidFill>
                  <a:srgbClr val="00B050"/>
                </a:solidFill>
              </a:rPr>
              <a:t>時間</a:t>
            </a:r>
            <a:r>
              <a:rPr kumimoji="1" lang="ja-JP" altLang="en-US" sz="3600" b="1" dirty="0"/>
              <a:t>走り続けると，</a:t>
            </a:r>
            <a:endParaRPr kumimoji="1" lang="en-US" altLang="ja-JP" sz="3600" b="1" dirty="0"/>
          </a:p>
          <a:p>
            <a:r>
              <a:rPr kumimoji="1" lang="ja-JP" altLang="en-US" sz="3600" b="1" dirty="0"/>
              <a:t>何</a:t>
            </a:r>
            <a:r>
              <a:rPr kumimoji="1" lang="en-US" altLang="ja-JP" sz="3600" b="1" dirty="0"/>
              <a:t>km</a:t>
            </a:r>
            <a:r>
              <a:rPr kumimoji="1" lang="ja-JP" altLang="en-US" sz="3600" b="1" dirty="0"/>
              <a:t>進みますか。</a:t>
            </a:r>
            <a:endParaRPr kumimoji="1" lang="en-US" altLang="ja-JP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872612" y="3219819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E8067F-4D29-4E8B-96BF-7DF12CA94C54}"/>
              </a:ext>
            </a:extLst>
          </p:cNvPr>
          <p:cNvSpPr txBox="1"/>
          <p:nvPr/>
        </p:nvSpPr>
        <p:spPr>
          <a:xfrm>
            <a:off x="1930682" y="3219818"/>
            <a:ext cx="447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230×2</a:t>
            </a:r>
            <a:r>
              <a:rPr kumimoji="1" lang="ja-JP" altLang="en-US" sz="4400" b="1" dirty="0"/>
              <a:t>＝</a:t>
            </a:r>
            <a:r>
              <a:rPr lang="en-US" altLang="ja-JP" sz="4400" b="1" dirty="0"/>
              <a:t>460</a:t>
            </a:r>
            <a:endParaRPr kumimoji="1" lang="ja-JP" altLang="en-US" sz="44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80F5AD-1F2F-4FD3-9C60-C19F3143BD94}"/>
              </a:ext>
            </a:extLst>
          </p:cNvPr>
          <p:cNvSpPr txBox="1"/>
          <p:nvPr/>
        </p:nvSpPr>
        <p:spPr>
          <a:xfrm>
            <a:off x="7032074" y="3172402"/>
            <a:ext cx="2095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460km</a:t>
            </a:r>
            <a:endParaRPr kumimoji="1" lang="ja-JP" altLang="en-US" sz="44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1025217" y="5090966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61554" y="42252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95010" y="573530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1025217" y="5823658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1025217" y="4804262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2923049" y="4785321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0B9618E-C37E-40C7-B69C-112B3EE91CF3}"/>
              </a:ext>
            </a:extLst>
          </p:cNvPr>
          <p:cNvGrpSpPr/>
          <p:nvPr/>
        </p:nvGrpSpPr>
        <p:grpSpPr>
          <a:xfrm>
            <a:off x="4814049" y="4804262"/>
            <a:ext cx="0" cy="1038337"/>
            <a:chOff x="5480149" y="4901718"/>
            <a:chExt cx="0" cy="103833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48B8DBE-5E8E-4E67-B552-86179BDD606E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180C312-C1B8-42E0-A2BE-34159AF70B1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D32AF44-B005-4D75-B7ED-419278FE1F1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A0CC805-A901-48C1-AB5A-C9678A478EE1}"/>
              </a:ext>
            </a:extLst>
          </p:cNvPr>
          <p:cNvGrpSpPr/>
          <p:nvPr/>
        </p:nvGrpSpPr>
        <p:grpSpPr>
          <a:xfrm>
            <a:off x="6705048" y="4804262"/>
            <a:ext cx="0" cy="1038337"/>
            <a:chOff x="7181708" y="3520365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548769E-AB8C-40C2-AACF-9B0CC914BDD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FD6D03D-E5B8-4C9C-90B9-EB149158B8D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406BE2E-361A-4B7A-B274-5B25304957C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445103" y="596280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230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641577" y="4209089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D44FDA-CA71-4072-B18B-4C2D54F5121D}"/>
              </a:ext>
            </a:extLst>
          </p:cNvPr>
          <p:cNvSpPr txBox="1"/>
          <p:nvPr/>
        </p:nvSpPr>
        <p:spPr>
          <a:xfrm>
            <a:off x="4569238" y="4209089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4345853" y="5894491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683343" y="5807952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558317" y="428140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40553EE-5D81-479F-8792-33E1658B17BC}"/>
              </a:ext>
            </a:extLst>
          </p:cNvPr>
          <p:cNvSpPr txBox="1"/>
          <p:nvPr/>
        </p:nvSpPr>
        <p:spPr>
          <a:xfrm>
            <a:off x="6436866" y="4241627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8530917" y="4811865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283660" y="4227261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2445103" y="5930147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8A6EB45-9603-4AC6-BF72-CCB4E264A1A5}"/>
              </a:ext>
            </a:extLst>
          </p:cNvPr>
          <p:cNvSpPr txBox="1"/>
          <p:nvPr/>
        </p:nvSpPr>
        <p:spPr>
          <a:xfrm>
            <a:off x="4431366" y="5894491"/>
            <a:ext cx="129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460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E2CE5A8-A35F-1994-D036-0BB454FA0DD2}"/>
              </a:ext>
            </a:extLst>
          </p:cNvPr>
          <p:cNvSpPr txBox="1"/>
          <p:nvPr/>
        </p:nvSpPr>
        <p:spPr>
          <a:xfrm>
            <a:off x="1930682" y="2348587"/>
            <a:ext cx="3094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単位は同じ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82AD82-7C67-4714-31F9-65C9830481E6}"/>
              </a:ext>
            </a:extLst>
          </p:cNvPr>
          <p:cNvSpPr txBox="1"/>
          <p:nvPr/>
        </p:nvSpPr>
        <p:spPr>
          <a:xfrm>
            <a:off x="5024840" y="2329647"/>
            <a:ext cx="1468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accent6"/>
                </a:solidFill>
              </a:rPr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11309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5" grpId="0"/>
      <p:bldP spid="16" grpId="0"/>
      <p:bldP spid="34" grpId="0"/>
      <p:bldP spid="35" grpId="0"/>
      <p:bldP spid="36" grpId="0"/>
      <p:bldP spid="38" grpId="0" animBg="1"/>
      <p:bldP spid="40" grpId="0"/>
      <p:bldP spid="41" grpId="0"/>
      <p:bldP spid="49" grpId="0"/>
      <p:bldP spid="54" grpId="0"/>
      <p:bldP spid="56" grpId="0" animBg="1"/>
      <p:bldP spid="60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7B55-0631-F140-EF0F-80AD0557A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62FCD8-19ED-1C44-8C97-71EBBC25B07B}"/>
              </a:ext>
            </a:extLst>
          </p:cNvPr>
          <p:cNvSpPr txBox="1"/>
          <p:nvPr/>
        </p:nvSpPr>
        <p:spPr>
          <a:xfrm>
            <a:off x="217544" y="64335"/>
            <a:ext cx="939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4000" b="1" dirty="0"/>
              <a:t>230km</a:t>
            </a:r>
            <a:r>
              <a:rPr lang="ja-JP" altLang="en-US" sz="3200" b="1" dirty="0"/>
              <a:t>で走る新幹線があります。</a:t>
            </a:r>
            <a:endParaRPr lang="en-US" altLang="ja-JP" sz="3200" b="1" dirty="0"/>
          </a:p>
          <a:p>
            <a:r>
              <a:rPr kumimoji="1" lang="ja-JP" altLang="en-US" sz="3200" b="1" dirty="0"/>
              <a:t>この新幹線が</a:t>
            </a:r>
            <a:r>
              <a:rPr kumimoji="1" lang="en-US" altLang="ja-JP" sz="3200" b="1" dirty="0"/>
              <a:t>2</a:t>
            </a:r>
            <a:r>
              <a:rPr kumimoji="1" lang="ja-JP" altLang="en-US" sz="3200" b="1" dirty="0">
                <a:solidFill>
                  <a:srgbClr val="00B050"/>
                </a:solidFill>
              </a:rPr>
              <a:t>時間</a:t>
            </a:r>
            <a:r>
              <a:rPr kumimoji="1" lang="ja-JP" altLang="en-US" sz="3200" b="1" dirty="0"/>
              <a:t>走り続けると，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何</a:t>
            </a:r>
            <a:r>
              <a:rPr kumimoji="1" lang="en-US" altLang="ja-JP" sz="3200" b="1" dirty="0"/>
              <a:t>km</a:t>
            </a:r>
            <a:r>
              <a:rPr kumimoji="1" lang="ja-JP" altLang="en-US" sz="3200" b="1" dirty="0"/>
              <a:t>進みますか。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また，</a:t>
            </a:r>
            <a:r>
              <a:rPr kumimoji="1" lang="en-US" altLang="ja-JP" sz="4000" b="1" dirty="0"/>
              <a:t>3</a:t>
            </a:r>
            <a:r>
              <a:rPr kumimoji="1" lang="ja-JP" altLang="en-US" sz="40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分</a:t>
            </a:r>
            <a:r>
              <a:rPr kumimoji="1" lang="ja-JP" altLang="en-US" sz="4000" b="1" dirty="0"/>
              <a:t>では，何</a:t>
            </a:r>
            <a:r>
              <a:rPr kumimoji="1" lang="en-US" altLang="ja-JP" sz="4000" b="1" dirty="0"/>
              <a:t>km</a:t>
            </a:r>
            <a:r>
              <a:rPr lang="ja-JP" altLang="en-US" sz="4000" b="1" dirty="0"/>
              <a:t>進みますか。</a:t>
            </a:r>
            <a:endParaRPr kumimoji="1" lang="en-US" altLang="ja-JP" sz="32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6053F32-17DB-C0A4-5CAA-FBB7D2F95CBD}"/>
              </a:ext>
            </a:extLst>
          </p:cNvPr>
          <p:cNvSpPr txBox="1"/>
          <p:nvPr/>
        </p:nvSpPr>
        <p:spPr>
          <a:xfrm>
            <a:off x="1493197" y="2415484"/>
            <a:ext cx="684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単位がちがうのでそろえよう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5E2AFBF-FBB3-D9DE-229B-345D8A067EC6}"/>
              </a:ext>
            </a:extLst>
          </p:cNvPr>
          <p:cNvSpPr txBox="1"/>
          <p:nvPr/>
        </p:nvSpPr>
        <p:spPr>
          <a:xfrm>
            <a:off x="997956" y="3355071"/>
            <a:ext cx="7880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>
                <a:solidFill>
                  <a:srgbClr val="00B050"/>
                </a:solidFill>
              </a:rPr>
              <a:t>時間</a:t>
            </a:r>
            <a:r>
              <a:rPr lang="en-US" altLang="ja-JP" sz="4400" b="1" dirty="0"/>
              <a:t>30</a:t>
            </a:r>
            <a:r>
              <a:rPr lang="ja-JP" altLang="en-US" sz="4400" b="1" dirty="0">
                <a:solidFill>
                  <a:srgbClr val="0070C0"/>
                </a:solidFill>
              </a:rPr>
              <a:t>分</a:t>
            </a:r>
            <a:r>
              <a:rPr lang="ja-JP" altLang="en-US" sz="4400" b="1" dirty="0"/>
              <a:t>を時間になおそう</a:t>
            </a:r>
            <a:endParaRPr kumimoji="1" lang="ja-JP" altLang="en-US" sz="4400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5FF6599-74CF-4FED-91F8-47D344722CF8}"/>
              </a:ext>
            </a:extLst>
          </p:cNvPr>
          <p:cNvSpPr txBox="1"/>
          <p:nvPr/>
        </p:nvSpPr>
        <p:spPr>
          <a:xfrm>
            <a:off x="1054320" y="4711023"/>
            <a:ext cx="2369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3.3</a:t>
            </a:r>
            <a:r>
              <a:rPr kumimoji="1" lang="ja-JP" altLang="en-US" sz="4400" b="1" dirty="0"/>
              <a:t>時間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9D27B23-E1DD-8EC5-003F-2CB8E75E8955}"/>
              </a:ext>
            </a:extLst>
          </p:cNvPr>
          <p:cNvSpPr txBox="1"/>
          <p:nvPr/>
        </p:nvSpPr>
        <p:spPr>
          <a:xfrm>
            <a:off x="3832962" y="4711023"/>
            <a:ext cx="2369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3.5</a:t>
            </a:r>
            <a:r>
              <a:rPr kumimoji="1" lang="ja-JP" altLang="en-US" sz="4400" b="1" dirty="0"/>
              <a:t>時間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EBDCCAE-DC80-2C92-340A-CD79029A7CF6}"/>
              </a:ext>
            </a:extLst>
          </p:cNvPr>
          <p:cNvSpPr txBox="1"/>
          <p:nvPr/>
        </p:nvSpPr>
        <p:spPr>
          <a:xfrm>
            <a:off x="6611604" y="4681448"/>
            <a:ext cx="2614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330</a:t>
            </a:r>
            <a:r>
              <a:rPr kumimoji="1" lang="ja-JP" altLang="en-US" sz="4400" b="1" dirty="0"/>
              <a:t>時間</a:t>
            </a: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059C720C-7B08-B712-802F-D542A7183B85}"/>
              </a:ext>
            </a:extLst>
          </p:cNvPr>
          <p:cNvSpPr/>
          <p:nvPr/>
        </p:nvSpPr>
        <p:spPr>
          <a:xfrm>
            <a:off x="3779155" y="4540102"/>
            <a:ext cx="2159390" cy="10845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C58125A-7A64-9F51-EFB5-FF37B3FE47CF}"/>
              </a:ext>
            </a:extLst>
          </p:cNvPr>
          <p:cNvSpPr txBox="1"/>
          <p:nvPr/>
        </p:nvSpPr>
        <p:spPr>
          <a:xfrm>
            <a:off x="30126" y="5477005"/>
            <a:ext cx="1234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70C0"/>
                </a:solidFill>
              </a:rPr>
              <a:t>分</a:t>
            </a:r>
            <a:r>
              <a:rPr lang="ja-JP" altLang="en-US" sz="4800" b="1" dirty="0"/>
              <a:t>を</a:t>
            </a:r>
            <a:r>
              <a:rPr lang="ja-JP" altLang="en-US" sz="4800" b="1" dirty="0">
                <a:solidFill>
                  <a:schemeClr val="accent6"/>
                </a:solidFill>
              </a:rPr>
              <a:t>時間</a:t>
            </a:r>
            <a:r>
              <a:rPr lang="ja-JP" altLang="en-US" sz="4800" b="1" dirty="0"/>
              <a:t>になおすのはどうすればいいの？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527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  <p:bldP spid="44" grpId="0"/>
      <p:bldP spid="58" grpId="0"/>
      <p:bldP spid="59" grpId="0"/>
      <p:bldP spid="61" grpId="0"/>
      <p:bldP spid="62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67B63D-8FBC-1ECD-7A04-478393FA3EA1}"/>
              </a:ext>
            </a:extLst>
          </p:cNvPr>
          <p:cNvSpPr txBox="1"/>
          <p:nvPr/>
        </p:nvSpPr>
        <p:spPr>
          <a:xfrm>
            <a:off x="1025217" y="338264"/>
            <a:ext cx="949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円の　　　　特製マックバーガー　　　　</a:t>
            </a:r>
            <a:endParaRPr kumimoji="1" lang="en-US" altLang="ja-JP" sz="4000" b="1" dirty="0"/>
          </a:p>
        </p:txBody>
      </p:sp>
      <p:pic>
        <p:nvPicPr>
          <p:cNvPr id="3" name="図 2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1C56578B-2552-DBBA-923F-B4834A61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44" y="37253"/>
            <a:ext cx="996131" cy="91049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5CBD40-0AE7-EB10-567E-ABA5EBB75C6E}"/>
              </a:ext>
            </a:extLst>
          </p:cNvPr>
          <p:cNvSpPr txBox="1"/>
          <p:nvPr/>
        </p:nvSpPr>
        <p:spPr>
          <a:xfrm>
            <a:off x="2703611" y="1242636"/>
            <a:ext cx="594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44FDFC-3546-B427-EE1A-9E00DF358242}"/>
              </a:ext>
            </a:extLst>
          </p:cNvPr>
          <p:cNvSpPr txBox="1"/>
          <p:nvPr/>
        </p:nvSpPr>
        <p:spPr>
          <a:xfrm>
            <a:off x="3439474" y="2774179"/>
            <a:ext cx="1365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F83836-A011-972A-B8B9-31DFDEA3B7AC}"/>
              </a:ext>
            </a:extLst>
          </p:cNvPr>
          <p:cNvSpPr txBox="1"/>
          <p:nvPr/>
        </p:nvSpPr>
        <p:spPr>
          <a:xfrm>
            <a:off x="1025217" y="2762763"/>
            <a:ext cx="2034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0.5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04F8B1-F43F-AA83-FF9E-C3FFDECB4B75}"/>
              </a:ext>
            </a:extLst>
          </p:cNvPr>
          <p:cNvSpPr txBox="1"/>
          <p:nvPr/>
        </p:nvSpPr>
        <p:spPr>
          <a:xfrm>
            <a:off x="7632258" y="2762763"/>
            <a:ext cx="1365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EF688A-AEB3-F169-0993-FD9A538FCFD9}"/>
              </a:ext>
            </a:extLst>
          </p:cNvPr>
          <p:cNvSpPr txBox="1"/>
          <p:nvPr/>
        </p:nvSpPr>
        <p:spPr>
          <a:xfrm>
            <a:off x="9344062" y="2736083"/>
            <a:ext cx="1458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7DC74B-F3E3-C328-440B-00C4DC2DF124}"/>
              </a:ext>
            </a:extLst>
          </p:cNvPr>
          <p:cNvSpPr txBox="1"/>
          <p:nvPr/>
        </p:nvSpPr>
        <p:spPr>
          <a:xfrm>
            <a:off x="2371061" y="5561768"/>
            <a:ext cx="2371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個数は</a:t>
            </a:r>
            <a:endParaRPr kumimoji="1" lang="en-US" altLang="ja-JP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026044-F19B-28DE-AD42-AF642D915ADE}"/>
              </a:ext>
            </a:extLst>
          </p:cNvPr>
          <p:cNvSpPr txBox="1"/>
          <p:nvPr/>
        </p:nvSpPr>
        <p:spPr>
          <a:xfrm>
            <a:off x="4588199" y="5578931"/>
            <a:ext cx="3627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120÷60</a:t>
            </a:r>
            <a:r>
              <a:rPr lang="ja-JP" altLang="en-US" sz="4400" b="1" dirty="0"/>
              <a:t>＝</a:t>
            </a:r>
            <a:endParaRPr kumimoji="1" lang="en-US" altLang="ja-JP" sz="4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908C687-64A3-0DD1-CE84-B45E67575FF5}"/>
              </a:ext>
            </a:extLst>
          </p:cNvPr>
          <p:cNvSpPr txBox="1"/>
          <p:nvPr/>
        </p:nvSpPr>
        <p:spPr>
          <a:xfrm>
            <a:off x="7492276" y="5578931"/>
            <a:ext cx="854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endParaRPr kumimoji="1" lang="en-US" altLang="ja-JP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0995E2-8430-FA30-970C-9D6B19A815A9}"/>
              </a:ext>
            </a:extLst>
          </p:cNvPr>
          <p:cNvSpPr txBox="1"/>
          <p:nvPr/>
        </p:nvSpPr>
        <p:spPr>
          <a:xfrm>
            <a:off x="5205392" y="2774179"/>
            <a:ext cx="1882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1.5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07EDA27-C61E-F7C7-3479-C89F0C55ECB5}"/>
              </a:ext>
            </a:extLst>
          </p:cNvPr>
          <p:cNvSpPr/>
          <p:nvPr/>
        </p:nvSpPr>
        <p:spPr>
          <a:xfrm>
            <a:off x="7314045" y="2628241"/>
            <a:ext cx="1803920" cy="8772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FCB5956-0785-FCB4-1A01-AABB75434B32}"/>
              </a:ext>
            </a:extLst>
          </p:cNvPr>
          <p:cNvSpPr txBox="1"/>
          <p:nvPr/>
        </p:nvSpPr>
        <p:spPr>
          <a:xfrm>
            <a:off x="2521369" y="4615432"/>
            <a:ext cx="9170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60</a:t>
            </a:r>
            <a:r>
              <a:rPr lang="ja-JP" altLang="en-US" sz="4400" b="1" dirty="0"/>
              <a:t>円 </a:t>
            </a:r>
            <a:r>
              <a:rPr lang="en-US" altLang="ja-JP" sz="4400" b="1" dirty="0"/>
              <a:t>× </a:t>
            </a:r>
            <a:r>
              <a:rPr lang="ja-JP" altLang="en-US" sz="4400" b="1" dirty="0"/>
              <a:t>個数     ＝</a:t>
            </a:r>
            <a:r>
              <a:rPr lang="en-US" altLang="ja-JP" sz="4400" b="1" dirty="0"/>
              <a:t>120</a:t>
            </a:r>
            <a:r>
              <a:rPr lang="ja-JP" altLang="en-US" sz="4400" b="1" dirty="0"/>
              <a:t>円  　だから</a:t>
            </a:r>
            <a:endParaRPr kumimoji="1" lang="en-US" altLang="ja-JP" sz="440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7FFDAA1-E5E5-B443-A57B-98A94EFFD312}"/>
              </a:ext>
            </a:extLst>
          </p:cNvPr>
          <p:cNvSpPr txBox="1"/>
          <p:nvPr/>
        </p:nvSpPr>
        <p:spPr>
          <a:xfrm>
            <a:off x="528123" y="4048282"/>
            <a:ext cx="9496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１あたりの数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6E0BAA0-CF7B-F25B-B7AA-B000486920C1}"/>
              </a:ext>
            </a:extLst>
          </p:cNvPr>
          <p:cNvSpPr txBox="1"/>
          <p:nvPr/>
        </p:nvSpPr>
        <p:spPr>
          <a:xfrm>
            <a:off x="683391" y="-48932"/>
            <a:ext cx="367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85268E9-6957-42EA-F2AF-B460086F33AF}"/>
              </a:ext>
            </a:extLst>
          </p:cNvPr>
          <p:cNvSpPr txBox="1"/>
          <p:nvPr/>
        </p:nvSpPr>
        <p:spPr>
          <a:xfrm>
            <a:off x="4661004" y="873981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85FEA17-CC4F-0ABB-D0FE-1E3213635331}"/>
              </a:ext>
            </a:extLst>
          </p:cNvPr>
          <p:cNvSpPr txBox="1"/>
          <p:nvPr/>
        </p:nvSpPr>
        <p:spPr>
          <a:xfrm>
            <a:off x="2054084" y="870537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16D948D-7377-AACF-FF14-B096C68ED06E}"/>
              </a:ext>
            </a:extLst>
          </p:cNvPr>
          <p:cNvSpPr txBox="1"/>
          <p:nvPr/>
        </p:nvSpPr>
        <p:spPr>
          <a:xfrm>
            <a:off x="1206402" y="1883863"/>
            <a:ext cx="762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C00000"/>
                </a:solidFill>
              </a:rPr>
              <a:t>全財産</a:t>
            </a:r>
            <a:r>
              <a:rPr lang="en-US" altLang="ja-JP" sz="4000" b="1" dirty="0">
                <a:solidFill>
                  <a:srgbClr val="C00000"/>
                </a:solidFill>
              </a:rPr>
              <a:t>120</a:t>
            </a:r>
            <a:r>
              <a:rPr lang="ja-JP" altLang="en-US" sz="4000" b="1" dirty="0">
                <a:solidFill>
                  <a:srgbClr val="C00000"/>
                </a:solidFill>
              </a:rPr>
              <a:t>円や何個買える？</a:t>
            </a:r>
            <a:endParaRPr kumimoji="1" lang="en-US" altLang="ja-JP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86" grpId="0"/>
      <p:bldP spid="87" grpId="0"/>
      <p:bldP spid="88" grpId="0"/>
      <p:bldP spid="89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A9F5B-26C8-4427-C905-AA91F9240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679500-4B7D-871F-7550-DFBC3A9B2329}"/>
              </a:ext>
            </a:extLst>
          </p:cNvPr>
          <p:cNvSpPr txBox="1"/>
          <p:nvPr/>
        </p:nvSpPr>
        <p:spPr>
          <a:xfrm>
            <a:off x="1093313" y="975804"/>
            <a:ext cx="949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円の　　　　特製マックバーガー　　　　</a:t>
            </a:r>
            <a:endParaRPr kumimoji="1" lang="en-US" altLang="ja-JP" sz="4000" b="1" dirty="0"/>
          </a:p>
        </p:txBody>
      </p:sp>
      <p:pic>
        <p:nvPicPr>
          <p:cNvPr id="3" name="図 2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F775E1AD-C6B4-C183-0669-24C0A0DD6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00" y="222140"/>
            <a:ext cx="1963944" cy="179509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E1B82D-F36B-9F9D-964C-8FCA9C8BFBEE}"/>
              </a:ext>
            </a:extLst>
          </p:cNvPr>
          <p:cNvSpPr txBox="1"/>
          <p:nvPr/>
        </p:nvSpPr>
        <p:spPr>
          <a:xfrm>
            <a:off x="2707693" y="1934820"/>
            <a:ext cx="594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90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909B7F-6F20-82E4-53A1-14D8E941211C}"/>
              </a:ext>
            </a:extLst>
          </p:cNvPr>
          <p:cNvSpPr txBox="1"/>
          <p:nvPr/>
        </p:nvSpPr>
        <p:spPr>
          <a:xfrm>
            <a:off x="3493658" y="3270291"/>
            <a:ext cx="136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176104-93DD-FE11-0175-767955C09921}"/>
              </a:ext>
            </a:extLst>
          </p:cNvPr>
          <p:cNvSpPr txBox="1"/>
          <p:nvPr/>
        </p:nvSpPr>
        <p:spPr>
          <a:xfrm>
            <a:off x="1079401" y="3258875"/>
            <a:ext cx="203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0.5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02B364-528F-536A-3117-9A20EC67B98F}"/>
              </a:ext>
            </a:extLst>
          </p:cNvPr>
          <p:cNvSpPr txBox="1"/>
          <p:nvPr/>
        </p:nvSpPr>
        <p:spPr>
          <a:xfrm>
            <a:off x="7686442" y="3258875"/>
            <a:ext cx="13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2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BEF1F70-5CA3-40BC-0DE5-BA1FCEE85077}"/>
              </a:ext>
            </a:extLst>
          </p:cNvPr>
          <p:cNvSpPr txBox="1"/>
          <p:nvPr/>
        </p:nvSpPr>
        <p:spPr>
          <a:xfrm>
            <a:off x="9452361" y="3258875"/>
            <a:ext cx="145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3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F16DFC-DEAE-A515-7600-71ADBEA93453}"/>
              </a:ext>
            </a:extLst>
          </p:cNvPr>
          <p:cNvSpPr txBox="1"/>
          <p:nvPr/>
        </p:nvSpPr>
        <p:spPr>
          <a:xfrm>
            <a:off x="1041459" y="5541195"/>
            <a:ext cx="244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個数は</a:t>
            </a:r>
            <a:endParaRPr kumimoji="1" lang="en-US" altLang="ja-JP" sz="5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1E4CB7-0B5E-D5F1-2CC3-7F3BA73A86F7}"/>
              </a:ext>
            </a:extLst>
          </p:cNvPr>
          <p:cNvSpPr txBox="1"/>
          <p:nvPr/>
        </p:nvSpPr>
        <p:spPr>
          <a:xfrm>
            <a:off x="3726175" y="5567707"/>
            <a:ext cx="3153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90÷60</a:t>
            </a:r>
            <a:r>
              <a:rPr lang="ja-JP" altLang="en-US" sz="5400" b="1" dirty="0"/>
              <a:t>＝</a:t>
            </a:r>
            <a:endParaRPr kumimoji="1" lang="en-US" altLang="ja-JP" sz="5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2F8365-8976-632F-93C2-22F93B698FA5}"/>
              </a:ext>
            </a:extLst>
          </p:cNvPr>
          <p:cNvSpPr txBox="1"/>
          <p:nvPr/>
        </p:nvSpPr>
        <p:spPr>
          <a:xfrm>
            <a:off x="6714005" y="5567707"/>
            <a:ext cx="127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1.5</a:t>
            </a:r>
            <a:endParaRPr kumimoji="1" lang="en-US" altLang="ja-JP" sz="5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29DA80-09F2-1F7D-5C81-9F8ADBE55BA7}"/>
              </a:ext>
            </a:extLst>
          </p:cNvPr>
          <p:cNvSpPr txBox="1"/>
          <p:nvPr/>
        </p:nvSpPr>
        <p:spPr>
          <a:xfrm>
            <a:off x="5259576" y="3270291"/>
            <a:ext cx="188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1.5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1A6A63C-CAE4-8D89-C875-BDC4391EFD63}"/>
              </a:ext>
            </a:extLst>
          </p:cNvPr>
          <p:cNvSpPr/>
          <p:nvPr/>
        </p:nvSpPr>
        <p:spPr>
          <a:xfrm>
            <a:off x="5298894" y="3115349"/>
            <a:ext cx="1803920" cy="1125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F3B64A-998F-8F22-F49C-62385AAE45F7}"/>
              </a:ext>
            </a:extLst>
          </p:cNvPr>
          <p:cNvSpPr txBox="1"/>
          <p:nvPr/>
        </p:nvSpPr>
        <p:spPr>
          <a:xfrm>
            <a:off x="1419703" y="4492612"/>
            <a:ext cx="9797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</a:t>
            </a:r>
            <a:r>
              <a:rPr lang="ja-JP" altLang="en-US" sz="5400" b="1" dirty="0"/>
              <a:t>円</a:t>
            </a:r>
            <a:r>
              <a:rPr lang="en-US" altLang="ja-JP" sz="5400" b="1" dirty="0"/>
              <a:t>×</a:t>
            </a:r>
            <a:r>
              <a:rPr lang="ja-JP" altLang="en-US" sz="5400" b="1" dirty="0"/>
              <a:t>個数＝</a:t>
            </a:r>
            <a:r>
              <a:rPr lang="en-US" altLang="ja-JP" sz="5400" b="1" dirty="0"/>
              <a:t>90</a:t>
            </a:r>
            <a:r>
              <a:rPr lang="ja-JP" altLang="en-US" sz="5400" b="1" dirty="0"/>
              <a:t>円　だから</a:t>
            </a:r>
            <a:endParaRPr kumimoji="1" lang="en-US" altLang="ja-JP" sz="5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5A8E36-A7A2-299B-0222-F2BB58686562}"/>
              </a:ext>
            </a:extLst>
          </p:cNvPr>
          <p:cNvSpPr txBox="1"/>
          <p:nvPr/>
        </p:nvSpPr>
        <p:spPr>
          <a:xfrm>
            <a:off x="743661" y="3907326"/>
            <a:ext cx="8553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3575EA-3A26-2A5D-635A-BDFB084F2173}"/>
              </a:ext>
            </a:extLst>
          </p:cNvPr>
          <p:cNvSpPr txBox="1"/>
          <p:nvPr/>
        </p:nvSpPr>
        <p:spPr>
          <a:xfrm>
            <a:off x="1041459" y="512307"/>
            <a:ext cx="329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E48EF4E-B08B-034F-1341-29A85FBAA2BB}"/>
              </a:ext>
            </a:extLst>
          </p:cNvPr>
          <p:cNvSpPr txBox="1"/>
          <p:nvPr/>
        </p:nvSpPr>
        <p:spPr>
          <a:xfrm>
            <a:off x="4338642" y="1570106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7FF6E7-758E-7DF2-55C1-25107234F926}"/>
              </a:ext>
            </a:extLst>
          </p:cNvPr>
          <p:cNvSpPr txBox="1"/>
          <p:nvPr/>
        </p:nvSpPr>
        <p:spPr>
          <a:xfrm>
            <a:off x="1651616" y="1587692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6616DC2-7CFA-AF6F-C666-4AEEEC1ABB8C}"/>
              </a:ext>
            </a:extLst>
          </p:cNvPr>
          <p:cNvSpPr txBox="1"/>
          <p:nvPr/>
        </p:nvSpPr>
        <p:spPr>
          <a:xfrm>
            <a:off x="1208411" y="2405573"/>
            <a:ext cx="762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C00000"/>
                </a:solidFill>
              </a:rPr>
              <a:t>全財産</a:t>
            </a:r>
            <a:r>
              <a:rPr lang="en-US" altLang="ja-JP" sz="4000" b="1" dirty="0">
                <a:solidFill>
                  <a:srgbClr val="C00000"/>
                </a:solidFill>
              </a:rPr>
              <a:t>90</a:t>
            </a:r>
            <a:r>
              <a:rPr lang="ja-JP" altLang="en-US" sz="4000" b="1" dirty="0">
                <a:solidFill>
                  <a:srgbClr val="C00000"/>
                </a:solidFill>
              </a:rPr>
              <a:t>円や何個買える？</a:t>
            </a:r>
            <a:endParaRPr kumimoji="1" lang="en-US" altLang="ja-JP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AFC26-CA3C-ADA4-3711-FAA1DD5D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D7CE78-856B-AEB5-32B0-6BF0A61F88A1}"/>
              </a:ext>
            </a:extLst>
          </p:cNvPr>
          <p:cNvSpPr txBox="1"/>
          <p:nvPr/>
        </p:nvSpPr>
        <p:spPr>
          <a:xfrm>
            <a:off x="1093313" y="709989"/>
            <a:ext cx="949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円の　　　　特製マックバーガー　　　　</a:t>
            </a:r>
            <a:endParaRPr kumimoji="1" lang="en-US" altLang="ja-JP" sz="4000" b="1" dirty="0"/>
          </a:p>
        </p:txBody>
      </p:sp>
      <p:pic>
        <p:nvPicPr>
          <p:cNvPr id="3" name="図 2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68426FA2-6334-22FD-00C0-07041C71A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00" y="-43675"/>
            <a:ext cx="1963944" cy="179509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B76632-6978-F5A6-06E5-ADC397E7B229}"/>
              </a:ext>
            </a:extLst>
          </p:cNvPr>
          <p:cNvSpPr txBox="1"/>
          <p:nvPr/>
        </p:nvSpPr>
        <p:spPr>
          <a:xfrm>
            <a:off x="2677499" y="1639893"/>
            <a:ext cx="594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4D1760-E5C0-460E-F38D-DEDD5C42F7B0}"/>
              </a:ext>
            </a:extLst>
          </p:cNvPr>
          <p:cNvSpPr txBox="1"/>
          <p:nvPr/>
        </p:nvSpPr>
        <p:spPr>
          <a:xfrm>
            <a:off x="3493658" y="3068275"/>
            <a:ext cx="136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8FE16-555B-099B-42E2-A6C5781AD331}"/>
              </a:ext>
            </a:extLst>
          </p:cNvPr>
          <p:cNvSpPr txBox="1"/>
          <p:nvPr/>
        </p:nvSpPr>
        <p:spPr>
          <a:xfrm>
            <a:off x="1079401" y="3056859"/>
            <a:ext cx="203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0.5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DFBDCE-B8D3-54EF-F6A1-767F2FD26293}"/>
              </a:ext>
            </a:extLst>
          </p:cNvPr>
          <p:cNvSpPr txBox="1"/>
          <p:nvPr/>
        </p:nvSpPr>
        <p:spPr>
          <a:xfrm>
            <a:off x="7686442" y="3056859"/>
            <a:ext cx="13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2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797689-A295-FD6D-FF76-AE0FCF6F7DCE}"/>
              </a:ext>
            </a:extLst>
          </p:cNvPr>
          <p:cNvSpPr txBox="1"/>
          <p:nvPr/>
        </p:nvSpPr>
        <p:spPr>
          <a:xfrm>
            <a:off x="9452361" y="3056859"/>
            <a:ext cx="145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3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471948-44CE-E5DE-BA1B-7DC0519AD9B8}"/>
              </a:ext>
            </a:extLst>
          </p:cNvPr>
          <p:cNvSpPr txBox="1"/>
          <p:nvPr/>
        </p:nvSpPr>
        <p:spPr>
          <a:xfrm>
            <a:off x="3726175" y="5703226"/>
            <a:ext cx="3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60÷60</a:t>
            </a:r>
            <a:r>
              <a:rPr lang="ja-JP" altLang="en-US" sz="5400" b="1" dirty="0"/>
              <a:t>＝</a:t>
            </a:r>
            <a:endParaRPr kumimoji="1" lang="en-US" altLang="ja-JP" sz="5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FAA371-2A51-A4B4-BCBB-06E45EE1DB9A}"/>
              </a:ext>
            </a:extLst>
          </p:cNvPr>
          <p:cNvSpPr txBox="1"/>
          <p:nvPr/>
        </p:nvSpPr>
        <p:spPr>
          <a:xfrm>
            <a:off x="6772642" y="5703226"/>
            <a:ext cx="91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</a:t>
            </a:r>
            <a:endParaRPr kumimoji="1" lang="en-US" altLang="ja-JP" sz="5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D378CC-2E96-92BF-EBD6-C36F46DD5D4C}"/>
              </a:ext>
            </a:extLst>
          </p:cNvPr>
          <p:cNvSpPr txBox="1"/>
          <p:nvPr/>
        </p:nvSpPr>
        <p:spPr>
          <a:xfrm>
            <a:off x="5259576" y="3068275"/>
            <a:ext cx="188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1.5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52099FD-E763-9490-6128-EF831ECEDE90}"/>
              </a:ext>
            </a:extLst>
          </p:cNvPr>
          <p:cNvSpPr/>
          <p:nvPr/>
        </p:nvSpPr>
        <p:spPr>
          <a:xfrm>
            <a:off x="3183501" y="2956200"/>
            <a:ext cx="1803920" cy="10239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EEE5F4-C94E-0347-5E19-CC8BABD5DDF5}"/>
              </a:ext>
            </a:extLst>
          </p:cNvPr>
          <p:cNvSpPr txBox="1"/>
          <p:nvPr/>
        </p:nvSpPr>
        <p:spPr>
          <a:xfrm>
            <a:off x="1427801" y="4554146"/>
            <a:ext cx="917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60×</a:t>
            </a:r>
            <a:r>
              <a:rPr lang="ja-JP" altLang="en-US" sz="5400" b="1" dirty="0"/>
              <a:t>個数＝</a:t>
            </a:r>
            <a:r>
              <a:rPr lang="en-US" altLang="ja-JP" sz="5400" b="1" dirty="0"/>
              <a:t>60</a:t>
            </a:r>
            <a:r>
              <a:rPr lang="ja-JP" altLang="en-US" sz="5400" b="1" dirty="0"/>
              <a:t>　だから</a:t>
            </a:r>
            <a:endParaRPr kumimoji="1" lang="en-US" altLang="ja-JP" sz="5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9260119-F3DA-D9E4-CD20-DC5C0CEE202C}"/>
              </a:ext>
            </a:extLst>
          </p:cNvPr>
          <p:cNvSpPr txBox="1"/>
          <p:nvPr/>
        </p:nvSpPr>
        <p:spPr>
          <a:xfrm>
            <a:off x="61101" y="3945481"/>
            <a:ext cx="8556590" cy="76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BA7A84-AB3A-0AD0-F353-3B1DA5AA76C9}"/>
              </a:ext>
            </a:extLst>
          </p:cNvPr>
          <p:cNvSpPr txBox="1"/>
          <p:nvPr/>
        </p:nvSpPr>
        <p:spPr>
          <a:xfrm>
            <a:off x="643032" y="337334"/>
            <a:ext cx="260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C6A77EF-A19B-6A7C-9FD9-88E120901CF0}"/>
              </a:ext>
            </a:extLst>
          </p:cNvPr>
          <p:cNvSpPr txBox="1"/>
          <p:nvPr/>
        </p:nvSpPr>
        <p:spPr>
          <a:xfrm>
            <a:off x="4594817" y="1316250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F10094-2627-C0C7-1E8D-D9C029A443F7}"/>
              </a:ext>
            </a:extLst>
          </p:cNvPr>
          <p:cNvSpPr txBox="1"/>
          <p:nvPr/>
        </p:nvSpPr>
        <p:spPr>
          <a:xfrm>
            <a:off x="1769515" y="1350869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3677F75-B0AB-FA8E-3135-80BE513F2FCF}"/>
              </a:ext>
            </a:extLst>
          </p:cNvPr>
          <p:cNvSpPr txBox="1"/>
          <p:nvPr/>
        </p:nvSpPr>
        <p:spPr>
          <a:xfrm>
            <a:off x="1151601" y="5600056"/>
            <a:ext cx="2359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個数は</a:t>
            </a:r>
            <a:endParaRPr kumimoji="1" lang="en-US" altLang="ja-JP" sz="54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A9CED3-1AC1-1276-DA50-5F249914E259}"/>
              </a:ext>
            </a:extLst>
          </p:cNvPr>
          <p:cNvSpPr txBox="1"/>
          <p:nvPr/>
        </p:nvSpPr>
        <p:spPr>
          <a:xfrm>
            <a:off x="1151601" y="2157946"/>
            <a:ext cx="762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C00000"/>
                </a:solidFill>
              </a:rPr>
              <a:t>全財産</a:t>
            </a:r>
            <a:r>
              <a:rPr lang="en-US" altLang="ja-JP" sz="4000" b="1" dirty="0">
                <a:solidFill>
                  <a:srgbClr val="C00000"/>
                </a:solidFill>
              </a:rPr>
              <a:t>60</a:t>
            </a:r>
            <a:r>
              <a:rPr lang="ja-JP" altLang="en-US" sz="4000" b="1" dirty="0">
                <a:solidFill>
                  <a:srgbClr val="C00000"/>
                </a:solidFill>
              </a:rPr>
              <a:t>円や何個買える？</a:t>
            </a:r>
            <a:endParaRPr kumimoji="1" lang="en-US" altLang="ja-JP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A5D4-1DE4-0907-AC79-1B75D67E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10942A-246F-FF8F-DDDE-2026909D1165}"/>
              </a:ext>
            </a:extLst>
          </p:cNvPr>
          <p:cNvSpPr txBox="1"/>
          <p:nvPr/>
        </p:nvSpPr>
        <p:spPr>
          <a:xfrm>
            <a:off x="1093313" y="784418"/>
            <a:ext cx="949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円の　　　　特製マックバーガー　　　　</a:t>
            </a:r>
            <a:endParaRPr kumimoji="1" lang="en-US" altLang="ja-JP" sz="4000" b="1" dirty="0"/>
          </a:p>
        </p:txBody>
      </p:sp>
      <p:pic>
        <p:nvPicPr>
          <p:cNvPr id="3" name="図 2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F1D1F5BA-77C7-3A2E-D80A-AB91D2D02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405">
            <a:off x="3862700" y="30754"/>
            <a:ext cx="1963944" cy="179509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D3B394-BA5B-9F01-5D25-9E3B95A9B198}"/>
              </a:ext>
            </a:extLst>
          </p:cNvPr>
          <p:cNvSpPr txBox="1"/>
          <p:nvPr/>
        </p:nvSpPr>
        <p:spPr>
          <a:xfrm>
            <a:off x="3230758" y="1681481"/>
            <a:ext cx="594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52AEA2-58AC-CCF3-9C09-B07D89615C0C}"/>
              </a:ext>
            </a:extLst>
          </p:cNvPr>
          <p:cNvSpPr txBox="1"/>
          <p:nvPr/>
        </p:nvSpPr>
        <p:spPr>
          <a:xfrm>
            <a:off x="3493658" y="3270291"/>
            <a:ext cx="1365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947DE23-1D77-C920-5DBB-22B3DE890B03}"/>
              </a:ext>
            </a:extLst>
          </p:cNvPr>
          <p:cNvSpPr txBox="1"/>
          <p:nvPr/>
        </p:nvSpPr>
        <p:spPr>
          <a:xfrm>
            <a:off x="1079401" y="3258875"/>
            <a:ext cx="203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0.5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181E6E-5152-398E-AB1E-CB33FA43BB9F}"/>
              </a:ext>
            </a:extLst>
          </p:cNvPr>
          <p:cNvSpPr txBox="1"/>
          <p:nvPr/>
        </p:nvSpPr>
        <p:spPr>
          <a:xfrm>
            <a:off x="7686442" y="3258875"/>
            <a:ext cx="136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2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CE03C8-A9F6-648E-6CD7-972FE8CB6985}"/>
              </a:ext>
            </a:extLst>
          </p:cNvPr>
          <p:cNvSpPr txBox="1"/>
          <p:nvPr/>
        </p:nvSpPr>
        <p:spPr>
          <a:xfrm>
            <a:off x="9452361" y="3258875"/>
            <a:ext cx="145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3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5CB7CF-978A-0D7C-36E5-997772069B54}"/>
              </a:ext>
            </a:extLst>
          </p:cNvPr>
          <p:cNvSpPr txBox="1"/>
          <p:nvPr/>
        </p:nvSpPr>
        <p:spPr>
          <a:xfrm>
            <a:off x="4137401" y="5662624"/>
            <a:ext cx="242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個数は</a:t>
            </a:r>
            <a:endParaRPr kumimoji="1" lang="en-US" altLang="ja-JP" sz="5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70358D-0084-7727-4407-8BC172BAF836}"/>
              </a:ext>
            </a:extLst>
          </p:cNvPr>
          <p:cNvSpPr txBox="1"/>
          <p:nvPr/>
        </p:nvSpPr>
        <p:spPr>
          <a:xfrm>
            <a:off x="6660927" y="5662624"/>
            <a:ext cx="3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30÷60</a:t>
            </a:r>
            <a:r>
              <a:rPr lang="ja-JP" altLang="en-US" sz="5400" b="1" dirty="0"/>
              <a:t>＝</a:t>
            </a:r>
            <a:endParaRPr kumimoji="1" lang="en-US" altLang="ja-JP" sz="5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2B97F8-8523-475D-8C9E-01D06C2739D7}"/>
              </a:ext>
            </a:extLst>
          </p:cNvPr>
          <p:cNvSpPr txBox="1"/>
          <p:nvPr/>
        </p:nvSpPr>
        <p:spPr>
          <a:xfrm>
            <a:off x="9707393" y="5662624"/>
            <a:ext cx="131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0.5</a:t>
            </a:r>
            <a:endParaRPr kumimoji="1" lang="en-US" altLang="ja-JP" sz="5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BF7B9E-333F-DCC5-65EF-73198CC63EC8}"/>
              </a:ext>
            </a:extLst>
          </p:cNvPr>
          <p:cNvSpPr txBox="1"/>
          <p:nvPr/>
        </p:nvSpPr>
        <p:spPr>
          <a:xfrm>
            <a:off x="5259576" y="3270291"/>
            <a:ext cx="1882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1.5</a:t>
            </a:r>
            <a:r>
              <a:rPr lang="ja-JP" altLang="en-US" sz="5400" b="1" dirty="0"/>
              <a:t>個</a:t>
            </a:r>
            <a:endParaRPr kumimoji="1" lang="en-US" altLang="ja-JP" sz="5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D7FA59-48F3-C8F6-8D2F-EBE4ED6FA11D}"/>
              </a:ext>
            </a:extLst>
          </p:cNvPr>
          <p:cNvSpPr txBox="1"/>
          <p:nvPr/>
        </p:nvSpPr>
        <p:spPr>
          <a:xfrm>
            <a:off x="2981795" y="4559441"/>
            <a:ext cx="917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</a:t>
            </a:r>
            <a:r>
              <a:rPr lang="ja-JP" altLang="en-US" sz="5400" b="1" dirty="0"/>
              <a:t>円</a:t>
            </a:r>
            <a:r>
              <a:rPr lang="en-US" altLang="ja-JP" sz="5400" b="1" dirty="0"/>
              <a:t>×</a:t>
            </a:r>
            <a:r>
              <a:rPr lang="ja-JP" altLang="en-US" sz="5400" b="1" dirty="0"/>
              <a:t>個数＝</a:t>
            </a:r>
            <a:r>
              <a:rPr lang="en-US" altLang="ja-JP" sz="5400" b="1" dirty="0"/>
              <a:t>30</a:t>
            </a:r>
            <a:r>
              <a:rPr lang="ja-JP" altLang="en-US" sz="5400" b="1" dirty="0"/>
              <a:t>円　だから</a:t>
            </a:r>
            <a:endParaRPr kumimoji="1" lang="en-US" altLang="ja-JP" sz="5400" b="1" dirty="0"/>
          </a:p>
        </p:txBody>
      </p:sp>
      <p:pic>
        <p:nvPicPr>
          <p:cNvPr id="19" name="図 18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D6A6DFBF-2A83-829C-52C4-9BEDFCBE4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838">
            <a:off x="1114642" y="4773046"/>
            <a:ext cx="1963944" cy="1795098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8CBBE6C-2302-513C-C085-66495A3E3783}"/>
              </a:ext>
            </a:extLst>
          </p:cNvPr>
          <p:cNvCxnSpPr/>
          <p:nvPr/>
        </p:nvCxnSpPr>
        <p:spPr>
          <a:xfrm>
            <a:off x="2004471" y="4736643"/>
            <a:ext cx="0" cy="1987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E910664-2CE9-B5CA-9442-81C2FB7CCCF4}"/>
              </a:ext>
            </a:extLst>
          </p:cNvPr>
          <p:cNvSpPr/>
          <p:nvPr/>
        </p:nvSpPr>
        <p:spPr>
          <a:xfrm>
            <a:off x="2039736" y="4807828"/>
            <a:ext cx="987940" cy="1824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9FCA8C1-2A90-3445-A9D4-1765293F0D56}"/>
              </a:ext>
            </a:extLst>
          </p:cNvPr>
          <p:cNvSpPr/>
          <p:nvPr/>
        </p:nvSpPr>
        <p:spPr>
          <a:xfrm>
            <a:off x="1027389" y="3072809"/>
            <a:ext cx="1954406" cy="1120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1B840A-2255-220C-5E03-9DF37FEEFED7}"/>
              </a:ext>
            </a:extLst>
          </p:cNvPr>
          <p:cNvSpPr txBox="1"/>
          <p:nvPr/>
        </p:nvSpPr>
        <p:spPr>
          <a:xfrm>
            <a:off x="792298" y="258704"/>
            <a:ext cx="2608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AF1A36D-3826-98FE-CC76-2A01A9B976E9}"/>
              </a:ext>
            </a:extLst>
          </p:cNvPr>
          <p:cNvSpPr txBox="1"/>
          <p:nvPr/>
        </p:nvSpPr>
        <p:spPr>
          <a:xfrm>
            <a:off x="4678747" y="1252081"/>
            <a:ext cx="264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いくつ分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B5FB8C-E4EB-5640-9B7A-91FE629007F4}"/>
              </a:ext>
            </a:extLst>
          </p:cNvPr>
          <p:cNvSpPr txBox="1"/>
          <p:nvPr/>
        </p:nvSpPr>
        <p:spPr>
          <a:xfrm>
            <a:off x="2039736" y="1273048"/>
            <a:ext cx="2688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A225B70-01CC-728B-FE4B-FBB75CEF9961}"/>
              </a:ext>
            </a:extLst>
          </p:cNvPr>
          <p:cNvSpPr txBox="1"/>
          <p:nvPr/>
        </p:nvSpPr>
        <p:spPr>
          <a:xfrm>
            <a:off x="2240775" y="4064536"/>
            <a:ext cx="8556590" cy="76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60ECC8-4D7B-C9B9-9FDE-0C1FC790BC05}"/>
              </a:ext>
            </a:extLst>
          </p:cNvPr>
          <p:cNvSpPr txBox="1"/>
          <p:nvPr/>
        </p:nvSpPr>
        <p:spPr>
          <a:xfrm>
            <a:off x="1690801" y="2192098"/>
            <a:ext cx="762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C00000"/>
                </a:solidFill>
              </a:rPr>
              <a:t>全財産</a:t>
            </a:r>
            <a:r>
              <a:rPr lang="en-US" altLang="ja-JP" sz="4000" b="1" dirty="0">
                <a:solidFill>
                  <a:srgbClr val="C00000"/>
                </a:solidFill>
              </a:rPr>
              <a:t>30</a:t>
            </a:r>
            <a:r>
              <a:rPr lang="ja-JP" altLang="en-US" sz="4000" b="1" dirty="0">
                <a:solidFill>
                  <a:srgbClr val="C00000"/>
                </a:solidFill>
              </a:rPr>
              <a:t>円や何個買える？</a:t>
            </a:r>
            <a:endParaRPr kumimoji="1" lang="en-US" altLang="ja-JP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21" grpId="0" animBg="1"/>
      <p:bldP spid="13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B9808-0E06-CD9C-E3E4-826C9BF68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14D994-B5E7-2500-497F-F0622EDE9229}"/>
              </a:ext>
            </a:extLst>
          </p:cNvPr>
          <p:cNvSpPr txBox="1"/>
          <p:nvPr/>
        </p:nvSpPr>
        <p:spPr>
          <a:xfrm>
            <a:off x="844515" y="177380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39CD67C-A2CD-56F5-9B4F-407F737A83B2}"/>
              </a:ext>
            </a:extLst>
          </p:cNvPr>
          <p:cNvCxnSpPr>
            <a:cxnSpLocks/>
          </p:cNvCxnSpPr>
          <p:nvPr/>
        </p:nvCxnSpPr>
        <p:spPr>
          <a:xfrm>
            <a:off x="1060048" y="1320557"/>
            <a:ext cx="0" cy="512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198992B-DD2B-3375-98AD-64BFC1200D1E}"/>
              </a:ext>
            </a:extLst>
          </p:cNvPr>
          <p:cNvSpPr txBox="1"/>
          <p:nvPr/>
        </p:nvSpPr>
        <p:spPr>
          <a:xfrm>
            <a:off x="4382544" y="1897900"/>
            <a:ext cx="60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</a:t>
            </a:r>
            <a:endParaRPr kumimoji="1" lang="ja-JP" altLang="en-US" sz="48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C266F7-779F-21C9-0334-104EED73A2BC}"/>
              </a:ext>
            </a:extLst>
          </p:cNvPr>
          <p:cNvSpPr txBox="1"/>
          <p:nvPr/>
        </p:nvSpPr>
        <p:spPr>
          <a:xfrm>
            <a:off x="4695474" y="1917791"/>
            <a:ext cx="686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C1ACCF-5F54-F982-8BDD-97BBC132897D}"/>
              </a:ext>
            </a:extLst>
          </p:cNvPr>
          <p:cNvSpPr txBox="1"/>
          <p:nvPr/>
        </p:nvSpPr>
        <p:spPr>
          <a:xfrm>
            <a:off x="2420797" y="1947517"/>
            <a:ext cx="136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0.5</a:t>
            </a:r>
            <a:endParaRPr kumimoji="1" lang="ja-JP" altLang="en-US" sz="48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CC908BDF-2547-F96D-7E5E-2AE3DDF6BB6E}"/>
              </a:ext>
            </a:extLst>
          </p:cNvPr>
          <p:cNvCxnSpPr>
            <a:cxnSpLocks/>
          </p:cNvCxnSpPr>
          <p:nvPr/>
        </p:nvCxnSpPr>
        <p:spPr>
          <a:xfrm>
            <a:off x="6674359" y="1320557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6EBFD53-B4CE-BDE0-9D90-52DDFBE3B5D5}"/>
              </a:ext>
            </a:extLst>
          </p:cNvPr>
          <p:cNvCxnSpPr>
            <a:cxnSpLocks/>
          </p:cNvCxnSpPr>
          <p:nvPr/>
        </p:nvCxnSpPr>
        <p:spPr>
          <a:xfrm>
            <a:off x="1046573" y="1614154"/>
            <a:ext cx="88498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389AD9B-ADDF-C845-405B-9B96F2E6221B}"/>
              </a:ext>
            </a:extLst>
          </p:cNvPr>
          <p:cNvSpPr txBox="1"/>
          <p:nvPr/>
        </p:nvSpPr>
        <p:spPr>
          <a:xfrm>
            <a:off x="788033" y="66590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9EF1FDF-81F0-4151-B7EE-B2C1208E5277}"/>
              </a:ext>
            </a:extLst>
          </p:cNvPr>
          <p:cNvSpPr txBox="1"/>
          <p:nvPr/>
        </p:nvSpPr>
        <p:spPr>
          <a:xfrm>
            <a:off x="2551114" y="672875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30</a:t>
            </a:r>
            <a:endParaRPr kumimoji="1" lang="ja-JP" altLang="en-US" sz="44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2A15C39-F4AF-CA5A-514E-AA2AD34CE090}"/>
              </a:ext>
            </a:extLst>
          </p:cNvPr>
          <p:cNvSpPr txBox="1"/>
          <p:nvPr/>
        </p:nvSpPr>
        <p:spPr>
          <a:xfrm>
            <a:off x="8154872" y="697914"/>
            <a:ext cx="165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120</a:t>
            </a:r>
            <a:endParaRPr kumimoji="1" lang="ja-JP" altLang="en-US" sz="4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E05F696-6B58-FB87-0AE4-F46F264044A6}"/>
              </a:ext>
            </a:extLst>
          </p:cNvPr>
          <p:cNvSpPr txBox="1"/>
          <p:nvPr/>
        </p:nvSpPr>
        <p:spPr>
          <a:xfrm>
            <a:off x="9208936" y="703768"/>
            <a:ext cx="687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5628D4C-4DD8-D099-930D-6F1A5047DCA8}"/>
              </a:ext>
            </a:extLst>
          </p:cNvPr>
          <p:cNvSpPr txBox="1"/>
          <p:nvPr/>
        </p:nvSpPr>
        <p:spPr>
          <a:xfrm>
            <a:off x="3215521" y="685060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ECF1BD-7374-A4E7-A307-557E09023E56}"/>
              </a:ext>
            </a:extLst>
          </p:cNvPr>
          <p:cNvSpPr txBox="1"/>
          <p:nvPr/>
        </p:nvSpPr>
        <p:spPr>
          <a:xfrm>
            <a:off x="3384510" y="1960498"/>
            <a:ext cx="74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個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42A2C6F4-C712-091E-B7C9-BACF9B5D80A4}"/>
              </a:ext>
            </a:extLst>
          </p:cNvPr>
          <p:cNvSpPr/>
          <p:nvPr/>
        </p:nvSpPr>
        <p:spPr>
          <a:xfrm>
            <a:off x="2426456" y="1920200"/>
            <a:ext cx="1011217" cy="7299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51257E1-FAA5-24B0-2981-5500D9922910}"/>
              </a:ext>
            </a:extLst>
          </p:cNvPr>
          <p:cNvCxnSpPr>
            <a:cxnSpLocks/>
          </p:cNvCxnSpPr>
          <p:nvPr/>
        </p:nvCxnSpPr>
        <p:spPr>
          <a:xfrm>
            <a:off x="2931485" y="1320557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DA929CB-1E48-BAF0-431B-5EB0E7419DB4}"/>
              </a:ext>
            </a:extLst>
          </p:cNvPr>
          <p:cNvCxnSpPr>
            <a:cxnSpLocks/>
          </p:cNvCxnSpPr>
          <p:nvPr/>
        </p:nvCxnSpPr>
        <p:spPr>
          <a:xfrm>
            <a:off x="8545794" y="1355533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B71CB7B-6489-1909-04A6-88FEB7D8A0FF}"/>
              </a:ext>
            </a:extLst>
          </p:cNvPr>
          <p:cNvCxnSpPr>
            <a:cxnSpLocks/>
          </p:cNvCxnSpPr>
          <p:nvPr/>
        </p:nvCxnSpPr>
        <p:spPr>
          <a:xfrm>
            <a:off x="4802922" y="1355533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8C6EC19-1557-327C-7107-E33CF7CAB6DC}"/>
              </a:ext>
            </a:extLst>
          </p:cNvPr>
          <p:cNvSpPr txBox="1"/>
          <p:nvPr/>
        </p:nvSpPr>
        <p:spPr>
          <a:xfrm>
            <a:off x="4382544" y="630904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endParaRPr kumimoji="1" lang="ja-JP" altLang="en-US" sz="44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F7DF97F-1144-30C9-F764-77DD2246DFC7}"/>
              </a:ext>
            </a:extLst>
          </p:cNvPr>
          <p:cNvSpPr txBox="1"/>
          <p:nvPr/>
        </p:nvSpPr>
        <p:spPr>
          <a:xfrm>
            <a:off x="5046951" y="643089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円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1D61FC3-B0F6-F8BF-996C-EF64D1E9499D}"/>
              </a:ext>
            </a:extLst>
          </p:cNvPr>
          <p:cNvSpPr txBox="1"/>
          <p:nvPr/>
        </p:nvSpPr>
        <p:spPr>
          <a:xfrm>
            <a:off x="6215072" y="644524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90</a:t>
            </a:r>
            <a:endParaRPr kumimoji="1" lang="ja-JP" altLang="en-US" sz="44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72F18F7-76DD-F01E-056B-972A864933FA}"/>
              </a:ext>
            </a:extLst>
          </p:cNvPr>
          <p:cNvSpPr txBox="1"/>
          <p:nvPr/>
        </p:nvSpPr>
        <p:spPr>
          <a:xfrm>
            <a:off x="6879479" y="656709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EB0460B-E491-6362-00C0-20A2FA47FCDC}"/>
              </a:ext>
            </a:extLst>
          </p:cNvPr>
          <p:cNvSpPr txBox="1"/>
          <p:nvPr/>
        </p:nvSpPr>
        <p:spPr>
          <a:xfrm>
            <a:off x="8252900" y="1923065"/>
            <a:ext cx="60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</a:t>
            </a:r>
            <a:endParaRPr kumimoji="1" lang="ja-JP" altLang="en-US" sz="48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E0DBEDF-46A1-8726-1780-CE59DC10D5AC}"/>
              </a:ext>
            </a:extLst>
          </p:cNvPr>
          <p:cNvSpPr txBox="1"/>
          <p:nvPr/>
        </p:nvSpPr>
        <p:spPr>
          <a:xfrm>
            <a:off x="7178394" y="1887780"/>
            <a:ext cx="686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個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061E7AD-7A29-E7CE-6EB5-2896136C8068}"/>
              </a:ext>
            </a:extLst>
          </p:cNvPr>
          <p:cNvSpPr txBox="1"/>
          <p:nvPr/>
        </p:nvSpPr>
        <p:spPr>
          <a:xfrm>
            <a:off x="6136690" y="1906353"/>
            <a:ext cx="106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1.5</a:t>
            </a:r>
            <a:endParaRPr kumimoji="1" lang="ja-JP" altLang="en-US" sz="4800" b="1" dirty="0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19930939-E2B4-8B0A-1FB6-39F15792C18C}"/>
              </a:ext>
            </a:extLst>
          </p:cNvPr>
          <p:cNvSpPr/>
          <p:nvPr/>
        </p:nvSpPr>
        <p:spPr>
          <a:xfrm>
            <a:off x="6160377" y="1880807"/>
            <a:ext cx="1034744" cy="7299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2A63DCCF-CE43-29BF-1DBB-0E4B052902DA}"/>
              </a:ext>
            </a:extLst>
          </p:cNvPr>
          <p:cNvSpPr/>
          <p:nvPr/>
        </p:nvSpPr>
        <p:spPr>
          <a:xfrm>
            <a:off x="8082946" y="1906353"/>
            <a:ext cx="918562" cy="7299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A7A8169-A626-B375-2B08-BCCDC95F0B5D}"/>
              </a:ext>
            </a:extLst>
          </p:cNvPr>
          <p:cNvSpPr txBox="1"/>
          <p:nvPr/>
        </p:nvSpPr>
        <p:spPr>
          <a:xfrm>
            <a:off x="7517571" y="2691761"/>
            <a:ext cx="268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120÷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574660-CC8D-874A-03D0-49D3BAC2B29A}"/>
              </a:ext>
            </a:extLst>
          </p:cNvPr>
          <p:cNvSpPr txBox="1"/>
          <p:nvPr/>
        </p:nvSpPr>
        <p:spPr>
          <a:xfrm>
            <a:off x="9077226" y="1913303"/>
            <a:ext cx="686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個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83ACDA0-6B2C-E35E-8DD3-DC5991CC9DDA}"/>
              </a:ext>
            </a:extLst>
          </p:cNvPr>
          <p:cNvSpPr txBox="1"/>
          <p:nvPr/>
        </p:nvSpPr>
        <p:spPr>
          <a:xfrm>
            <a:off x="1394489" y="4465937"/>
            <a:ext cx="913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　　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83244BB-800C-6E1E-446F-67A277862AE0}"/>
              </a:ext>
            </a:extLst>
          </p:cNvPr>
          <p:cNvSpPr txBox="1"/>
          <p:nvPr/>
        </p:nvSpPr>
        <p:spPr>
          <a:xfrm>
            <a:off x="7485892" y="4966929"/>
            <a:ext cx="3276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60÷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1</a:t>
            </a:r>
            <a:endParaRPr kumimoji="1" lang="en-US" altLang="ja-JP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78546AE-A70D-177B-74F0-50AFC4A28B70}"/>
              </a:ext>
            </a:extLst>
          </p:cNvPr>
          <p:cNvSpPr txBox="1"/>
          <p:nvPr/>
        </p:nvSpPr>
        <p:spPr>
          <a:xfrm>
            <a:off x="1393829" y="5696602"/>
            <a:ext cx="867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　　</a:t>
            </a:r>
            <a:r>
              <a:rPr lang="en-US" altLang="ja-JP" sz="4000" b="1" dirty="0"/>
              <a:t>30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2901EBF-1A57-8234-852F-8F16CE80C7E8}"/>
              </a:ext>
            </a:extLst>
          </p:cNvPr>
          <p:cNvSpPr txBox="1"/>
          <p:nvPr/>
        </p:nvSpPr>
        <p:spPr>
          <a:xfrm>
            <a:off x="7514581" y="6160747"/>
            <a:ext cx="240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30÷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F3BB78B-DA31-0749-5A84-484A20547EBA}"/>
              </a:ext>
            </a:extLst>
          </p:cNvPr>
          <p:cNvSpPr txBox="1"/>
          <p:nvPr/>
        </p:nvSpPr>
        <p:spPr>
          <a:xfrm>
            <a:off x="148720" y="-36057"/>
            <a:ext cx="961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円の　　</a:t>
            </a:r>
            <a:r>
              <a:rPr lang="en-US" altLang="ja-JP" sz="4000" b="1" dirty="0"/>
              <a:t>120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pic>
        <p:nvPicPr>
          <p:cNvPr id="60" name="図 59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362154EF-D105-7AEF-DFD4-BE6D075B4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31" y="18353"/>
            <a:ext cx="755771" cy="690795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C97BA28-3B07-DD76-3411-556F8903D4D2}"/>
              </a:ext>
            </a:extLst>
          </p:cNvPr>
          <p:cNvSpPr txBox="1"/>
          <p:nvPr/>
        </p:nvSpPr>
        <p:spPr>
          <a:xfrm>
            <a:off x="9951079" y="2695817"/>
            <a:ext cx="58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CCAB40E-45E6-2379-AC93-72FC1A6A2C18}"/>
              </a:ext>
            </a:extLst>
          </p:cNvPr>
          <p:cNvSpPr txBox="1"/>
          <p:nvPr/>
        </p:nvSpPr>
        <p:spPr>
          <a:xfrm>
            <a:off x="9734769" y="6144537"/>
            <a:ext cx="98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0.5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8EF204E4-871D-B318-BA05-0CD4EB58FFC4}"/>
              </a:ext>
            </a:extLst>
          </p:cNvPr>
          <p:cNvSpPr txBox="1"/>
          <p:nvPr/>
        </p:nvSpPr>
        <p:spPr>
          <a:xfrm>
            <a:off x="1450972" y="3342609"/>
            <a:ext cx="908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　　</a:t>
            </a:r>
            <a:r>
              <a:rPr lang="en-US" altLang="ja-JP" sz="4000" b="1" dirty="0"/>
              <a:t>90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47FF27A-8EC0-C6F7-E9DC-9A4C90C48150}"/>
              </a:ext>
            </a:extLst>
          </p:cNvPr>
          <p:cNvSpPr txBox="1"/>
          <p:nvPr/>
        </p:nvSpPr>
        <p:spPr>
          <a:xfrm>
            <a:off x="7534591" y="3878280"/>
            <a:ext cx="240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90÷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＝</a:t>
            </a:r>
            <a:endParaRPr kumimoji="1" lang="en-US" altLang="ja-JP" sz="40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C418B2C-CF1A-8F7A-AF72-8640FED260F7}"/>
              </a:ext>
            </a:extLst>
          </p:cNvPr>
          <p:cNvSpPr txBox="1"/>
          <p:nvPr/>
        </p:nvSpPr>
        <p:spPr>
          <a:xfrm>
            <a:off x="9754779" y="3862070"/>
            <a:ext cx="98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kumimoji="1" lang="en-US" altLang="ja-JP" sz="4000" b="1" dirty="0"/>
              <a:t>.5</a:t>
            </a:r>
          </a:p>
        </p:txBody>
      </p:sp>
      <p:sp>
        <p:nvSpPr>
          <p:cNvPr id="69" name="四角形: 角を丸くする 68">
            <a:extLst>
              <a:ext uri="{FF2B5EF4-FFF2-40B4-BE49-F238E27FC236}">
                <a16:creationId xmlns:a16="http://schemas.microsoft.com/office/drawing/2014/main" id="{139CAF88-94A1-57CD-BE71-FBD13822A8DE}"/>
              </a:ext>
            </a:extLst>
          </p:cNvPr>
          <p:cNvSpPr/>
          <p:nvPr/>
        </p:nvSpPr>
        <p:spPr>
          <a:xfrm>
            <a:off x="4382544" y="630904"/>
            <a:ext cx="1405213" cy="20053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0AB03E8-4827-6787-D44C-8F0BE2805120}"/>
              </a:ext>
            </a:extLst>
          </p:cNvPr>
          <p:cNvSpPr txBox="1"/>
          <p:nvPr/>
        </p:nvSpPr>
        <p:spPr>
          <a:xfrm>
            <a:off x="2500828" y="2737010"/>
            <a:ext cx="328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60×</a:t>
            </a:r>
            <a:r>
              <a:rPr kumimoji="1" lang="ja-JP" altLang="en-US" sz="4000" b="1" dirty="0"/>
              <a:t>□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120</a:t>
            </a:r>
            <a:endParaRPr kumimoji="1" lang="en-US" altLang="ja-JP" sz="4000" b="1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9AC03D4-9743-FEBA-5DDB-A5C2792E5178}"/>
              </a:ext>
            </a:extLst>
          </p:cNvPr>
          <p:cNvSpPr txBox="1"/>
          <p:nvPr/>
        </p:nvSpPr>
        <p:spPr>
          <a:xfrm>
            <a:off x="2434226" y="3909041"/>
            <a:ext cx="328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60×</a:t>
            </a:r>
            <a:r>
              <a:rPr kumimoji="1" lang="ja-JP" altLang="en-US" sz="4000" b="1" dirty="0"/>
              <a:t>□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90</a:t>
            </a:r>
            <a:endParaRPr kumimoji="1" lang="en-US" altLang="ja-JP" sz="4000" b="1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9C7963D-22B7-1F92-6863-D874A0F0A373}"/>
              </a:ext>
            </a:extLst>
          </p:cNvPr>
          <p:cNvSpPr txBox="1"/>
          <p:nvPr/>
        </p:nvSpPr>
        <p:spPr>
          <a:xfrm>
            <a:off x="2473546" y="5052746"/>
            <a:ext cx="328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60×</a:t>
            </a:r>
            <a:r>
              <a:rPr kumimoji="1" lang="ja-JP" altLang="en-US" sz="4000" b="1" dirty="0"/>
              <a:t>□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60</a:t>
            </a:r>
            <a:endParaRPr kumimoji="1" lang="en-US" altLang="ja-JP" sz="40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B9A93D6-96B3-1506-AB5D-87010FB93A0B}"/>
              </a:ext>
            </a:extLst>
          </p:cNvPr>
          <p:cNvSpPr txBox="1"/>
          <p:nvPr/>
        </p:nvSpPr>
        <p:spPr>
          <a:xfrm>
            <a:off x="2459071" y="6165571"/>
            <a:ext cx="3288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60×</a:t>
            </a:r>
            <a:r>
              <a:rPr kumimoji="1" lang="ja-JP" altLang="en-US" sz="4000" b="1" dirty="0"/>
              <a:t>□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30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6924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61" grpId="0"/>
      <p:bldP spid="62" grpId="0"/>
      <p:bldP spid="63" grpId="0"/>
      <p:bldP spid="64" grpId="0"/>
      <p:bldP spid="65" grpId="0"/>
      <p:bldP spid="69" grpId="0" animBg="1"/>
      <p:bldP spid="70" grpId="0"/>
      <p:bldP spid="78" grpId="0"/>
      <p:bldP spid="80" grpId="0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30FA-BE15-47AD-FDA8-B03EBD19F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353512-F677-3561-01A7-50406CC16D3A}"/>
              </a:ext>
            </a:extLst>
          </p:cNvPr>
          <p:cNvSpPr txBox="1"/>
          <p:nvPr/>
        </p:nvSpPr>
        <p:spPr>
          <a:xfrm>
            <a:off x="1093313" y="550498"/>
            <a:ext cx="949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円の　　　　特製マックバーガー　　　　</a:t>
            </a:r>
            <a:endParaRPr kumimoji="1" lang="en-US" altLang="ja-JP" sz="4000" b="1" dirty="0"/>
          </a:p>
        </p:txBody>
      </p:sp>
      <p:pic>
        <p:nvPicPr>
          <p:cNvPr id="3" name="図 2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C417A90D-0BA5-6912-DB60-73E8C6CD9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838">
            <a:off x="4544712" y="150137"/>
            <a:ext cx="1150693" cy="10517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62AB10-E4EC-7031-AA47-D5466F28B3CB}"/>
              </a:ext>
            </a:extLst>
          </p:cNvPr>
          <p:cNvSpPr txBox="1"/>
          <p:nvPr/>
        </p:nvSpPr>
        <p:spPr>
          <a:xfrm>
            <a:off x="3315773" y="1808478"/>
            <a:ext cx="594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9B5E17-8CEF-58FB-228F-DBB0BC52F104}"/>
              </a:ext>
            </a:extLst>
          </p:cNvPr>
          <p:cNvSpPr txBox="1"/>
          <p:nvPr/>
        </p:nvSpPr>
        <p:spPr>
          <a:xfrm>
            <a:off x="3493658" y="3334085"/>
            <a:ext cx="171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AD4CDE-5209-33C4-5023-3291DFE8EDF9}"/>
              </a:ext>
            </a:extLst>
          </p:cNvPr>
          <p:cNvSpPr txBox="1"/>
          <p:nvPr/>
        </p:nvSpPr>
        <p:spPr>
          <a:xfrm>
            <a:off x="1079401" y="3322669"/>
            <a:ext cx="213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0.5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6FA4ED-2B26-5BFD-076D-ADF4415EADD5}"/>
              </a:ext>
            </a:extLst>
          </p:cNvPr>
          <p:cNvSpPr txBox="1"/>
          <p:nvPr/>
        </p:nvSpPr>
        <p:spPr>
          <a:xfrm>
            <a:off x="7686442" y="3322669"/>
            <a:ext cx="202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2E9F3F-307D-62C5-7596-63365B849887}"/>
              </a:ext>
            </a:extLst>
          </p:cNvPr>
          <p:cNvSpPr txBox="1"/>
          <p:nvPr/>
        </p:nvSpPr>
        <p:spPr>
          <a:xfrm>
            <a:off x="9452361" y="3322669"/>
            <a:ext cx="220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0E9F8E-CB17-A951-4B85-179B33841357}"/>
              </a:ext>
            </a:extLst>
          </p:cNvPr>
          <p:cNvSpPr txBox="1"/>
          <p:nvPr/>
        </p:nvSpPr>
        <p:spPr>
          <a:xfrm>
            <a:off x="5259575" y="3334085"/>
            <a:ext cx="2426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1.5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14F73281-B4FB-C821-9E06-F4CF23D7F157}"/>
              </a:ext>
            </a:extLst>
          </p:cNvPr>
          <p:cNvSpPr/>
          <p:nvPr/>
        </p:nvSpPr>
        <p:spPr>
          <a:xfrm>
            <a:off x="7277081" y="3106547"/>
            <a:ext cx="2401712" cy="10464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D1CD6DE-5099-CE25-68AB-7A88562BB1A4}"/>
              </a:ext>
            </a:extLst>
          </p:cNvPr>
          <p:cNvSpPr txBox="1"/>
          <p:nvPr/>
        </p:nvSpPr>
        <p:spPr>
          <a:xfrm>
            <a:off x="1095212" y="1135966"/>
            <a:ext cx="376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１時間は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分　　　　</a:t>
            </a:r>
            <a:endParaRPr kumimoji="1" lang="en-US" altLang="ja-JP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1687EA-E766-39E7-3A83-0127218F6A7C}"/>
              </a:ext>
            </a:extLst>
          </p:cNvPr>
          <p:cNvSpPr txBox="1"/>
          <p:nvPr/>
        </p:nvSpPr>
        <p:spPr>
          <a:xfrm>
            <a:off x="3315773" y="2321024"/>
            <a:ext cx="520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120</a:t>
            </a:r>
            <a:r>
              <a:rPr lang="ja-JP" altLang="en-US" sz="4000" b="1" dirty="0"/>
              <a:t>分は何時間か？　　　　</a:t>
            </a:r>
            <a:endParaRPr kumimoji="1" lang="en-US" altLang="ja-JP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5214392-2B42-DD56-439C-ECDBBC3DACC9}"/>
              </a:ext>
            </a:extLst>
          </p:cNvPr>
          <p:cNvSpPr txBox="1"/>
          <p:nvPr/>
        </p:nvSpPr>
        <p:spPr>
          <a:xfrm>
            <a:off x="606269" y="1505465"/>
            <a:ext cx="324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5FB5DA-13CD-80CB-B108-C9DF2A2A8F4C}"/>
              </a:ext>
            </a:extLst>
          </p:cNvPr>
          <p:cNvSpPr txBox="1"/>
          <p:nvPr/>
        </p:nvSpPr>
        <p:spPr>
          <a:xfrm>
            <a:off x="5385104" y="2707524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733B57B-E087-C078-1610-FF8E6CD10060}"/>
              </a:ext>
            </a:extLst>
          </p:cNvPr>
          <p:cNvSpPr txBox="1"/>
          <p:nvPr/>
        </p:nvSpPr>
        <p:spPr>
          <a:xfrm>
            <a:off x="2644463" y="2687302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182B9F4-0766-6EB0-8DC1-811F781C2BD3}"/>
              </a:ext>
            </a:extLst>
          </p:cNvPr>
          <p:cNvSpPr txBox="1"/>
          <p:nvPr/>
        </p:nvSpPr>
        <p:spPr>
          <a:xfrm>
            <a:off x="1234485" y="5864500"/>
            <a:ext cx="415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時間にするには</a:t>
            </a:r>
            <a:endParaRPr kumimoji="1" lang="en-US" altLang="ja-JP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53D5D2-8736-B95E-F318-D7160C72D5B9}"/>
              </a:ext>
            </a:extLst>
          </p:cNvPr>
          <p:cNvSpPr txBox="1"/>
          <p:nvPr/>
        </p:nvSpPr>
        <p:spPr>
          <a:xfrm>
            <a:off x="5746528" y="5805009"/>
            <a:ext cx="362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120÷60</a:t>
            </a:r>
            <a:r>
              <a:rPr lang="ja-JP" altLang="en-US" sz="5400" b="1" dirty="0"/>
              <a:t>＝</a:t>
            </a:r>
            <a:endParaRPr kumimoji="1" lang="en-US" altLang="ja-JP" sz="5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A098B9-A67B-55D0-EAA8-818072516DA7}"/>
              </a:ext>
            </a:extLst>
          </p:cNvPr>
          <p:cNvSpPr txBox="1"/>
          <p:nvPr/>
        </p:nvSpPr>
        <p:spPr>
          <a:xfrm>
            <a:off x="9053194" y="5805009"/>
            <a:ext cx="131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2</a:t>
            </a:r>
            <a:endParaRPr kumimoji="1" lang="en-US" altLang="ja-JP" sz="5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004B847-A781-6771-932F-EE4E2C1F9F99}"/>
              </a:ext>
            </a:extLst>
          </p:cNvPr>
          <p:cNvSpPr txBox="1"/>
          <p:nvPr/>
        </p:nvSpPr>
        <p:spPr>
          <a:xfrm>
            <a:off x="3165839" y="4762117"/>
            <a:ext cx="876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60</a:t>
            </a:r>
            <a:r>
              <a:rPr lang="ja-JP" altLang="en-US" sz="4800" b="1" dirty="0"/>
              <a:t>分</a:t>
            </a:r>
            <a:r>
              <a:rPr lang="en-US" altLang="ja-JP" sz="4800" b="1" dirty="0"/>
              <a:t>×</a:t>
            </a:r>
            <a:r>
              <a:rPr lang="ja-JP" altLang="en-US" sz="4800" b="1" dirty="0"/>
              <a:t>何時間＝</a:t>
            </a:r>
            <a:r>
              <a:rPr lang="en-US" altLang="ja-JP" sz="4800" b="1" dirty="0"/>
              <a:t>120</a:t>
            </a:r>
            <a:r>
              <a:rPr lang="ja-JP" altLang="en-US" sz="4800" b="1" dirty="0"/>
              <a:t>分　だから</a:t>
            </a:r>
            <a:endParaRPr kumimoji="1" lang="en-US" altLang="ja-JP" sz="4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18A36F-7E44-B578-9FFD-A0029172C61B}"/>
              </a:ext>
            </a:extLst>
          </p:cNvPr>
          <p:cNvSpPr txBox="1"/>
          <p:nvPr/>
        </p:nvSpPr>
        <p:spPr>
          <a:xfrm>
            <a:off x="2431739" y="4106010"/>
            <a:ext cx="8556590" cy="76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DDD1044-D643-07B7-E3BC-59FC73AB1560}"/>
              </a:ext>
            </a:extLst>
          </p:cNvPr>
          <p:cNvSpPr txBox="1"/>
          <p:nvPr/>
        </p:nvSpPr>
        <p:spPr>
          <a:xfrm>
            <a:off x="356147" y="-11332"/>
            <a:ext cx="502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分を時間になおす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0500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2" grpId="0"/>
      <p:bldP spid="13" grpId="0" animBg="1"/>
      <p:bldP spid="15" grpId="0"/>
      <p:bldP spid="16" grpId="0"/>
      <p:bldP spid="17" grpId="0"/>
      <p:bldP spid="18" grpId="0"/>
      <p:bldP spid="22" grpId="0"/>
      <p:bldP spid="9" grpId="0"/>
      <p:bldP spid="10" grpId="0"/>
      <p:bldP spid="11" grpId="0"/>
      <p:bldP spid="14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8C7A37-3760-4DDD-B530-1E4456380768}"/>
              </a:ext>
            </a:extLst>
          </p:cNvPr>
          <p:cNvSpPr txBox="1"/>
          <p:nvPr/>
        </p:nvSpPr>
        <p:spPr>
          <a:xfrm>
            <a:off x="1401743" y="670093"/>
            <a:ext cx="8419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個あたり</a:t>
            </a:r>
            <a:r>
              <a:rPr kumimoji="1" lang="ja-JP" altLang="en-US" sz="4400" b="1" dirty="0"/>
              <a:t>の値段を求める問題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4EBDB4-E4CE-400E-B717-E21C933384CF}"/>
              </a:ext>
            </a:extLst>
          </p:cNvPr>
          <p:cNvSpPr txBox="1"/>
          <p:nvPr/>
        </p:nvSpPr>
        <p:spPr>
          <a:xfrm>
            <a:off x="945589" y="3143667"/>
            <a:ext cx="9650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時間あたり</a:t>
            </a:r>
            <a:r>
              <a:rPr kumimoji="1" lang="ja-JP" altLang="en-US" sz="4400" b="1" dirty="0"/>
              <a:t>の道のりを求める問題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EC72E1-EB20-4FB0-98E9-1F9F83F7B31F}"/>
              </a:ext>
            </a:extLst>
          </p:cNvPr>
          <p:cNvSpPr txBox="1"/>
          <p:nvPr/>
        </p:nvSpPr>
        <p:spPr>
          <a:xfrm>
            <a:off x="3954442" y="1906880"/>
            <a:ext cx="2516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同じ考え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6BBDAA-D6F9-4AFE-AB40-A9A277ECAA8C}"/>
              </a:ext>
            </a:extLst>
          </p:cNvPr>
          <p:cNvSpPr txBox="1"/>
          <p:nvPr/>
        </p:nvSpPr>
        <p:spPr>
          <a:xfrm>
            <a:off x="2824523" y="3734476"/>
            <a:ext cx="6118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（速さ</a:t>
            </a:r>
            <a:r>
              <a:rPr kumimoji="1" lang="ja-JP" altLang="en-US" sz="4400" b="1" dirty="0"/>
              <a:t>を求める問題）</a:t>
            </a:r>
          </a:p>
        </p:txBody>
      </p:sp>
    </p:spTree>
    <p:extLst>
      <p:ext uri="{BB962C8B-B14F-4D97-AF65-F5344CB8AC3E}">
        <p14:creationId xmlns:p14="http://schemas.microsoft.com/office/powerpoint/2010/main" val="6807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892EC-17DC-13DC-0A87-F5B7FBDD4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D7797B4-476A-24D8-9FC6-ED9B8C11CCB4}"/>
              </a:ext>
            </a:extLst>
          </p:cNvPr>
          <p:cNvSpPr txBox="1"/>
          <p:nvPr/>
        </p:nvSpPr>
        <p:spPr>
          <a:xfrm>
            <a:off x="1093313" y="550498"/>
            <a:ext cx="949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１個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円の　　　　特製マックバーガー　　　　</a:t>
            </a:r>
            <a:endParaRPr kumimoji="1" lang="en-US" altLang="ja-JP" sz="4000" b="1" dirty="0"/>
          </a:p>
        </p:txBody>
      </p:sp>
      <p:pic>
        <p:nvPicPr>
          <p:cNvPr id="3" name="図 2" descr="テーブル, 屋内, ケーキ, カップ が含まれている画像&#10;&#10;自動的に生成された説明">
            <a:extLst>
              <a:ext uri="{FF2B5EF4-FFF2-40B4-BE49-F238E27FC236}">
                <a16:creationId xmlns:a16="http://schemas.microsoft.com/office/drawing/2014/main" id="{0433019F-64EA-32A8-D9A6-A7053ACE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838">
            <a:off x="4544712" y="150137"/>
            <a:ext cx="1150693" cy="10517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9E48D1-E681-1A0D-8143-D45966C4E093}"/>
              </a:ext>
            </a:extLst>
          </p:cNvPr>
          <p:cNvSpPr txBox="1"/>
          <p:nvPr/>
        </p:nvSpPr>
        <p:spPr>
          <a:xfrm>
            <a:off x="3315773" y="1808478"/>
            <a:ext cx="5940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30</a:t>
            </a:r>
            <a:r>
              <a:rPr lang="ja-JP" altLang="en-US" sz="4000" b="1" dirty="0"/>
              <a:t>円で何個買えるの？</a:t>
            </a:r>
            <a:endParaRPr kumimoji="1" lang="en-US" altLang="ja-JP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9C2574-824C-484B-601A-4C948AD4DD41}"/>
              </a:ext>
            </a:extLst>
          </p:cNvPr>
          <p:cNvSpPr txBox="1"/>
          <p:nvPr/>
        </p:nvSpPr>
        <p:spPr>
          <a:xfrm>
            <a:off x="3493658" y="3334085"/>
            <a:ext cx="171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2F13D68-5961-0FF8-4720-645682847E0B}"/>
              </a:ext>
            </a:extLst>
          </p:cNvPr>
          <p:cNvSpPr txBox="1"/>
          <p:nvPr/>
        </p:nvSpPr>
        <p:spPr>
          <a:xfrm>
            <a:off x="1079401" y="3322669"/>
            <a:ext cx="213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0.5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71425E-9621-6CC1-591B-A4D39B6D2763}"/>
              </a:ext>
            </a:extLst>
          </p:cNvPr>
          <p:cNvSpPr txBox="1"/>
          <p:nvPr/>
        </p:nvSpPr>
        <p:spPr>
          <a:xfrm>
            <a:off x="7686442" y="3322669"/>
            <a:ext cx="2026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D34167-07AA-B52E-1069-B26FC77FCBFC}"/>
              </a:ext>
            </a:extLst>
          </p:cNvPr>
          <p:cNvSpPr txBox="1"/>
          <p:nvPr/>
        </p:nvSpPr>
        <p:spPr>
          <a:xfrm>
            <a:off x="9452361" y="3322669"/>
            <a:ext cx="220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3E70DE-80A3-64C4-E64F-2CFE6488CC8D}"/>
              </a:ext>
            </a:extLst>
          </p:cNvPr>
          <p:cNvSpPr txBox="1"/>
          <p:nvPr/>
        </p:nvSpPr>
        <p:spPr>
          <a:xfrm>
            <a:off x="5259575" y="3334085"/>
            <a:ext cx="2426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1.5</a:t>
            </a:r>
            <a:r>
              <a:rPr lang="ja-JP" altLang="en-US" sz="4400" b="1" dirty="0"/>
              <a:t>時間</a:t>
            </a:r>
            <a:endParaRPr kumimoji="1" lang="en-US" altLang="ja-JP" sz="4400" b="1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5B377FA-515B-E1AD-9A9B-01B9ACC4EBAE}"/>
              </a:ext>
            </a:extLst>
          </p:cNvPr>
          <p:cNvSpPr/>
          <p:nvPr/>
        </p:nvSpPr>
        <p:spPr>
          <a:xfrm>
            <a:off x="1039935" y="3184150"/>
            <a:ext cx="2401712" cy="10464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6C39F7-99A8-A2D2-083C-F8D14EF787D8}"/>
              </a:ext>
            </a:extLst>
          </p:cNvPr>
          <p:cNvSpPr txBox="1"/>
          <p:nvPr/>
        </p:nvSpPr>
        <p:spPr>
          <a:xfrm>
            <a:off x="1095212" y="1135966"/>
            <a:ext cx="376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１時間は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分　　　　</a:t>
            </a:r>
            <a:endParaRPr kumimoji="1" lang="en-US" altLang="ja-JP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03B168-4AA1-BF92-B788-BD44C63AF5F1}"/>
              </a:ext>
            </a:extLst>
          </p:cNvPr>
          <p:cNvSpPr txBox="1"/>
          <p:nvPr/>
        </p:nvSpPr>
        <p:spPr>
          <a:xfrm>
            <a:off x="3315773" y="2321024"/>
            <a:ext cx="5200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30</a:t>
            </a:r>
            <a:r>
              <a:rPr lang="ja-JP" altLang="en-US" sz="4000" b="1" dirty="0"/>
              <a:t>分は何時間か？　　　　</a:t>
            </a:r>
            <a:endParaRPr kumimoji="1" lang="en-US" altLang="ja-JP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8DFE10-361F-E9E3-DED4-65BE235026A3}"/>
              </a:ext>
            </a:extLst>
          </p:cNvPr>
          <p:cNvSpPr txBox="1"/>
          <p:nvPr/>
        </p:nvSpPr>
        <p:spPr>
          <a:xfrm>
            <a:off x="606269" y="1505465"/>
            <a:ext cx="2976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19FFC7-39A5-5940-59AE-AB97BB43AF3B}"/>
              </a:ext>
            </a:extLst>
          </p:cNvPr>
          <p:cNvSpPr txBox="1"/>
          <p:nvPr/>
        </p:nvSpPr>
        <p:spPr>
          <a:xfrm>
            <a:off x="5385104" y="2707524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C84CEE6-37F7-AE74-7FF9-10252BCB6AEF}"/>
              </a:ext>
            </a:extLst>
          </p:cNvPr>
          <p:cNvSpPr txBox="1"/>
          <p:nvPr/>
        </p:nvSpPr>
        <p:spPr>
          <a:xfrm>
            <a:off x="2644463" y="2687302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7BFEF8B-B088-900E-B1F0-D5BE6A22762C}"/>
              </a:ext>
            </a:extLst>
          </p:cNvPr>
          <p:cNvSpPr txBox="1"/>
          <p:nvPr/>
        </p:nvSpPr>
        <p:spPr>
          <a:xfrm>
            <a:off x="1234485" y="5864500"/>
            <a:ext cx="415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時間にするには</a:t>
            </a:r>
            <a:endParaRPr kumimoji="1" lang="en-US" altLang="ja-JP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C62058-4AB0-291A-70CB-974DD7EF45E3}"/>
              </a:ext>
            </a:extLst>
          </p:cNvPr>
          <p:cNvSpPr txBox="1"/>
          <p:nvPr/>
        </p:nvSpPr>
        <p:spPr>
          <a:xfrm>
            <a:off x="5746528" y="5805009"/>
            <a:ext cx="3620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30÷60</a:t>
            </a:r>
            <a:r>
              <a:rPr lang="ja-JP" altLang="en-US" sz="5400" b="1" dirty="0"/>
              <a:t>＝</a:t>
            </a:r>
            <a:endParaRPr kumimoji="1" lang="en-US" altLang="ja-JP" sz="5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AD92E1-4336-BF25-23E4-CAC75EABB4FF}"/>
              </a:ext>
            </a:extLst>
          </p:cNvPr>
          <p:cNvSpPr txBox="1"/>
          <p:nvPr/>
        </p:nvSpPr>
        <p:spPr>
          <a:xfrm>
            <a:off x="9053194" y="5805009"/>
            <a:ext cx="131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0.5</a:t>
            </a:r>
            <a:endParaRPr kumimoji="1" lang="en-US" altLang="ja-JP" sz="5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95CD50-CA0E-7947-FC86-C4CE4D418BBA}"/>
              </a:ext>
            </a:extLst>
          </p:cNvPr>
          <p:cNvSpPr txBox="1"/>
          <p:nvPr/>
        </p:nvSpPr>
        <p:spPr>
          <a:xfrm>
            <a:off x="3165839" y="4762117"/>
            <a:ext cx="876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60</a:t>
            </a:r>
            <a:r>
              <a:rPr lang="ja-JP" altLang="en-US" sz="4800" b="1" dirty="0"/>
              <a:t>分</a:t>
            </a:r>
            <a:r>
              <a:rPr lang="en-US" altLang="ja-JP" sz="4800" b="1" dirty="0"/>
              <a:t>×</a:t>
            </a:r>
            <a:r>
              <a:rPr lang="ja-JP" altLang="en-US" sz="4800" b="1" dirty="0"/>
              <a:t>何時間＝</a:t>
            </a:r>
            <a:r>
              <a:rPr lang="en-US" altLang="ja-JP" sz="4800" b="1" dirty="0"/>
              <a:t>30</a:t>
            </a:r>
            <a:r>
              <a:rPr lang="ja-JP" altLang="en-US" sz="4800" b="1" dirty="0"/>
              <a:t>分　だから</a:t>
            </a:r>
            <a:endParaRPr kumimoji="1" lang="en-US" altLang="ja-JP" sz="4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85E4437-B812-38DD-33C8-A321806BF407}"/>
              </a:ext>
            </a:extLst>
          </p:cNvPr>
          <p:cNvSpPr txBox="1"/>
          <p:nvPr/>
        </p:nvSpPr>
        <p:spPr>
          <a:xfrm>
            <a:off x="2431739" y="4106010"/>
            <a:ext cx="8556590" cy="76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4CF41E4-2333-27FD-D908-CAA2E82D5966}"/>
              </a:ext>
            </a:extLst>
          </p:cNvPr>
          <p:cNvSpPr txBox="1"/>
          <p:nvPr/>
        </p:nvSpPr>
        <p:spPr>
          <a:xfrm>
            <a:off x="356147" y="-11332"/>
            <a:ext cx="502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分を時間になおす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15036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2" grpId="0"/>
      <p:bldP spid="13" grpId="0" animBg="1"/>
      <p:bldP spid="15" grpId="0"/>
      <p:bldP spid="16" grpId="0"/>
      <p:bldP spid="17" grpId="0"/>
      <p:bldP spid="18" grpId="0"/>
      <p:bldP spid="22" grpId="0"/>
      <p:bldP spid="9" grpId="0"/>
      <p:bldP spid="10" grpId="0"/>
      <p:bldP spid="11" grpId="0"/>
      <p:bldP spid="14" grpId="0"/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7B765-77D3-AF3D-EBA4-561DE813C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3D739DC-A90E-E495-ABD4-E6BF2A3FC9EE}"/>
              </a:ext>
            </a:extLst>
          </p:cNvPr>
          <p:cNvSpPr txBox="1"/>
          <p:nvPr/>
        </p:nvSpPr>
        <p:spPr>
          <a:xfrm>
            <a:off x="217544" y="64335"/>
            <a:ext cx="939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4000" b="1" dirty="0"/>
              <a:t>230km</a:t>
            </a:r>
            <a:r>
              <a:rPr lang="ja-JP" altLang="en-US" sz="3200" b="1" dirty="0"/>
              <a:t>で走る新幹線があります。</a:t>
            </a:r>
            <a:endParaRPr lang="en-US" altLang="ja-JP" sz="3200" b="1" dirty="0"/>
          </a:p>
          <a:p>
            <a:r>
              <a:rPr kumimoji="1" lang="ja-JP" altLang="en-US" sz="3200" b="1" dirty="0"/>
              <a:t>この新幹線が</a:t>
            </a:r>
            <a:r>
              <a:rPr kumimoji="1" lang="en-US" altLang="ja-JP" sz="3200" b="1" dirty="0"/>
              <a:t>2</a:t>
            </a:r>
            <a:r>
              <a:rPr kumimoji="1" lang="ja-JP" altLang="en-US" sz="3200" b="1" dirty="0">
                <a:solidFill>
                  <a:srgbClr val="00B050"/>
                </a:solidFill>
              </a:rPr>
              <a:t>時間</a:t>
            </a:r>
            <a:r>
              <a:rPr kumimoji="1" lang="ja-JP" altLang="en-US" sz="3200" b="1" dirty="0"/>
              <a:t>走り続けると，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何</a:t>
            </a:r>
            <a:r>
              <a:rPr kumimoji="1" lang="en-US" altLang="ja-JP" sz="3200" b="1" dirty="0"/>
              <a:t>km</a:t>
            </a:r>
            <a:r>
              <a:rPr kumimoji="1" lang="ja-JP" altLang="en-US" sz="3200" b="1" dirty="0"/>
              <a:t>進みますか。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また，</a:t>
            </a:r>
            <a:r>
              <a:rPr kumimoji="1" lang="en-US" altLang="ja-JP" sz="4000" b="1" dirty="0"/>
              <a:t>3</a:t>
            </a:r>
            <a:r>
              <a:rPr kumimoji="1" lang="ja-JP" altLang="en-US" sz="40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分</a:t>
            </a:r>
            <a:r>
              <a:rPr kumimoji="1" lang="ja-JP" altLang="en-US" sz="4000" b="1" dirty="0"/>
              <a:t>では，何</a:t>
            </a:r>
            <a:r>
              <a:rPr kumimoji="1" lang="en-US" altLang="ja-JP" sz="4000" b="1" dirty="0"/>
              <a:t>km</a:t>
            </a:r>
            <a:r>
              <a:rPr lang="ja-JP" altLang="en-US" sz="4000" b="1" dirty="0"/>
              <a:t>進みますか。</a:t>
            </a:r>
            <a:endParaRPr kumimoji="1" lang="en-US" altLang="ja-JP" sz="32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AD457FE-C220-8FF7-0056-01336AA039BB}"/>
              </a:ext>
            </a:extLst>
          </p:cNvPr>
          <p:cNvSpPr txBox="1"/>
          <p:nvPr/>
        </p:nvSpPr>
        <p:spPr>
          <a:xfrm>
            <a:off x="1616877" y="2301939"/>
            <a:ext cx="760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単位がちがうので単位をそろえよう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B23EBCA-B319-8536-1459-6F34D0FA5F34}"/>
              </a:ext>
            </a:extLst>
          </p:cNvPr>
          <p:cNvSpPr txBox="1"/>
          <p:nvPr/>
        </p:nvSpPr>
        <p:spPr>
          <a:xfrm>
            <a:off x="1395856" y="3077983"/>
            <a:ext cx="45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>
                <a:solidFill>
                  <a:srgbClr val="00B050"/>
                </a:solidFill>
              </a:rPr>
              <a:t>時間</a:t>
            </a:r>
            <a:r>
              <a:rPr lang="en-US" altLang="ja-JP" sz="4400" b="1" dirty="0"/>
              <a:t>30</a:t>
            </a:r>
            <a:r>
              <a:rPr lang="ja-JP" altLang="en-US" sz="4400" b="1" dirty="0">
                <a:solidFill>
                  <a:srgbClr val="0070C0"/>
                </a:solidFill>
              </a:rPr>
              <a:t>分</a:t>
            </a:r>
            <a:r>
              <a:rPr lang="ja-JP" altLang="en-US" sz="4400" b="1" dirty="0"/>
              <a:t>は</a:t>
            </a:r>
            <a:endParaRPr kumimoji="1" lang="ja-JP" altLang="en-US" sz="44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AE6D0C3-55D0-DDF3-CE30-8A594DB59A36}"/>
              </a:ext>
            </a:extLst>
          </p:cNvPr>
          <p:cNvSpPr txBox="1"/>
          <p:nvPr/>
        </p:nvSpPr>
        <p:spPr>
          <a:xfrm>
            <a:off x="3188451" y="5778002"/>
            <a:ext cx="306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3.3</a:t>
            </a:r>
            <a:r>
              <a:rPr kumimoji="1" lang="ja-JP" altLang="en-US" sz="6000" b="1" dirty="0"/>
              <a:t>時間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7DA209-AAB5-574A-99B4-F62FE5EF9258}"/>
              </a:ext>
            </a:extLst>
          </p:cNvPr>
          <p:cNvSpPr txBox="1"/>
          <p:nvPr/>
        </p:nvSpPr>
        <p:spPr>
          <a:xfrm>
            <a:off x="7308112" y="5778002"/>
            <a:ext cx="306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3.5</a:t>
            </a:r>
            <a:r>
              <a:rPr kumimoji="1" lang="ja-JP" altLang="en-US" sz="6000" b="1" dirty="0"/>
              <a:t>時間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3B68FB-03F7-E144-9CD9-3FA5AED87566}"/>
              </a:ext>
            </a:extLst>
          </p:cNvPr>
          <p:cNvSpPr txBox="1"/>
          <p:nvPr/>
        </p:nvSpPr>
        <p:spPr>
          <a:xfrm>
            <a:off x="4837218" y="2954872"/>
            <a:ext cx="4699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chemeClr val="accent6"/>
                </a:solidFill>
              </a:rPr>
              <a:t>3</a:t>
            </a:r>
            <a:r>
              <a:rPr kumimoji="1" lang="ja-JP" altLang="en-US" sz="6000" b="1" dirty="0">
                <a:solidFill>
                  <a:schemeClr val="accent6"/>
                </a:solidFill>
              </a:rPr>
              <a:t>時間</a:t>
            </a:r>
            <a:r>
              <a:rPr kumimoji="1" lang="ja-JP" altLang="en-US" sz="6000" b="1" dirty="0"/>
              <a:t>と</a:t>
            </a:r>
            <a:r>
              <a:rPr kumimoji="1" lang="en-US" altLang="ja-JP" sz="6000" b="1" dirty="0">
                <a:solidFill>
                  <a:schemeClr val="accent1"/>
                </a:solidFill>
              </a:rPr>
              <a:t>30</a:t>
            </a:r>
            <a:r>
              <a:rPr kumimoji="1" lang="ja-JP" altLang="en-US" sz="6000" b="1" dirty="0">
                <a:solidFill>
                  <a:schemeClr val="accent1"/>
                </a:solidFill>
              </a:rPr>
              <a:t>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868E74-076D-F0CF-EA92-49D2F57902E8}"/>
              </a:ext>
            </a:extLst>
          </p:cNvPr>
          <p:cNvSpPr txBox="1"/>
          <p:nvPr/>
        </p:nvSpPr>
        <p:spPr>
          <a:xfrm>
            <a:off x="2046344" y="4412370"/>
            <a:ext cx="2972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だから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4CF7F6-13D9-5F46-4684-D39EB5F648F8}"/>
              </a:ext>
            </a:extLst>
          </p:cNvPr>
          <p:cNvSpPr txBox="1"/>
          <p:nvPr/>
        </p:nvSpPr>
        <p:spPr>
          <a:xfrm>
            <a:off x="5421682" y="4842606"/>
            <a:ext cx="2972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どっち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7850EA-8F44-40D1-21B9-00EDABC9B427}"/>
              </a:ext>
            </a:extLst>
          </p:cNvPr>
          <p:cNvSpPr txBox="1"/>
          <p:nvPr/>
        </p:nvSpPr>
        <p:spPr>
          <a:xfrm>
            <a:off x="3423393" y="3837510"/>
            <a:ext cx="376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１時間は</a:t>
            </a:r>
            <a:r>
              <a:rPr lang="en-US" altLang="ja-JP" sz="4000" b="1" dirty="0"/>
              <a:t>60</a:t>
            </a:r>
            <a:r>
              <a:rPr lang="ja-JP" altLang="en-US" sz="4000" b="1" dirty="0"/>
              <a:t>分　　　　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36608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530854" y="591341"/>
            <a:ext cx="100984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3600" b="1" dirty="0"/>
              <a:t>230km</a:t>
            </a:r>
            <a:r>
              <a:rPr lang="ja-JP" altLang="en-US" sz="3600" b="1" dirty="0"/>
              <a:t>で走る新幹線があります。</a:t>
            </a:r>
            <a:endParaRPr lang="en-US" altLang="ja-JP" sz="3600" b="1" dirty="0"/>
          </a:p>
          <a:p>
            <a:r>
              <a:rPr kumimoji="1" lang="en-US" altLang="ja-JP" sz="4000" b="1" dirty="0"/>
              <a:t>3</a:t>
            </a:r>
            <a:r>
              <a:rPr kumimoji="1" lang="ja-JP" altLang="en-US" sz="40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分</a:t>
            </a:r>
            <a:r>
              <a:rPr kumimoji="1" lang="ja-JP" altLang="en-US" sz="4000" b="1" dirty="0"/>
              <a:t>では，何</a:t>
            </a:r>
            <a:r>
              <a:rPr kumimoji="1" lang="en-US" altLang="ja-JP" sz="4000" b="1" dirty="0"/>
              <a:t>km</a:t>
            </a:r>
            <a:r>
              <a:rPr lang="ja-JP" altLang="en-US" sz="4000" b="1" dirty="0"/>
              <a:t>進みますか。</a:t>
            </a:r>
            <a:endParaRPr kumimoji="1" lang="en-US" altLang="ja-JP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1006447" y="29820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98C83D6-4EF4-483B-8A28-17E132EC0898}"/>
              </a:ext>
            </a:extLst>
          </p:cNvPr>
          <p:cNvCxnSpPr>
            <a:cxnSpLocks/>
          </p:cNvCxnSpPr>
          <p:nvPr/>
        </p:nvCxnSpPr>
        <p:spPr>
          <a:xfrm>
            <a:off x="1221980" y="2528848"/>
            <a:ext cx="0" cy="512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8716020" y="3041578"/>
            <a:ext cx="60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</a:t>
            </a:r>
            <a:endParaRPr kumimoji="1" lang="ja-JP" altLang="en-US" sz="48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181742" y="3113795"/>
            <a:ext cx="148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時間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F1A0CC5-7A89-426F-BBD7-A2C0BF6614A8}"/>
              </a:ext>
            </a:extLst>
          </p:cNvPr>
          <p:cNvSpPr txBox="1"/>
          <p:nvPr/>
        </p:nvSpPr>
        <p:spPr>
          <a:xfrm>
            <a:off x="4600610" y="3089098"/>
            <a:ext cx="136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0.5</a:t>
            </a:r>
            <a:endParaRPr kumimoji="1" lang="ja-JP" altLang="en-US" sz="4800" b="1" dirty="0"/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851C4794-2838-44F0-95F0-DAD0774CCC5D}"/>
              </a:ext>
            </a:extLst>
          </p:cNvPr>
          <p:cNvCxnSpPr>
            <a:cxnSpLocks/>
          </p:cNvCxnSpPr>
          <p:nvPr/>
        </p:nvCxnSpPr>
        <p:spPr>
          <a:xfrm>
            <a:off x="8938951" y="2528848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9632DB8-BF76-4E82-A006-F7DAAA168BC1}"/>
              </a:ext>
            </a:extLst>
          </p:cNvPr>
          <p:cNvCxnSpPr>
            <a:cxnSpLocks/>
          </p:cNvCxnSpPr>
          <p:nvPr/>
        </p:nvCxnSpPr>
        <p:spPr>
          <a:xfrm>
            <a:off x="1208505" y="2822445"/>
            <a:ext cx="88498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B7732D8A-9C1D-41F4-ADD7-8E2075A2A6FF}"/>
              </a:ext>
            </a:extLst>
          </p:cNvPr>
          <p:cNvSpPr txBox="1"/>
          <p:nvPr/>
        </p:nvSpPr>
        <p:spPr>
          <a:xfrm>
            <a:off x="949965" y="187419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6F17F9F-9362-4BED-B9B1-EF762CFFA7A1}"/>
              </a:ext>
            </a:extLst>
          </p:cNvPr>
          <p:cNvSpPr txBox="1"/>
          <p:nvPr/>
        </p:nvSpPr>
        <p:spPr>
          <a:xfrm>
            <a:off x="4679015" y="1881861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30</a:t>
            </a:r>
            <a:endParaRPr kumimoji="1" lang="ja-JP" altLang="en-US" sz="44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793A8A9-DFAC-436F-A3A4-214230AF87EF}"/>
              </a:ext>
            </a:extLst>
          </p:cNvPr>
          <p:cNvSpPr txBox="1"/>
          <p:nvPr/>
        </p:nvSpPr>
        <p:spPr>
          <a:xfrm>
            <a:off x="8512447" y="1906205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6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007DA38-2B4E-4F1E-958F-1CFAAF224E5D}"/>
              </a:ext>
            </a:extLst>
          </p:cNvPr>
          <p:cNvSpPr txBox="1"/>
          <p:nvPr/>
        </p:nvSpPr>
        <p:spPr>
          <a:xfrm>
            <a:off x="9181742" y="1900351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分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7046A75-81E4-47D3-BE7B-747E79220A09}"/>
              </a:ext>
            </a:extLst>
          </p:cNvPr>
          <p:cNvSpPr txBox="1"/>
          <p:nvPr/>
        </p:nvSpPr>
        <p:spPr>
          <a:xfrm>
            <a:off x="5329994" y="1900351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分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DF7A04C8-E284-4AF2-BCC5-23081C1B29D1}"/>
              </a:ext>
            </a:extLst>
          </p:cNvPr>
          <p:cNvSpPr txBox="1"/>
          <p:nvPr/>
        </p:nvSpPr>
        <p:spPr>
          <a:xfrm>
            <a:off x="5696881" y="3089974"/>
            <a:ext cx="148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時間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AEB6CB7B-7876-4136-8819-12A0D08C07FE}"/>
              </a:ext>
            </a:extLst>
          </p:cNvPr>
          <p:cNvSpPr/>
          <p:nvPr/>
        </p:nvSpPr>
        <p:spPr>
          <a:xfrm>
            <a:off x="4506163" y="3106391"/>
            <a:ext cx="1190718" cy="7299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C3DA0142-6CB8-4A3A-B34F-AE4D0BF7CCCA}"/>
              </a:ext>
            </a:extLst>
          </p:cNvPr>
          <p:cNvCxnSpPr>
            <a:cxnSpLocks/>
          </p:cNvCxnSpPr>
          <p:nvPr/>
        </p:nvCxnSpPr>
        <p:spPr>
          <a:xfrm>
            <a:off x="5164810" y="2528848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3680637-C984-4510-A867-44D45C26DCD3}"/>
              </a:ext>
            </a:extLst>
          </p:cNvPr>
          <p:cNvSpPr txBox="1"/>
          <p:nvPr/>
        </p:nvSpPr>
        <p:spPr>
          <a:xfrm>
            <a:off x="1688210" y="-24570"/>
            <a:ext cx="718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単位をそろえて計算しよう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546171-942C-09E0-387E-FB9E860D1B03}"/>
              </a:ext>
            </a:extLst>
          </p:cNvPr>
          <p:cNvSpPr txBox="1"/>
          <p:nvPr/>
        </p:nvSpPr>
        <p:spPr>
          <a:xfrm>
            <a:off x="1688210" y="5785370"/>
            <a:ext cx="4372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6"/>
                </a:solidFill>
              </a:rPr>
              <a:t>3</a:t>
            </a:r>
            <a:r>
              <a:rPr kumimoji="1" lang="ja-JP" altLang="en-US" sz="66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6600" b="1" dirty="0">
                <a:solidFill>
                  <a:schemeClr val="accent1"/>
                </a:solidFill>
              </a:rPr>
              <a:t>30</a:t>
            </a:r>
            <a:r>
              <a:rPr kumimoji="1" lang="ja-JP" altLang="en-US" sz="6600" b="1" dirty="0">
                <a:solidFill>
                  <a:srgbClr val="0070C0"/>
                </a:solidFill>
              </a:rPr>
              <a:t>分</a:t>
            </a:r>
            <a:endParaRPr kumimoji="1" lang="en-US" altLang="ja-JP" sz="6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59F97F-A3AE-40C4-A40C-57997AFB1EBF}"/>
              </a:ext>
            </a:extLst>
          </p:cNvPr>
          <p:cNvSpPr txBox="1"/>
          <p:nvPr/>
        </p:nvSpPr>
        <p:spPr>
          <a:xfrm>
            <a:off x="2798322" y="4016312"/>
            <a:ext cx="6140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１時間</a:t>
            </a:r>
            <a:r>
              <a:rPr kumimoji="1" lang="en-US" altLang="ja-JP" sz="5400" b="1" dirty="0"/>
              <a:t>(60</a:t>
            </a:r>
            <a:r>
              <a:rPr kumimoji="1" lang="ja-JP" altLang="en-US" sz="5400" b="1" dirty="0"/>
              <a:t>分</a:t>
            </a:r>
            <a:r>
              <a:rPr kumimoji="1" lang="en-US" altLang="ja-JP" sz="5400" b="1" dirty="0"/>
              <a:t>)</a:t>
            </a:r>
            <a:r>
              <a:rPr kumimoji="1" lang="ja-JP" altLang="en-US" sz="5400" b="1" dirty="0"/>
              <a:t>の</a:t>
            </a:r>
            <a:endParaRPr kumimoji="1" lang="en-US" altLang="ja-JP" sz="5400" b="1" dirty="0"/>
          </a:p>
          <a:p>
            <a:r>
              <a:rPr kumimoji="1" lang="ja-JP" altLang="en-US" sz="5400" b="1" dirty="0"/>
              <a:t>半分の時間だから</a:t>
            </a:r>
            <a:endParaRPr kumimoji="1" lang="en-US" altLang="ja-JP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DAD150-09F9-56A3-280C-B14B6C832797}"/>
              </a:ext>
            </a:extLst>
          </p:cNvPr>
          <p:cNvSpPr txBox="1"/>
          <p:nvPr/>
        </p:nvSpPr>
        <p:spPr>
          <a:xfrm>
            <a:off x="6623431" y="5703792"/>
            <a:ext cx="325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6"/>
                </a:solidFill>
              </a:rPr>
              <a:t>3.5</a:t>
            </a:r>
            <a:r>
              <a:rPr lang="ja-JP" altLang="en-US" sz="6600" b="1" dirty="0">
                <a:solidFill>
                  <a:schemeClr val="accent6"/>
                </a:solidFill>
              </a:rPr>
              <a:t>時間</a:t>
            </a:r>
            <a:endParaRPr kumimoji="1" lang="en-US" altLang="ja-JP" sz="6600" b="1" dirty="0">
              <a:solidFill>
                <a:schemeClr val="accent6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C0ABB5-199D-315F-9216-F31CB16BCF69}"/>
              </a:ext>
            </a:extLst>
          </p:cNvPr>
          <p:cNvSpPr txBox="1"/>
          <p:nvPr/>
        </p:nvSpPr>
        <p:spPr>
          <a:xfrm>
            <a:off x="5676223" y="5729648"/>
            <a:ext cx="1120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＝</a:t>
            </a:r>
            <a:endParaRPr kumimoji="1" lang="en-US" altLang="ja-JP" sz="6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19971A0-18A7-42A9-ED33-6CCA860E3271}"/>
              </a:ext>
            </a:extLst>
          </p:cNvPr>
          <p:cNvSpPr txBox="1"/>
          <p:nvPr/>
        </p:nvSpPr>
        <p:spPr>
          <a:xfrm>
            <a:off x="530854" y="4025686"/>
            <a:ext cx="24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chemeClr val="accent1"/>
                </a:solidFill>
              </a:rPr>
              <a:t>30</a:t>
            </a:r>
            <a:r>
              <a:rPr kumimoji="1" lang="ja-JP" altLang="en-US" sz="5400" b="1" dirty="0">
                <a:solidFill>
                  <a:schemeClr val="accent1"/>
                </a:solidFill>
              </a:rPr>
              <a:t>分</a:t>
            </a:r>
            <a:r>
              <a:rPr kumimoji="1" lang="ja-JP" altLang="en-US" sz="5400" b="1" dirty="0"/>
              <a:t>は</a:t>
            </a:r>
            <a:endParaRPr kumimoji="1"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1529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35" grpId="0"/>
      <p:bldP spid="41" grpId="0"/>
      <p:bldP spid="66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2" grpId="0"/>
      <p:bldP spid="3" grpId="0"/>
      <p:bldP spid="4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C47B5-A4B8-412B-B18B-CA433D36E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0FFFEA-EC37-B61F-9D23-4DF28D7D52EE}"/>
              </a:ext>
            </a:extLst>
          </p:cNvPr>
          <p:cNvSpPr txBox="1"/>
          <p:nvPr/>
        </p:nvSpPr>
        <p:spPr>
          <a:xfrm>
            <a:off x="1688210" y="126364"/>
            <a:ext cx="7188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30</a:t>
            </a:r>
            <a:r>
              <a:rPr kumimoji="1" lang="ja-JP" altLang="en-US" sz="4000" b="1" dirty="0"/>
              <a:t>分を時間になおしてみよう</a:t>
            </a:r>
            <a:endParaRPr kumimoji="1" lang="en-US" altLang="ja-JP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574FE18-AAC7-349A-3ABF-2A27AD8AD92F}"/>
              </a:ext>
            </a:extLst>
          </p:cNvPr>
          <p:cNvSpPr txBox="1"/>
          <p:nvPr/>
        </p:nvSpPr>
        <p:spPr>
          <a:xfrm>
            <a:off x="961462" y="179496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F72B638-1455-4753-42B7-486B29A015EF}"/>
              </a:ext>
            </a:extLst>
          </p:cNvPr>
          <p:cNvCxnSpPr>
            <a:cxnSpLocks/>
          </p:cNvCxnSpPr>
          <p:nvPr/>
        </p:nvCxnSpPr>
        <p:spPr>
          <a:xfrm>
            <a:off x="1176995" y="1341713"/>
            <a:ext cx="0" cy="512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CBAD9AB-F430-B80D-41B2-AC53BCB65A32}"/>
              </a:ext>
            </a:extLst>
          </p:cNvPr>
          <p:cNvSpPr txBox="1"/>
          <p:nvPr/>
        </p:nvSpPr>
        <p:spPr>
          <a:xfrm>
            <a:off x="8671035" y="1854443"/>
            <a:ext cx="60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</a:t>
            </a:r>
            <a:endParaRPr kumimoji="1" lang="ja-JP" altLang="en-US" sz="48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AE85F1B-E1F0-CB45-F90E-1310F44AB26C}"/>
              </a:ext>
            </a:extLst>
          </p:cNvPr>
          <p:cNvSpPr txBox="1"/>
          <p:nvPr/>
        </p:nvSpPr>
        <p:spPr>
          <a:xfrm>
            <a:off x="9136757" y="1926660"/>
            <a:ext cx="148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時間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C21A113-9DF7-21E1-F587-F7CA46286F15}"/>
              </a:ext>
            </a:extLst>
          </p:cNvPr>
          <p:cNvSpPr txBox="1"/>
          <p:nvPr/>
        </p:nvSpPr>
        <p:spPr>
          <a:xfrm>
            <a:off x="4555625" y="1901963"/>
            <a:ext cx="136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0.5</a:t>
            </a:r>
            <a:endParaRPr kumimoji="1" lang="ja-JP" altLang="en-US" sz="4800" b="1" dirty="0"/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6CB253F1-DA9C-89C7-D139-90A15FECB6E7}"/>
              </a:ext>
            </a:extLst>
          </p:cNvPr>
          <p:cNvCxnSpPr>
            <a:cxnSpLocks/>
          </p:cNvCxnSpPr>
          <p:nvPr/>
        </p:nvCxnSpPr>
        <p:spPr>
          <a:xfrm>
            <a:off x="8893966" y="1341713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2E571CC5-C311-5CC1-06EB-DDE26C7F1C91}"/>
              </a:ext>
            </a:extLst>
          </p:cNvPr>
          <p:cNvCxnSpPr>
            <a:cxnSpLocks/>
          </p:cNvCxnSpPr>
          <p:nvPr/>
        </p:nvCxnSpPr>
        <p:spPr>
          <a:xfrm>
            <a:off x="1163520" y="1635310"/>
            <a:ext cx="88498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8C4D0065-EAEB-F4A8-8D84-B983397B0A6C}"/>
              </a:ext>
            </a:extLst>
          </p:cNvPr>
          <p:cNvSpPr txBox="1"/>
          <p:nvPr/>
        </p:nvSpPr>
        <p:spPr>
          <a:xfrm>
            <a:off x="904980" y="68705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22CC628-1AB6-2750-A70B-B61E8D1C162C}"/>
              </a:ext>
            </a:extLst>
          </p:cNvPr>
          <p:cNvSpPr txBox="1"/>
          <p:nvPr/>
        </p:nvSpPr>
        <p:spPr>
          <a:xfrm>
            <a:off x="4634030" y="694726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30</a:t>
            </a:r>
            <a:endParaRPr kumimoji="1" lang="ja-JP" altLang="en-US" sz="44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A9E2F89-B5FA-7DB2-DD10-1615C6D51263}"/>
              </a:ext>
            </a:extLst>
          </p:cNvPr>
          <p:cNvSpPr txBox="1"/>
          <p:nvPr/>
        </p:nvSpPr>
        <p:spPr>
          <a:xfrm>
            <a:off x="8467462" y="719070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6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854F102-1BA1-EA2C-EDBC-B4263C49E0E2}"/>
              </a:ext>
            </a:extLst>
          </p:cNvPr>
          <p:cNvSpPr txBox="1"/>
          <p:nvPr/>
        </p:nvSpPr>
        <p:spPr>
          <a:xfrm>
            <a:off x="9136757" y="713216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分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E0EC9CD-452B-FD98-06CB-2724984574B4}"/>
              </a:ext>
            </a:extLst>
          </p:cNvPr>
          <p:cNvSpPr txBox="1"/>
          <p:nvPr/>
        </p:nvSpPr>
        <p:spPr>
          <a:xfrm>
            <a:off x="5285009" y="713216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分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61174A0-DFD8-1897-A3E8-EF029CC124AA}"/>
              </a:ext>
            </a:extLst>
          </p:cNvPr>
          <p:cNvSpPr txBox="1"/>
          <p:nvPr/>
        </p:nvSpPr>
        <p:spPr>
          <a:xfrm>
            <a:off x="5651896" y="1902839"/>
            <a:ext cx="148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時間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92A36AF7-26A5-7FDA-DBA8-6DC4840B511A}"/>
              </a:ext>
            </a:extLst>
          </p:cNvPr>
          <p:cNvSpPr/>
          <p:nvPr/>
        </p:nvSpPr>
        <p:spPr>
          <a:xfrm>
            <a:off x="4461178" y="1919256"/>
            <a:ext cx="1190718" cy="7299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881EE95-CC36-AF3A-C66A-DF7C3F46CB91}"/>
              </a:ext>
            </a:extLst>
          </p:cNvPr>
          <p:cNvCxnSpPr>
            <a:cxnSpLocks/>
          </p:cNvCxnSpPr>
          <p:nvPr/>
        </p:nvCxnSpPr>
        <p:spPr>
          <a:xfrm>
            <a:off x="5119825" y="1341713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B7839D-DDEF-E667-F79B-631F0554F056}"/>
              </a:ext>
            </a:extLst>
          </p:cNvPr>
          <p:cNvSpPr txBox="1"/>
          <p:nvPr/>
        </p:nvSpPr>
        <p:spPr>
          <a:xfrm>
            <a:off x="2382277" y="5948618"/>
            <a:ext cx="380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chemeClr val="accent6"/>
                </a:solidFill>
              </a:rPr>
              <a:t>3</a:t>
            </a:r>
            <a:r>
              <a:rPr kumimoji="1" lang="ja-JP" altLang="en-US" sz="5400" b="1" dirty="0">
                <a:solidFill>
                  <a:schemeClr val="accent6"/>
                </a:solidFill>
              </a:rPr>
              <a:t>時間</a:t>
            </a:r>
            <a:r>
              <a:rPr kumimoji="1" lang="en-US" altLang="ja-JP" sz="5400" b="1" dirty="0">
                <a:solidFill>
                  <a:schemeClr val="accent1"/>
                </a:solidFill>
              </a:rPr>
              <a:t>30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分</a:t>
            </a:r>
            <a:endParaRPr kumimoji="1" lang="en-US" altLang="ja-JP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79E43E-7F6A-51FB-BF15-937453D0EB28}"/>
              </a:ext>
            </a:extLst>
          </p:cNvPr>
          <p:cNvSpPr txBox="1"/>
          <p:nvPr/>
        </p:nvSpPr>
        <p:spPr>
          <a:xfrm>
            <a:off x="6623431" y="5894414"/>
            <a:ext cx="325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chemeClr val="accent6"/>
                </a:solidFill>
              </a:rPr>
              <a:t>3.5</a:t>
            </a:r>
            <a:r>
              <a:rPr lang="ja-JP" altLang="en-US" sz="5400" b="1" dirty="0">
                <a:solidFill>
                  <a:schemeClr val="accent6"/>
                </a:solidFill>
              </a:rPr>
              <a:t>時間</a:t>
            </a:r>
            <a:endParaRPr kumimoji="1" lang="en-US" altLang="ja-JP" sz="5400" b="1" dirty="0">
              <a:solidFill>
                <a:schemeClr val="accent6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A7883E-DDB9-DB52-7FA8-EDF34C08BE39}"/>
              </a:ext>
            </a:extLst>
          </p:cNvPr>
          <p:cNvSpPr txBox="1"/>
          <p:nvPr/>
        </p:nvSpPr>
        <p:spPr>
          <a:xfrm>
            <a:off x="5690635" y="5850104"/>
            <a:ext cx="1120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＝</a:t>
            </a:r>
            <a:endParaRPr kumimoji="1" lang="en-US" altLang="ja-JP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D2CD3D-A40F-341D-C14B-60B7AF71FAA8}"/>
              </a:ext>
            </a:extLst>
          </p:cNvPr>
          <p:cNvSpPr txBox="1"/>
          <p:nvPr/>
        </p:nvSpPr>
        <p:spPr>
          <a:xfrm>
            <a:off x="3660770" y="4630843"/>
            <a:ext cx="127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30</a:t>
            </a:r>
            <a:endParaRPr kumimoji="1" lang="ja-JP" altLang="en-US" sz="5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E8473B-7489-FD5F-D390-779CB6E8BD3C}"/>
              </a:ext>
            </a:extLst>
          </p:cNvPr>
          <p:cNvSpPr txBox="1"/>
          <p:nvPr/>
        </p:nvSpPr>
        <p:spPr>
          <a:xfrm>
            <a:off x="4591569" y="4608760"/>
            <a:ext cx="150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÷</a:t>
            </a:r>
            <a:endParaRPr kumimoji="1" lang="ja-JP" altLang="en-US" sz="5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8F39F7-BA69-2F30-F8C7-F34AA82597B9}"/>
              </a:ext>
            </a:extLst>
          </p:cNvPr>
          <p:cNvSpPr txBox="1"/>
          <p:nvPr/>
        </p:nvSpPr>
        <p:spPr>
          <a:xfrm>
            <a:off x="5468964" y="4630843"/>
            <a:ext cx="150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</a:t>
            </a:r>
            <a:endParaRPr kumimoji="1" lang="ja-JP" altLang="en-US" sz="5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22A1D5-A699-A8FF-42DE-E123E89257E6}"/>
              </a:ext>
            </a:extLst>
          </p:cNvPr>
          <p:cNvSpPr txBox="1"/>
          <p:nvPr/>
        </p:nvSpPr>
        <p:spPr>
          <a:xfrm>
            <a:off x="6584471" y="4634062"/>
            <a:ext cx="150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＝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873D51-63C2-DFA0-B5FA-8C2D0B9A9F41}"/>
              </a:ext>
            </a:extLst>
          </p:cNvPr>
          <p:cNvSpPr txBox="1"/>
          <p:nvPr/>
        </p:nvSpPr>
        <p:spPr>
          <a:xfrm>
            <a:off x="7397807" y="4639997"/>
            <a:ext cx="150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0.5</a:t>
            </a:r>
            <a:endParaRPr kumimoji="1" lang="ja-JP" altLang="en-US" sz="5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C85963-00B3-F4BB-6503-79462B3C489D}"/>
              </a:ext>
            </a:extLst>
          </p:cNvPr>
          <p:cNvSpPr txBox="1"/>
          <p:nvPr/>
        </p:nvSpPr>
        <p:spPr>
          <a:xfrm>
            <a:off x="812993" y="2880851"/>
            <a:ext cx="9511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１あたりの数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6019A2-9691-ACD3-B22D-E939B34DC975}"/>
              </a:ext>
            </a:extLst>
          </p:cNvPr>
          <p:cNvSpPr txBox="1"/>
          <p:nvPr/>
        </p:nvSpPr>
        <p:spPr>
          <a:xfrm>
            <a:off x="8023431" y="1288816"/>
            <a:ext cx="2608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831853-027F-41E5-FA3D-44EEE99B6E5B}"/>
              </a:ext>
            </a:extLst>
          </p:cNvPr>
          <p:cNvSpPr txBox="1"/>
          <p:nvPr/>
        </p:nvSpPr>
        <p:spPr>
          <a:xfrm>
            <a:off x="5568570" y="2056231"/>
            <a:ext cx="264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いくつ分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342ABE5-E3B1-A281-156A-1890F4FE89AC}"/>
              </a:ext>
            </a:extLst>
          </p:cNvPr>
          <p:cNvSpPr txBox="1"/>
          <p:nvPr/>
        </p:nvSpPr>
        <p:spPr>
          <a:xfrm>
            <a:off x="2674062" y="605550"/>
            <a:ext cx="2688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1A5C9E2-82FF-3E5C-8F8A-C49FE987D33A}"/>
              </a:ext>
            </a:extLst>
          </p:cNvPr>
          <p:cNvSpPr txBox="1"/>
          <p:nvPr/>
        </p:nvSpPr>
        <p:spPr>
          <a:xfrm>
            <a:off x="7771816" y="3542221"/>
            <a:ext cx="150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30</a:t>
            </a:r>
            <a:endParaRPr kumimoji="1" lang="ja-JP" altLang="en-US" sz="5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64612A-CF08-A715-BD1A-CDC38AD99056}"/>
              </a:ext>
            </a:extLst>
          </p:cNvPr>
          <p:cNvSpPr txBox="1"/>
          <p:nvPr/>
        </p:nvSpPr>
        <p:spPr>
          <a:xfrm>
            <a:off x="4121454" y="3608244"/>
            <a:ext cx="150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×</a:t>
            </a:r>
            <a:endParaRPr kumimoji="1" lang="ja-JP" altLang="en-US" sz="5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A97C440-F8C5-690D-5884-75360467BF4C}"/>
              </a:ext>
            </a:extLst>
          </p:cNvPr>
          <p:cNvSpPr txBox="1"/>
          <p:nvPr/>
        </p:nvSpPr>
        <p:spPr>
          <a:xfrm>
            <a:off x="3223180" y="3619245"/>
            <a:ext cx="150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60</a:t>
            </a:r>
            <a:endParaRPr kumimoji="1" lang="ja-JP" altLang="en-US" sz="5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9BD7B0A-37C8-CA0D-9033-48FE3D640D08}"/>
              </a:ext>
            </a:extLst>
          </p:cNvPr>
          <p:cNvSpPr txBox="1"/>
          <p:nvPr/>
        </p:nvSpPr>
        <p:spPr>
          <a:xfrm>
            <a:off x="6890074" y="3606512"/>
            <a:ext cx="92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＝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29E8A74-2925-BBD3-6B21-A07AA6DFC6D4}"/>
              </a:ext>
            </a:extLst>
          </p:cNvPr>
          <p:cNvSpPr/>
          <p:nvPr/>
        </p:nvSpPr>
        <p:spPr>
          <a:xfrm>
            <a:off x="5117821" y="3589609"/>
            <a:ext cx="1714759" cy="84401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90A096F-7804-7FB2-5ED5-421A4AB0103A}"/>
              </a:ext>
            </a:extLst>
          </p:cNvPr>
          <p:cNvSpPr txBox="1"/>
          <p:nvPr/>
        </p:nvSpPr>
        <p:spPr>
          <a:xfrm>
            <a:off x="3237791" y="5331709"/>
            <a:ext cx="320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chemeClr val="accent6"/>
                </a:solidFill>
              </a:rPr>
              <a:t>3</a:t>
            </a:r>
            <a:r>
              <a:rPr lang="ja-JP" altLang="en-US" sz="5400" b="1" dirty="0"/>
              <a:t>＋</a:t>
            </a:r>
            <a:r>
              <a:rPr lang="en-US" altLang="ja-JP" sz="5400" b="1" dirty="0">
                <a:solidFill>
                  <a:schemeClr val="accent6"/>
                </a:solidFill>
              </a:rPr>
              <a:t>0.5</a:t>
            </a:r>
            <a:endParaRPr kumimoji="1" lang="ja-JP" altLang="en-US" sz="5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35" grpId="0"/>
      <p:bldP spid="41" grpId="0"/>
      <p:bldP spid="66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2" grpId="0"/>
      <p:bldP spid="4" grpId="0"/>
      <p:bldP spid="6" grpId="0"/>
      <p:bldP spid="5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5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CA168-C670-33E8-40DC-1FE1FF46E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B38017-7075-B13C-1EC7-96F529F703EC}"/>
              </a:ext>
            </a:extLst>
          </p:cNvPr>
          <p:cNvSpPr txBox="1"/>
          <p:nvPr/>
        </p:nvSpPr>
        <p:spPr>
          <a:xfrm>
            <a:off x="244549" y="0"/>
            <a:ext cx="683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60</a:t>
            </a:r>
            <a:r>
              <a:rPr kumimoji="1" lang="ja-JP" altLang="en-US" sz="5400" b="1" dirty="0"/>
              <a:t>分で１時間だから</a:t>
            </a:r>
            <a:endParaRPr kumimoji="1" lang="en-US" altLang="ja-JP" sz="5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A1A91C-5885-5648-A3C2-84D1BCB28C73}"/>
              </a:ext>
            </a:extLst>
          </p:cNvPr>
          <p:cNvSpPr txBox="1"/>
          <p:nvPr/>
        </p:nvSpPr>
        <p:spPr>
          <a:xfrm>
            <a:off x="1699743" y="1993650"/>
            <a:ext cx="280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120</a:t>
            </a:r>
            <a:r>
              <a:rPr kumimoji="1" lang="ja-JP" altLang="en-US" sz="6600" b="1" dirty="0"/>
              <a:t>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CC46FA-4058-4C74-E392-EFD8D1958F8F}"/>
              </a:ext>
            </a:extLst>
          </p:cNvPr>
          <p:cNvSpPr txBox="1"/>
          <p:nvPr/>
        </p:nvSpPr>
        <p:spPr>
          <a:xfrm>
            <a:off x="3980879" y="1951315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÷</a:t>
            </a:r>
            <a:endParaRPr kumimoji="1" lang="ja-JP" altLang="en-US" sz="6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7D3E8C-A2D2-B0E2-1C98-1FCE9378A30E}"/>
              </a:ext>
            </a:extLst>
          </p:cNvPr>
          <p:cNvSpPr txBox="1"/>
          <p:nvPr/>
        </p:nvSpPr>
        <p:spPr>
          <a:xfrm>
            <a:off x="4826376" y="1950512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60</a:t>
            </a:r>
            <a:r>
              <a:rPr lang="ja-JP" altLang="en-US" sz="6600" b="1" dirty="0"/>
              <a:t>分</a:t>
            </a:r>
            <a:endParaRPr kumimoji="1" lang="ja-JP" altLang="en-US" sz="6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CD43C1-E52F-31CD-826D-706F81D13298}"/>
              </a:ext>
            </a:extLst>
          </p:cNvPr>
          <p:cNvSpPr txBox="1"/>
          <p:nvPr/>
        </p:nvSpPr>
        <p:spPr>
          <a:xfrm>
            <a:off x="6602392" y="1950512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＝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9729D8-5FE3-1DC1-9E08-03E13841FD5C}"/>
              </a:ext>
            </a:extLst>
          </p:cNvPr>
          <p:cNvSpPr txBox="1"/>
          <p:nvPr/>
        </p:nvSpPr>
        <p:spPr>
          <a:xfrm>
            <a:off x="7873007" y="1911827"/>
            <a:ext cx="2772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2</a:t>
            </a:r>
            <a:r>
              <a:rPr lang="ja-JP" altLang="en-US" sz="6600" b="1" dirty="0"/>
              <a:t>時間</a:t>
            </a:r>
            <a:endParaRPr kumimoji="1" lang="ja-JP" altLang="en-US" sz="66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2673AB-A1BC-B801-C890-F4A26D1B5EB2}"/>
              </a:ext>
            </a:extLst>
          </p:cNvPr>
          <p:cNvSpPr txBox="1"/>
          <p:nvPr/>
        </p:nvSpPr>
        <p:spPr>
          <a:xfrm>
            <a:off x="244549" y="1005113"/>
            <a:ext cx="1083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60</a:t>
            </a:r>
            <a:r>
              <a:rPr kumimoji="1" lang="ja-JP" altLang="en-US" sz="5400" b="1" dirty="0"/>
              <a:t>でわれば分を</a:t>
            </a:r>
            <a:r>
              <a:rPr lang="ja-JP" altLang="en-US" sz="5400" b="1" dirty="0"/>
              <a:t>時間になおせるね</a:t>
            </a:r>
            <a:endParaRPr kumimoji="1" lang="en-US" altLang="ja-JP" sz="5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FDCBE3-E6B1-CDF4-CC0A-29B6AC8C08D0}"/>
              </a:ext>
            </a:extLst>
          </p:cNvPr>
          <p:cNvSpPr txBox="1"/>
          <p:nvPr/>
        </p:nvSpPr>
        <p:spPr>
          <a:xfrm>
            <a:off x="1699743" y="3094463"/>
            <a:ext cx="2808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150</a:t>
            </a:r>
            <a:r>
              <a:rPr kumimoji="1" lang="ja-JP" altLang="en-US" sz="6600" b="1" dirty="0"/>
              <a:t>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EC88D17-8CB2-56DF-C811-5532403739E1}"/>
              </a:ext>
            </a:extLst>
          </p:cNvPr>
          <p:cNvSpPr txBox="1"/>
          <p:nvPr/>
        </p:nvSpPr>
        <p:spPr>
          <a:xfrm>
            <a:off x="3980879" y="3052128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÷</a:t>
            </a:r>
            <a:endParaRPr kumimoji="1" lang="ja-JP" altLang="en-US" sz="6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E5D5C3-A95B-57D1-DD17-8756F3CB8E05}"/>
              </a:ext>
            </a:extLst>
          </p:cNvPr>
          <p:cNvSpPr txBox="1"/>
          <p:nvPr/>
        </p:nvSpPr>
        <p:spPr>
          <a:xfrm>
            <a:off x="4826376" y="3051325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60</a:t>
            </a:r>
            <a:r>
              <a:rPr lang="ja-JP" altLang="en-US" sz="6600" b="1" dirty="0"/>
              <a:t>分</a:t>
            </a:r>
            <a:endParaRPr kumimoji="1" lang="ja-JP" altLang="en-US" sz="6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ACE1DD8-AD93-E03E-8CEF-9F92ECC99496}"/>
              </a:ext>
            </a:extLst>
          </p:cNvPr>
          <p:cNvSpPr txBox="1"/>
          <p:nvPr/>
        </p:nvSpPr>
        <p:spPr>
          <a:xfrm>
            <a:off x="6602392" y="3051325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＝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BD1293-02E0-8904-BE3F-D5DB74FB7322}"/>
              </a:ext>
            </a:extLst>
          </p:cNvPr>
          <p:cNvSpPr txBox="1"/>
          <p:nvPr/>
        </p:nvSpPr>
        <p:spPr>
          <a:xfrm>
            <a:off x="7873007" y="3012640"/>
            <a:ext cx="344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2.5</a:t>
            </a:r>
            <a:r>
              <a:rPr lang="ja-JP" altLang="en-US" sz="6600" b="1" dirty="0"/>
              <a:t>時間</a:t>
            </a:r>
            <a:endParaRPr kumimoji="1" lang="ja-JP" altLang="en-US" sz="66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1D007F9-E0B6-A33E-E876-4CC2E37DA002}"/>
              </a:ext>
            </a:extLst>
          </p:cNvPr>
          <p:cNvSpPr txBox="1"/>
          <p:nvPr/>
        </p:nvSpPr>
        <p:spPr>
          <a:xfrm>
            <a:off x="2057775" y="4065448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48</a:t>
            </a:r>
            <a:r>
              <a:rPr kumimoji="1" lang="ja-JP" altLang="en-US" sz="6600" b="1" dirty="0"/>
              <a:t>分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2CAC93-F93B-DCEE-5668-650780033CAC}"/>
              </a:ext>
            </a:extLst>
          </p:cNvPr>
          <p:cNvSpPr txBox="1"/>
          <p:nvPr/>
        </p:nvSpPr>
        <p:spPr>
          <a:xfrm>
            <a:off x="3980879" y="4022309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÷</a:t>
            </a:r>
            <a:endParaRPr kumimoji="1" lang="ja-JP" altLang="en-US" sz="66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97AC4C-947B-CCB5-6B14-62C37D579975}"/>
              </a:ext>
            </a:extLst>
          </p:cNvPr>
          <p:cNvSpPr txBox="1"/>
          <p:nvPr/>
        </p:nvSpPr>
        <p:spPr>
          <a:xfrm>
            <a:off x="4826376" y="4021506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60</a:t>
            </a:r>
            <a:r>
              <a:rPr lang="ja-JP" altLang="en-US" sz="6600" b="1" dirty="0"/>
              <a:t>分</a:t>
            </a:r>
            <a:endParaRPr kumimoji="1" lang="ja-JP" altLang="en-US" sz="66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2F67065-4346-2635-9812-AB5E918205FE}"/>
              </a:ext>
            </a:extLst>
          </p:cNvPr>
          <p:cNvSpPr txBox="1"/>
          <p:nvPr/>
        </p:nvSpPr>
        <p:spPr>
          <a:xfrm>
            <a:off x="6602392" y="4021506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＝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16E7D8-23FD-B1C8-5E86-8B32F91B20E0}"/>
              </a:ext>
            </a:extLst>
          </p:cNvPr>
          <p:cNvSpPr txBox="1"/>
          <p:nvPr/>
        </p:nvSpPr>
        <p:spPr>
          <a:xfrm>
            <a:off x="7873007" y="3982821"/>
            <a:ext cx="344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0.8</a:t>
            </a:r>
            <a:r>
              <a:rPr lang="ja-JP" altLang="en-US" sz="6600" b="1" dirty="0"/>
              <a:t>時間</a:t>
            </a:r>
            <a:endParaRPr kumimoji="1" lang="ja-JP" altLang="en-US" sz="66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1E9A576-FAB3-9A40-5413-2C44E5725066}"/>
              </a:ext>
            </a:extLst>
          </p:cNvPr>
          <p:cNvSpPr txBox="1"/>
          <p:nvPr/>
        </p:nvSpPr>
        <p:spPr>
          <a:xfrm>
            <a:off x="2006952" y="5064171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30</a:t>
            </a:r>
            <a:r>
              <a:rPr kumimoji="1" lang="ja-JP" altLang="en-US" sz="6600" b="1" dirty="0"/>
              <a:t>分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11BE7A2-BC56-0B19-E33E-C4BE63B30DCF}"/>
              </a:ext>
            </a:extLst>
          </p:cNvPr>
          <p:cNvSpPr txBox="1"/>
          <p:nvPr/>
        </p:nvSpPr>
        <p:spPr>
          <a:xfrm>
            <a:off x="3930056" y="5021032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÷</a:t>
            </a:r>
            <a:endParaRPr kumimoji="1" lang="ja-JP" altLang="en-US" sz="66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05E7B78-11CA-48EF-93DA-D158447A8A99}"/>
              </a:ext>
            </a:extLst>
          </p:cNvPr>
          <p:cNvSpPr txBox="1"/>
          <p:nvPr/>
        </p:nvSpPr>
        <p:spPr>
          <a:xfrm>
            <a:off x="4775553" y="5020229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60</a:t>
            </a:r>
            <a:r>
              <a:rPr lang="ja-JP" altLang="en-US" sz="6600" b="1" dirty="0"/>
              <a:t>分</a:t>
            </a:r>
            <a:endParaRPr kumimoji="1" lang="ja-JP" altLang="en-US" sz="66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F05BF76-8947-77B5-33F4-A78B54999F9E}"/>
              </a:ext>
            </a:extLst>
          </p:cNvPr>
          <p:cNvSpPr txBox="1"/>
          <p:nvPr/>
        </p:nvSpPr>
        <p:spPr>
          <a:xfrm>
            <a:off x="6551569" y="5020229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＝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E1760B3-623D-BD70-652C-939327CC8095}"/>
              </a:ext>
            </a:extLst>
          </p:cNvPr>
          <p:cNvSpPr txBox="1"/>
          <p:nvPr/>
        </p:nvSpPr>
        <p:spPr>
          <a:xfrm>
            <a:off x="7822184" y="4981544"/>
            <a:ext cx="344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0.5</a:t>
            </a:r>
            <a:r>
              <a:rPr lang="ja-JP" altLang="en-US" sz="6600" b="1" dirty="0"/>
              <a:t>時間</a:t>
            </a:r>
            <a:endParaRPr kumimoji="1" lang="ja-JP" altLang="en-US" sz="66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07D0D0-21A7-1F81-92CB-97E26BC7CCFE}"/>
              </a:ext>
            </a:extLst>
          </p:cNvPr>
          <p:cNvSpPr txBox="1"/>
          <p:nvPr/>
        </p:nvSpPr>
        <p:spPr>
          <a:xfrm>
            <a:off x="2006952" y="5992017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12</a:t>
            </a:r>
            <a:r>
              <a:rPr kumimoji="1" lang="ja-JP" altLang="en-US" sz="6600" b="1" dirty="0"/>
              <a:t>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B60D3B2-D489-C2F9-F3FA-DD41E7FDCBA7}"/>
              </a:ext>
            </a:extLst>
          </p:cNvPr>
          <p:cNvSpPr txBox="1"/>
          <p:nvPr/>
        </p:nvSpPr>
        <p:spPr>
          <a:xfrm>
            <a:off x="3930056" y="5948878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÷</a:t>
            </a:r>
            <a:endParaRPr kumimoji="1" lang="ja-JP" altLang="en-US" sz="66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BBAFB75-672B-FFD0-BACE-2DF4C92C5F10}"/>
              </a:ext>
            </a:extLst>
          </p:cNvPr>
          <p:cNvSpPr txBox="1"/>
          <p:nvPr/>
        </p:nvSpPr>
        <p:spPr>
          <a:xfrm>
            <a:off x="4775553" y="5948075"/>
            <a:ext cx="2212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60</a:t>
            </a:r>
            <a:r>
              <a:rPr lang="ja-JP" altLang="en-US" sz="6600" b="1" dirty="0"/>
              <a:t>分</a:t>
            </a:r>
            <a:endParaRPr kumimoji="1" lang="ja-JP" altLang="en-US" sz="66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9E5253C-FCEA-E9EA-DCF6-DF6CB55A48EB}"/>
              </a:ext>
            </a:extLst>
          </p:cNvPr>
          <p:cNvSpPr txBox="1"/>
          <p:nvPr/>
        </p:nvSpPr>
        <p:spPr>
          <a:xfrm>
            <a:off x="6551569" y="5948075"/>
            <a:ext cx="1509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＝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94B2FFF-1A8C-A45A-A1E9-CB8848612ED2}"/>
              </a:ext>
            </a:extLst>
          </p:cNvPr>
          <p:cNvSpPr txBox="1"/>
          <p:nvPr/>
        </p:nvSpPr>
        <p:spPr>
          <a:xfrm>
            <a:off x="7822184" y="5909390"/>
            <a:ext cx="34400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0.2</a:t>
            </a:r>
            <a:r>
              <a:rPr lang="ja-JP" altLang="en-US" sz="6600" b="1" dirty="0"/>
              <a:t>時間</a:t>
            </a:r>
            <a:endParaRPr kumimoji="1" lang="ja-JP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306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016E5-A4B8-17E3-77F7-F0F114679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49565E-4627-9E43-513A-5BC4C983253F}"/>
              </a:ext>
            </a:extLst>
          </p:cNvPr>
          <p:cNvSpPr txBox="1"/>
          <p:nvPr/>
        </p:nvSpPr>
        <p:spPr>
          <a:xfrm>
            <a:off x="530854" y="591341"/>
            <a:ext cx="100984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3600" b="1" dirty="0"/>
              <a:t>230km</a:t>
            </a:r>
            <a:r>
              <a:rPr lang="ja-JP" altLang="en-US" sz="3600" b="1" dirty="0"/>
              <a:t>で走る新幹線があります。</a:t>
            </a:r>
            <a:endParaRPr lang="en-US" altLang="ja-JP" sz="3600" b="1" dirty="0"/>
          </a:p>
          <a:p>
            <a:r>
              <a:rPr kumimoji="1" lang="en-US" altLang="ja-JP" sz="4000" b="1" dirty="0"/>
              <a:t>3</a:t>
            </a:r>
            <a:r>
              <a:rPr kumimoji="1" lang="ja-JP" altLang="en-US" sz="40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分</a:t>
            </a:r>
            <a:r>
              <a:rPr kumimoji="1" lang="ja-JP" altLang="en-US" sz="4000" b="1" dirty="0"/>
              <a:t>では，何</a:t>
            </a:r>
            <a:r>
              <a:rPr kumimoji="1" lang="en-US" altLang="ja-JP" sz="4000" b="1" dirty="0"/>
              <a:t>km</a:t>
            </a:r>
            <a:r>
              <a:rPr lang="ja-JP" altLang="en-US" sz="4000" b="1" dirty="0"/>
              <a:t>進みますか。</a:t>
            </a:r>
            <a:endParaRPr kumimoji="1" lang="en-US" altLang="ja-JP" sz="4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3F842E-D96C-3490-903F-141F546A78D8}"/>
              </a:ext>
            </a:extLst>
          </p:cNvPr>
          <p:cNvSpPr txBox="1"/>
          <p:nvPr/>
        </p:nvSpPr>
        <p:spPr>
          <a:xfrm>
            <a:off x="1006447" y="29820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08A1994-BA44-D55A-8F55-AA4B1481E561}"/>
              </a:ext>
            </a:extLst>
          </p:cNvPr>
          <p:cNvCxnSpPr>
            <a:cxnSpLocks/>
          </p:cNvCxnSpPr>
          <p:nvPr/>
        </p:nvCxnSpPr>
        <p:spPr>
          <a:xfrm>
            <a:off x="1221980" y="2528848"/>
            <a:ext cx="0" cy="5127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95C5EB3-6C4C-D62E-1688-0A40B4EBF47D}"/>
              </a:ext>
            </a:extLst>
          </p:cNvPr>
          <p:cNvSpPr txBox="1"/>
          <p:nvPr/>
        </p:nvSpPr>
        <p:spPr>
          <a:xfrm>
            <a:off x="8716020" y="3041578"/>
            <a:ext cx="60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</a:t>
            </a:r>
            <a:endParaRPr kumimoji="1" lang="ja-JP" altLang="en-US" sz="48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387D647-E748-6D80-BB5F-73551F980C4C}"/>
              </a:ext>
            </a:extLst>
          </p:cNvPr>
          <p:cNvSpPr txBox="1"/>
          <p:nvPr/>
        </p:nvSpPr>
        <p:spPr>
          <a:xfrm>
            <a:off x="9181742" y="3113795"/>
            <a:ext cx="148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時間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629FDEF-1BF7-1C38-7296-8664B9E3B0EB}"/>
              </a:ext>
            </a:extLst>
          </p:cNvPr>
          <p:cNvSpPr txBox="1"/>
          <p:nvPr/>
        </p:nvSpPr>
        <p:spPr>
          <a:xfrm>
            <a:off x="4600610" y="3089098"/>
            <a:ext cx="136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0.5</a:t>
            </a:r>
            <a:endParaRPr kumimoji="1" lang="ja-JP" altLang="en-US" sz="4800" b="1" dirty="0"/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4462F646-DA74-F405-4B02-666D2B58A37C}"/>
              </a:ext>
            </a:extLst>
          </p:cNvPr>
          <p:cNvCxnSpPr>
            <a:cxnSpLocks/>
          </p:cNvCxnSpPr>
          <p:nvPr/>
        </p:nvCxnSpPr>
        <p:spPr>
          <a:xfrm>
            <a:off x="8938951" y="2528848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94B24531-6BFB-C923-EF46-F426B00B3FEE}"/>
              </a:ext>
            </a:extLst>
          </p:cNvPr>
          <p:cNvCxnSpPr>
            <a:cxnSpLocks/>
          </p:cNvCxnSpPr>
          <p:nvPr/>
        </p:nvCxnSpPr>
        <p:spPr>
          <a:xfrm>
            <a:off x="1208505" y="2822445"/>
            <a:ext cx="884989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355B0087-18F7-705A-B0AF-879428AA6157}"/>
              </a:ext>
            </a:extLst>
          </p:cNvPr>
          <p:cNvSpPr txBox="1"/>
          <p:nvPr/>
        </p:nvSpPr>
        <p:spPr>
          <a:xfrm>
            <a:off x="949965" y="187419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A1E456C-DC47-2225-9D20-D81E06BF9D29}"/>
              </a:ext>
            </a:extLst>
          </p:cNvPr>
          <p:cNvSpPr txBox="1"/>
          <p:nvPr/>
        </p:nvSpPr>
        <p:spPr>
          <a:xfrm>
            <a:off x="4679015" y="1881861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30</a:t>
            </a:r>
            <a:endParaRPr kumimoji="1" lang="ja-JP" altLang="en-US" sz="44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339DF77-5AE4-4B37-6D94-FF21E5C83CF4}"/>
              </a:ext>
            </a:extLst>
          </p:cNvPr>
          <p:cNvSpPr txBox="1"/>
          <p:nvPr/>
        </p:nvSpPr>
        <p:spPr>
          <a:xfrm>
            <a:off x="8512447" y="1906205"/>
            <a:ext cx="853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6</a:t>
            </a:r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51B590D-9676-FD42-D965-73DAAD1FA632}"/>
              </a:ext>
            </a:extLst>
          </p:cNvPr>
          <p:cNvSpPr txBox="1"/>
          <p:nvPr/>
        </p:nvSpPr>
        <p:spPr>
          <a:xfrm>
            <a:off x="9181742" y="1900351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分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210F817-98F2-0299-4E44-2D78137335AC}"/>
              </a:ext>
            </a:extLst>
          </p:cNvPr>
          <p:cNvSpPr txBox="1"/>
          <p:nvPr/>
        </p:nvSpPr>
        <p:spPr>
          <a:xfrm>
            <a:off x="5329994" y="1900351"/>
            <a:ext cx="975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分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1B27A59-A5CB-3CA8-7297-FE37852E7544}"/>
              </a:ext>
            </a:extLst>
          </p:cNvPr>
          <p:cNvSpPr txBox="1"/>
          <p:nvPr/>
        </p:nvSpPr>
        <p:spPr>
          <a:xfrm>
            <a:off x="5696881" y="3089974"/>
            <a:ext cx="1481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時間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A4CD3516-4240-EE98-F485-7643B0D11BC6}"/>
              </a:ext>
            </a:extLst>
          </p:cNvPr>
          <p:cNvSpPr/>
          <p:nvPr/>
        </p:nvSpPr>
        <p:spPr>
          <a:xfrm>
            <a:off x="4506163" y="3106391"/>
            <a:ext cx="1190718" cy="7299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BB07CDA8-61BF-0F71-144A-9E23F1AFCA48}"/>
              </a:ext>
            </a:extLst>
          </p:cNvPr>
          <p:cNvCxnSpPr>
            <a:cxnSpLocks/>
          </p:cNvCxnSpPr>
          <p:nvPr/>
        </p:nvCxnSpPr>
        <p:spPr>
          <a:xfrm>
            <a:off x="5164810" y="2528848"/>
            <a:ext cx="0" cy="56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B0A2E7C-F314-6F2B-E541-E6DC5703B9C9}"/>
              </a:ext>
            </a:extLst>
          </p:cNvPr>
          <p:cNvSpPr txBox="1"/>
          <p:nvPr/>
        </p:nvSpPr>
        <p:spPr>
          <a:xfrm>
            <a:off x="1688210" y="-24570"/>
            <a:ext cx="7188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単位をそろえて計算しよう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A1B020-D62D-E973-6CFA-208AD65A39DD}"/>
              </a:ext>
            </a:extLst>
          </p:cNvPr>
          <p:cNvSpPr txBox="1"/>
          <p:nvPr/>
        </p:nvSpPr>
        <p:spPr>
          <a:xfrm>
            <a:off x="1720208" y="5551244"/>
            <a:ext cx="4372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3</a:t>
            </a:r>
            <a:r>
              <a:rPr kumimoji="1" lang="ja-JP" altLang="en-US" sz="66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6600" b="1" dirty="0"/>
              <a:t>30</a:t>
            </a:r>
            <a:r>
              <a:rPr kumimoji="1" lang="ja-JP" altLang="en-US" sz="6600" b="1" dirty="0">
                <a:solidFill>
                  <a:srgbClr val="0070C0"/>
                </a:solidFill>
              </a:rPr>
              <a:t>分</a:t>
            </a:r>
            <a:endParaRPr kumimoji="1" lang="en-US" altLang="ja-JP" sz="6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645A30-8338-0F4B-DE39-3E48E3E4A5A8}"/>
              </a:ext>
            </a:extLst>
          </p:cNvPr>
          <p:cNvSpPr txBox="1"/>
          <p:nvPr/>
        </p:nvSpPr>
        <p:spPr>
          <a:xfrm>
            <a:off x="4435257" y="4344156"/>
            <a:ext cx="4965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0.5</a:t>
            </a:r>
            <a:r>
              <a:rPr kumimoji="1" lang="ja-JP" altLang="en-US" sz="5400" b="1" dirty="0"/>
              <a:t>時間だから</a:t>
            </a:r>
            <a:endParaRPr kumimoji="1" lang="en-US" altLang="ja-JP" sz="5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50D9DD-6F62-B9C6-DCDE-1035FE498867}"/>
              </a:ext>
            </a:extLst>
          </p:cNvPr>
          <p:cNvSpPr txBox="1"/>
          <p:nvPr/>
        </p:nvSpPr>
        <p:spPr>
          <a:xfrm>
            <a:off x="6655429" y="5469666"/>
            <a:ext cx="4372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3.5</a:t>
            </a:r>
            <a:r>
              <a:rPr lang="ja-JP" altLang="en-US" sz="6600" b="1" dirty="0">
                <a:solidFill>
                  <a:srgbClr val="00B050"/>
                </a:solidFill>
              </a:rPr>
              <a:t>時間</a:t>
            </a:r>
            <a:endParaRPr kumimoji="1" lang="en-US" altLang="ja-JP" sz="6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7981BA-F029-B267-D987-39251AA4A919}"/>
              </a:ext>
            </a:extLst>
          </p:cNvPr>
          <p:cNvSpPr txBox="1"/>
          <p:nvPr/>
        </p:nvSpPr>
        <p:spPr>
          <a:xfrm>
            <a:off x="5708221" y="5495522"/>
            <a:ext cx="1120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＝</a:t>
            </a:r>
            <a:endParaRPr kumimoji="1" lang="en-US" altLang="ja-JP" sz="6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DC158C-C26D-90DC-6AFF-8533C4DFEF11}"/>
              </a:ext>
            </a:extLst>
          </p:cNvPr>
          <p:cNvSpPr txBox="1"/>
          <p:nvPr/>
        </p:nvSpPr>
        <p:spPr>
          <a:xfrm>
            <a:off x="1821510" y="4372017"/>
            <a:ext cx="24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30</a:t>
            </a:r>
            <a:r>
              <a:rPr kumimoji="1" lang="ja-JP" altLang="en-US" sz="5400" b="1" dirty="0">
                <a:solidFill>
                  <a:schemeClr val="accent1"/>
                </a:solidFill>
              </a:rPr>
              <a:t>分</a:t>
            </a:r>
            <a:r>
              <a:rPr kumimoji="1" lang="ja-JP" altLang="en-US" sz="5400" b="1" dirty="0"/>
              <a:t>は</a:t>
            </a:r>
            <a:endParaRPr kumimoji="1"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111785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35" grpId="0"/>
      <p:bldP spid="41" grpId="0"/>
      <p:bldP spid="66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2" grpId="0"/>
      <p:bldP spid="3" grpId="0"/>
      <p:bldP spid="4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288426" y="8956"/>
            <a:ext cx="100984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00B050"/>
                </a:solidFill>
              </a:rPr>
              <a:t>時速</a:t>
            </a:r>
            <a:r>
              <a:rPr kumimoji="1" lang="en-US" altLang="ja-JP" sz="3600" b="1" dirty="0"/>
              <a:t>230km</a:t>
            </a:r>
            <a:r>
              <a:rPr lang="ja-JP" altLang="en-US" sz="3600" b="1" dirty="0"/>
              <a:t>で走る新幹線があります。</a:t>
            </a:r>
            <a:endParaRPr lang="en-US" altLang="ja-JP" sz="3600" b="1" dirty="0"/>
          </a:p>
          <a:p>
            <a:r>
              <a:rPr kumimoji="1" lang="en-US" altLang="ja-JP" sz="4000" b="1" dirty="0"/>
              <a:t>3</a:t>
            </a:r>
            <a:r>
              <a:rPr kumimoji="1" lang="ja-JP" altLang="en-US" sz="40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>
                <a:solidFill>
                  <a:srgbClr val="0070C0"/>
                </a:solidFill>
              </a:rPr>
              <a:t>分</a:t>
            </a:r>
            <a:r>
              <a:rPr kumimoji="1" lang="ja-JP" altLang="en-US" sz="4000" b="1" dirty="0"/>
              <a:t>では，何</a:t>
            </a:r>
            <a:r>
              <a:rPr kumimoji="1" lang="en-US" altLang="ja-JP" sz="4000" b="1" dirty="0"/>
              <a:t>km</a:t>
            </a:r>
            <a:r>
              <a:rPr lang="ja-JP" altLang="en-US" sz="4000" b="1" dirty="0"/>
              <a:t>進みますか。</a:t>
            </a:r>
            <a:endParaRPr kumimoji="1" lang="en-US" altLang="ja-JP" sz="40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45632" y="4082569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681969" y="321686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15425" y="472691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45632" y="4815261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45632" y="3795865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2843464" y="3776924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0B9618E-C37E-40C7-B69C-112B3EE91CF3}"/>
              </a:ext>
            </a:extLst>
          </p:cNvPr>
          <p:cNvGrpSpPr/>
          <p:nvPr/>
        </p:nvGrpSpPr>
        <p:grpSpPr>
          <a:xfrm>
            <a:off x="4734464" y="3795865"/>
            <a:ext cx="0" cy="1038337"/>
            <a:chOff x="5480149" y="4901718"/>
            <a:chExt cx="0" cy="103833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48B8DBE-5E8E-4E67-B552-86179BDD606E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7180C312-C1B8-42E0-A2BE-34159AF70B1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D32AF44-B005-4D75-B7ED-419278FE1F1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9A0CC805-A901-48C1-AB5A-C9678A478EE1}"/>
              </a:ext>
            </a:extLst>
          </p:cNvPr>
          <p:cNvGrpSpPr/>
          <p:nvPr/>
        </p:nvGrpSpPr>
        <p:grpSpPr>
          <a:xfrm>
            <a:off x="6625463" y="3795865"/>
            <a:ext cx="0" cy="1038337"/>
            <a:chOff x="7181708" y="3520365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548769E-AB8C-40C2-AACF-9B0CC914BDD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FD6D03D-E5B8-4C9C-90B9-EB149158B8D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406BE2E-361A-4B7A-B274-5B25304957C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374703" y="4951179"/>
            <a:ext cx="110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230</a:t>
            </a:r>
            <a:endParaRPr kumimoji="1" lang="ja-JP" altLang="en-US" sz="36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561992" y="3228415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D44FDA-CA71-4072-B18B-4C2D54F5121D}"/>
              </a:ext>
            </a:extLst>
          </p:cNvPr>
          <p:cNvSpPr txBox="1"/>
          <p:nvPr/>
        </p:nvSpPr>
        <p:spPr>
          <a:xfrm>
            <a:off x="4489653" y="3228415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845277" y="4716391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660167" y="3501402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40553EE-5D81-479F-8792-33E1658B17BC}"/>
              </a:ext>
            </a:extLst>
          </p:cNvPr>
          <p:cNvSpPr txBox="1"/>
          <p:nvPr/>
        </p:nvSpPr>
        <p:spPr>
          <a:xfrm>
            <a:off x="6357281" y="3260953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8451332" y="3803468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204075" y="3246587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1AE3FBED-E3D6-42E6-A949-FE96ED19602D}"/>
              </a:ext>
            </a:extLst>
          </p:cNvPr>
          <p:cNvSpPr/>
          <p:nvPr/>
        </p:nvSpPr>
        <p:spPr>
          <a:xfrm>
            <a:off x="7089821" y="4884160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2400617" y="4891521"/>
            <a:ext cx="8966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4D988A4-7733-49C8-A480-0AC7A0FDC393}"/>
              </a:ext>
            </a:extLst>
          </p:cNvPr>
          <p:cNvSpPr txBox="1"/>
          <p:nvPr/>
        </p:nvSpPr>
        <p:spPr>
          <a:xfrm>
            <a:off x="999679" y="5842228"/>
            <a:ext cx="1221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CA4234-5006-4A2B-8ABD-42D8179232E1}"/>
              </a:ext>
            </a:extLst>
          </p:cNvPr>
          <p:cNvSpPr txBox="1"/>
          <p:nvPr/>
        </p:nvSpPr>
        <p:spPr>
          <a:xfrm>
            <a:off x="2374703" y="5842228"/>
            <a:ext cx="38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230×3.5</a:t>
            </a:r>
            <a:r>
              <a:rPr kumimoji="1" lang="ja-JP" altLang="en-US" sz="5400" b="1" dirty="0"/>
              <a:t>＝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FB55E38-78AB-4B7A-8E43-88AAAEDC8FF7}"/>
              </a:ext>
            </a:extLst>
          </p:cNvPr>
          <p:cNvSpPr txBox="1"/>
          <p:nvPr/>
        </p:nvSpPr>
        <p:spPr>
          <a:xfrm>
            <a:off x="8187623" y="5907797"/>
            <a:ext cx="285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805km</a:t>
            </a:r>
            <a:endParaRPr kumimoji="1" lang="ja-JP" altLang="en-US" sz="54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505C8C7-7235-407A-B639-056D9FAE1EDE}"/>
              </a:ext>
            </a:extLst>
          </p:cNvPr>
          <p:cNvSpPr txBox="1"/>
          <p:nvPr/>
        </p:nvSpPr>
        <p:spPr>
          <a:xfrm>
            <a:off x="7158766" y="4926050"/>
            <a:ext cx="1164234" cy="70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805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859A80-9747-1491-3A55-8947F208242F}"/>
              </a:ext>
            </a:extLst>
          </p:cNvPr>
          <p:cNvSpPr txBox="1"/>
          <p:nvPr/>
        </p:nvSpPr>
        <p:spPr>
          <a:xfrm>
            <a:off x="5942802" y="5842228"/>
            <a:ext cx="163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805</a:t>
            </a:r>
            <a:endParaRPr kumimoji="1" lang="ja-JP" altLang="en-US" sz="5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2EBE39-30E3-F971-B5C8-8D8B05E4F6A6}"/>
              </a:ext>
            </a:extLst>
          </p:cNvPr>
          <p:cNvSpPr txBox="1"/>
          <p:nvPr/>
        </p:nvSpPr>
        <p:spPr>
          <a:xfrm>
            <a:off x="54155" y="2393710"/>
            <a:ext cx="367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3</a:t>
            </a:r>
            <a:r>
              <a:rPr kumimoji="1" lang="ja-JP" altLang="en-US" sz="4800" b="1" dirty="0">
                <a:solidFill>
                  <a:srgbClr val="00B050"/>
                </a:solidFill>
              </a:rPr>
              <a:t>時間</a:t>
            </a:r>
            <a:r>
              <a:rPr kumimoji="1" lang="en-US" altLang="ja-JP" sz="4800" b="1" dirty="0"/>
              <a:t>30</a:t>
            </a:r>
            <a:r>
              <a:rPr kumimoji="1" lang="ja-JP" altLang="en-US" sz="4800" b="1" dirty="0">
                <a:solidFill>
                  <a:srgbClr val="0070C0"/>
                </a:solidFill>
              </a:rPr>
              <a:t>分</a:t>
            </a:r>
            <a:endParaRPr kumimoji="1" lang="en-US" altLang="ja-JP" sz="4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225257-57E4-AA90-B12A-3EA7B2DED282}"/>
              </a:ext>
            </a:extLst>
          </p:cNvPr>
          <p:cNvSpPr txBox="1"/>
          <p:nvPr/>
        </p:nvSpPr>
        <p:spPr>
          <a:xfrm>
            <a:off x="2926638" y="2337366"/>
            <a:ext cx="1120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＝</a:t>
            </a:r>
            <a:endParaRPr kumimoji="1" lang="en-US" altLang="ja-JP" sz="6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A6D60C-E3CD-91B9-9EB8-C2775B841B1C}"/>
              </a:ext>
            </a:extLst>
          </p:cNvPr>
          <p:cNvSpPr txBox="1"/>
          <p:nvPr/>
        </p:nvSpPr>
        <p:spPr>
          <a:xfrm>
            <a:off x="393484" y="1099861"/>
            <a:ext cx="6750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単位を時間にそろえると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3155B2-BE35-0657-780C-ED2376689389}"/>
              </a:ext>
            </a:extLst>
          </p:cNvPr>
          <p:cNvSpPr txBox="1"/>
          <p:nvPr/>
        </p:nvSpPr>
        <p:spPr>
          <a:xfrm>
            <a:off x="5211318" y="1681102"/>
            <a:ext cx="7138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</a:rPr>
              <a:t>時速</a:t>
            </a:r>
            <a:r>
              <a:rPr lang="en-US" altLang="ja-JP" sz="4400" b="1" dirty="0"/>
              <a:t>230</a:t>
            </a:r>
            <a:r>
              <a:rPr lang="ja-JP" altLang="en-US" sz="4400" b="1" dirty="0"/>
              <a:t>㎞</a:t>
            </a:r>
            <a:r>
              <a:rPr lang="en-US" altLang="ja-JP" sz="4400" b="1" dirty="0"/>
              <a:t>=</a:t>
            </a:r>
            <a:r>
              <a:rPr lang="ja-JP" altLang="en-US" sz="4400" b="1" dirty="0"/>
              <a:t>１</a:t>
            </a:r>
            <a:r>
              <a:rPr lang="ja-JP" altLang="en-US" sz="4400" b="1" dirty="0">
                <a:solidFill>
                  <a:schemeClr val="accent6"/>
                </a:solidFill>
              </a:rPr>
              <a:t>時間</a:t>
            </a:r>
            <a:r>
              <a:rPr lang="ja-JP" altLang="en-US" sz="4400" b="1" dirty="0"/>
              <a:t>に</a:t>
            </a:r>
            <a:r>
              <a:rPr lang="en-US" altLang="ja-JP" sz="4400" b="1" dirty="0"/>
              <a:t>230</a:t>
            </a:r>
            <a:r>
              <a:rPr lang="ja-JP" altLang="en-US" sz="4400" b="1" dirty="0"/>
              <a:t>㎞</a:t>
            </a:r>
            <a:endParaRPr kumimoji="1" lang="en-US" altLang="ja-JP" sz="4400" b="1" dirty="0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6444CF4-641D-13CE-02C7-57815E09C0BC}"/>
              </a:ext>
            </a:extLst>
          </p:cNvPr>
          <p:cNvGrpSpPr/>
          <p:nvPr/>
        </p:nvGrpSpPr>
        <p:grpSpPr>
          <a:xfrm>
            <a:off x="3726678" y="2346490"/>
            <a:ext cx="3192742" cy="830997"/>
            <a:chOff x="5605181" y="2293150"/>
            <a:chExt cx="3192742" cy="830997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1BB5F6E-20B2-6FA7-A325-A36B7AF58E31}"/>
                </a:ext>
              </a:extLst>
            </p:cNvPr>
            <p:cNvSpPr txBox="1"/>
            <p:nvPr/>
          </p:nvSpPr>
          <p:spPr>
            <a:xfrm>
              <a:off x="7098182" y="2293150"/>
              <a:ext cx="16997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800" b="1" dirty="0">
                  <a:solidFill>
                    <a:srgbClr val="00B050"/>
                  </a:solidFill>
                </a:rPr>
                <a:t>時間</a:t>
              </a:r>
              <a:endParaRPr kumimoji="1" lang="en-US" altLang="ja-JP" sz="4800" b="1" dirty="0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4A682B95-C8F2-75B1-787F-42A89B4FBA42}"/>
                </a:ext>
              </a:extLst>
            </p:cNvPr>
            <p:cNvSpPr/>
            <p:nvPr/>
          </p:nvSpPr>
          <p:spPr>
            <a:xfrm>
              <a:off x="5605181" y="2371905"/>
              <a:ext cx="1484640" cy="64774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6B509B-A44E-27EC-609A-A1D53A903A3A}"/>
              </a:ext>
            </a:extLst>
          </p:cNvPr>
          <p:cNvSpPr txBox="1"/>
          <p:nvPr/>
        </p:nvSpPr>
        <p:spPr>
          <a:xfrm>
            <a:off x="3962589" y="2367887"/>
            <a:ext cx="1248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3.5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F90E6E4-C909-5B64-0930-8BFDC400DAAA}"/>
              </a:ext>
            </a:extLst>
          </p:cNvPr>
          <p:cNvSpPr txBox="1"/>
          <p:nvPr/>
        </p:nvSpPr>
        <p:spPr>
          <a:xfrm>
            <a:off x="4256316" y="4923445"/>
            <a:ext cx="116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460</a:t>
            </a:r>
            <a:endParaRPr kumimoji="1" lang="ja-JP" altLang="en-US" sz="3600" b="1" dirty="0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968FF4C7-A2F0-73AF-022D-E4A3E8311C61}"/>
              </a:ext>
            </a:extLst>
          </p:cNvPr>
          <p:cNvSpPr/>
          <p:nvPr/>
        </p:nvSpPr>
        <p:spPr>
          <a:xfrm>
            <a:off x="4258271" y="4899777"/>
            <a:ext cx="973669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EC76400D-06D9-4499-5F6B-6D64D3B6F03E}"/>
              </a:ext>
            </a:extLst>
          </p:cNvPr>
          <p:cNvSpPr/>
          <p:nvPr/>
        </p:nvSpPr>
        <p:spPr>
          <a:xfrm>
            <a:off x="6096001" y="4891909"/>
            <a:ext cx="897850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6C23BE6-0939-BD6D-DDFD-23A5B3EA336C}"/>
              </a:ext>
            </a:extLst>
          </p:cNvPr>
          <p:cNvSpPr txBox="1"/>
          <p:nvPr/>
        </p:nvSpPr>
        <p:spPr>
          <a:xfrm>
            <a:off x="6086677" y="4926942"/>
            <a:ext cx="116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690</a:t>
            </a:r>
            <a:endParaRPr kumimoji="1" lang="ja-JP" altLang="en-US" sz="36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BD4CEE8-C723-2C59-389B-FECAEED56852}"/>
              </a:ext>
            </a:extLst>
          </p:cNvPr>
          <p:cNvSpPr txBox="1"/>
          <p:nvPr/>
        </p:nvSpPr>
        <p:spPr>
          <a:xfrm>
            <a:off x="3473961" y="4310666"/>
            <a:ext cx="116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×2</a:t>
            </a:r>
            <a:endParaRPr kumimoji="1" lang="ja-JP" altLang="en-US" sz="36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94649432-6E03-7697-DF26-16D3736E0EA7}"/>
              </a:ext>
            </a:extLst>
          </p:cNvPr>
          <p:cNvSpPr txBox="1"/>
          <p:nvPr/>
        </p:nvSpPr>
        <p:spPr>
          <a:xfrm>
            <a:off x="5422647" y="4304848"/>
            <a:ext cx="116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×3</a:t>
            </a:r>
            <a:endParaRPr kumimoji="1" lang="ja-JP" altLang="en-US" sz="3600" b="1" dirty="0"/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8C01DAA0-7D6F-AE77-13DA-C0D92F146286}"/>
              </a:ext>
            </a:extLst>
          </p:cNvPr>
          <p:cNvGrpSpPr/>
          <p:nvPr/>
        </p:nvGrpSpPr>
        <p:grpSpPr>
          <a:xfrm>
            <a:off x="7144357" y="3246587"/>
            <a:ext cx="1062471" cy="1613361"/>
            <a:chOff x="7144357" y="3246587"/>
            <a:chExt cx="1062471" cy="1613361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27CBB3F0-B44A-4CC3-9F14-8BA9C48E305D}"/>
                </a:ext>
              </a:extLst>
            </p:cNvPr>
            <p:cNvGrpSpPr/>
            <p:nvPr/>
          </p:nvGrpSpPr>
          <p:grpSpPr>
            <a:xfrm>
              <a:off x="7590125" y="3827554"/>
              <a:ext cx="0" cy="1032394"/>
              <a:chOff x="7181708" y="3520365"/>
              <a:chExt cx="0" cy="1038337"/>
            </a:xfrm>
          </p:grpSpPr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7615A417-75B1-4E86-BD7F-655ECB4B75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1708" y="3520365"/>
                <a:ext cx="0" cy="3210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5C3E3EC7-CA1E-4AB9-BA39-698642D7E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1708" y="4237670"/>
                <a:ext cx="0" cy="32103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731FBC0A-61AB-48DF-9659-68670AE1C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1708" y="3778169"/>
                <a:ext cx="0" cy="537937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E1BAB368-7D52-4C51-8C40-FA21670E81BA}"/>
                </a:ext>
              </a:extLst>
            </p:cNvPr>
            <p:cNvSpPr txBox="1"/>
            <p:nvPr/>
          </p:nvSpPr>
          <p:spPr>
            <a:xfrm>
              <a:off x="7144357" y="3246587"/>
              <a:ext cx="1062471" cy="703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/>
                <a:t>3.5</a:t>
              </a:r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88E660B-5AEC-FA36-2272-0704ED95FEBF}"/>
              </a:ext>
            </a:extLst>
          </p:cNvPr>
          <p:cNvSpPr txBox="1"/>
          <p:nvPr/>
        </p:nvSpPr>
        <p:spPr>
          <a:xfrm>
            <a:off x="6398153" y="4329546"/>
            <a:ext cx="165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×3.5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397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34" grpId="0"/>
      <p:bldP spid="35" grpId="0"/>
      <p:bldP spid="36" grpId="0"/>
      <p:bldP spid="40" grpId="0"/>
      <p:bldP spid="41" grpId="0"/>
      <p:bldP spid="49" grpId="0"/>
      <p:bldP spid="54" grpId="0"/>
      <p:bldP spid="55" grpId="0" animBg="1"/>
      <p:bldP spid="56" grpId="0" animBg="1"/>
      <p:bldP spid="57" grpId="0"/>
      <p:bldP spid="58" grpId="0"/>
      <p:bldP spid="59" grpId="0"/>
      <p:bldP spid="61" grpId="0"/>
      <p:bldP spid="4" grpId="0"/>
      <p:bldP spid="6" grpId="0"/>
      <p:bldP spid="9" grpId="0"/>
      <p:bldP spid="11" grpId="0"/>
      <p:bldP spid="12" grpId="0"/>
      <p:bldP spid="37" grpId="0"/>
      <p:bldP spid="43" grpId="0"/>
      <p:bldP spid="60" grpId="0" animBg="1"/>
      <p:bldP spid="64" grpId="0" animBg="1"/>
      <p:bldP spid="66" grpId="0"/>
      <p:bldP spid="68" grpId="0"/>
      <p:bldP spid="69" grpId="0"/>
      <p:bldP spid="7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6B8C1D-64DE-4D98-AFE2-5047717E2BFF}"/>
              </a:ext>
            </a:extLst>
          </p:cNvPr>
          <p:cNvSpPr txBox="1"/>
          <p:nvPr/>
        </p:nvSpPr>
        <p:spPr>
          <a:xfrm>
            <a:off x="621536" y="124728"/>
            <a:ext cx="70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次の道のりを求めましょう。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CD6F42-E356-4650-9B83-11BFCDF1DEAE}"/>
              </a:ext>
            </a:extLst>
          </p:cNvPr>
          <p:cNvSpPr txBox="1"/>
          <p:nvPr/>
        </p:nvSpPr>
        <p:spPr>
          <a:xfrm>
            <a:off x="488018" y="1021100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①時速</a:t>
            </a:r>
            <a:r>
              <a:rPr lang="en-US" altLang="ja-JP" sz="4000" b="1" dirty="0"/>
              <a:t>45km</a:t>
            </a:r>
            <a:r>
              <a:rPr lang="ja-JP" altLang="en-US" sz="4000" b="1" dirty="0"/>
              <a:t>の自動車が</a:t>
            </a:r>
            <a:r>
              <a:rPr lang="en-US" altLang="ja-JP" sz="4000" b="1" dirty="0"/>
              <a:t>2</a:t>
            </a:r>
            <a:r>
              <a:rPr lang="ja-JP" altLang="en-US" sz="4000" b="1" dirty="0"/>
              <a:t>時間に進む道のり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8D98FB-4992-461C-A743-1EBA799DD39A}"/>
              </a:ext>
            </a:extLst>
          </p:cNvPr>
          <p:cNvSpPr txBox="1"/>
          <p:nvPr/>
        </p:nvSpPr>
        <p:spPr>
          <a:xfrm>
            <a:off x="3173609" y="5532880"/>
            <a:ext cx="360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45×2</a:t>
            </a:r>
            <a:r>
              <a:rPr lang="ja-JP" altLang="en-US" sz="5400" b="1" dirty="0"/>
              <a:t>＝</a:t>
            </a:r>
            <a:r>
              <a:rPr lang="en-US" altLang="ja-JP" sz="5400" b="1" dirty="0"/>
              <a:t>90</a:t>
            </a:r>
            <a:endParaRPr kumimoji="1" lang="ja-JP" altLang="en-US" sz="5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36DB2A-1EC4-47E8-AC80-2FE34A92F379}"/>
              </a:ext>
            </a:extLst>
          </p:cNvPr>
          <p:cNvSpPr txBox="1"/>
          <p:nvPr/>
        </p:nvSpPr>
        <p:spPr>
          <a:xfrm>
            <a:off x="7531949" y="5532880"/>
            <a:ext cx="2031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90km</a:t>
            </a:r>
            <a:endParaRPr kumimoji="1" lang="ja-JP" altLang="en-US" sz="54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EDA2D0B-3A7F-49EB-8FD4-532EEE8F485F}"/>
              </a:ext>
            </a:extLst>
          </p:cNvPr>
          <p:cNvCxnSpPr>
            <a:cxnSpLocks/>
          </p:cNvCxnSpPr>
          <p:nvPr/>
        </p:nvCxnSpPr>
        <p:spPr>
          <a:xfrm>
            <a:off x="1041799" y="3712439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C5D633B-7C83-479F-88B6-656C84756CD2}"/>
              </a:ext>
            </a:extLst>
          </p:cNvPr>
          <p:cNvSpPr txBox="1"/>
          <p:nvPr/>
        </p:nvSpPr>
        <p:spPr>
          <a:xfrm>
            <a:off x="778136" y="284673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F7428C-9161-4A3D-8920-01F0E5ADAF7D}"/>
              </a:ext>
            </a:extLst>
          </p:cNvPr>
          <p:cNvSpPr txBox="1"/>
          <p:nvPr/>
        </p:nvSpPr>
        <p:spPr>
          <a:xfrm>
            <a:off x="811592" y="435678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D1707B7-0335-41FC-A7B0-D727CED90107}"/>
              </a:ext>
            </a:extLst>
          </p:cNvPr>
          <p:cNvCxnSpPr>
            <a:cxnSpLocks/>
          </p:cNvCxnSpPr>
          <p:nvPr/>
        </p:nvCxnSpPr>
        <p:spPr>
          <a:xfrm>
            <a:off x="1041799" y="4445131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30EE1C7-0019-4BCE-92D5-5499A52C6546}"/>
              </a:ext>
            </a:extLst>
          </p:cNvPr>
          <p:cNvGrpSpPr/>
          <p:nvPr/>
        </p:nvGrpSpPr>
        <p:grpSpPr>
          <a:xfrm>
            <a:off x="1041799" y="3425735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1863B460-86AB-43AD-B9E0-317BCE93AD9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3082645-57C6-4F81-8DED-EDE3E54B0CB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00847BE-FB1D-45C7-A07C-4333E66520A8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D9E8EE5-7CB0-4817-A656-FCD931A19F7A}"/>
              </a:ext>
            </a:extLst>
          </p:cNvPr>
          <p:cNvGrpSpPr/>
          <p:nvPr/>
        </p:nvGrpSpPr>
        <p:grpSpPr>
          <a:xfrm>
            <a:off x="2939631" y="3406794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A6744B6-04AB-407D-8A6E-9B34B981CC9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F26A0E5-74DC-44F6-816F-2F73609E5735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659E29F8-31ED-4B90-B7BB-8A0A5C7A156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45263738-0C71-478E-B056-33F2C16BF91B}"/>
              </a:ext>
            </a:extLst>
          </p:cNvPr>
          <p:cNvGrpSpPr/>
          <p:nvPr/>
        </p:nvGrpSpPr>
        <p:grpSpPr>
          <a:xfrm>
            <a:off x="4830631" y="3425735"/>
            <a:ext cx="0" cy="1038337"/>
            <a:chOff x="5480149" y="4901718"/>
            <a:chExt cx="0" cy="103833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13304265-1CD0-48CE-A532-324CA8E0220A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FCE63E3-22B0-4EA9-B293-922C2082D40E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4F183903-08B2-4F93-ADB9-01BEE396BEA7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00EFA9D-A73E-4C28-8107-07D37DB6E449}"/>
              </a:ext>
            </a:extLst>
          </p:cNvPr>
          <p:cNvGrpSpPr/>
          <p:nvPr/>
        </p:nvGrpSpPr>
        <p:grpSpPr>
          <a:xfrm>
            <a:off x="6721630" y="3425735"/>
            <a:ext cx="0" cy="1038337"/>
            <a:chOff x="7181708" y="3520365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2C9E3B25-832D-44E4-AF7C-516BF749FBFE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26D3CE1-4E83-45FF-99A5-EC378985A42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2E25F8BF-27E2-416E-8297-DA162BEB236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4087E7-BBAF-4FCA-8BE4-31BC02058B5B}"/>
              </a:ext>
            </a:extLst>
          </p:cNvPr>
          <p:cNvSpPr txBox="1"/>
          <p:nvPr/>
        </p:nvSpPr>
        <p:spPr>
          <a:xfrm>
            <a:off x="2569725" y="4563452"/>
            <a:ext cx="79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FA21E93-F386-4754-AAF2-554D424C49F6}"/>
              </a:ext>
            </a:extLst>
          </p:cNvPr>
          <p:cNvSpPr txBox="1"/>
          <p:nvPr/>
        </p:nvSpPr>
        <p:spPr>
          <a:xfrm>
            <a:off x="2672253" y="2822047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9148398-60E5-4987-9B13-20EA7BC45933}"/>
              </a:ext>
            </a:extLst>
          </p:cNvPr>
          <p:cNvSpPr txBox="1"/>
          <p:nvPr/>
        </p:nvSpPr>
        <p:spPr>
          <a:xfrm>
            <a:off x="4599914" y="2822047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DA338CB3-DEC9-457A-9A37-F6621869B882}"/>
              </a:ext>
            </a:extLst>
          </p:cNvPr>
          <p:cNvSpPr/>
          <p:nvPr/>
        </p:nvSpPr>
        <p:spPr>
          <a:xfrm>
            <a:off x="4298766" y="4501101"/>
            <a:ext cx="1141213" cy="7369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F81A72-B0CF-4DB2-B8A8-0888A607F5BF}"/>
              </a:ext>
            </a:extLst>
          </p:cNvPr>
          <p:cNvSpPr txBox="1"/>
          <p:nvPr/>
        </p:nvSpPr>
        <p:spPr>
          <a:xfrm>
            <a:off x="9801439" y="4390490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49D1959-6C0D-4B72-9E94-C19D0D6FA2A6}"/>
              </a:ext>
            </a:extLst>
          </p:cNvPr>
          <p:cNvSpPr txBox="1"/>
          <p:nvPr/>
        </p:nvSpPr>
        <p:spPr>
          <a:xfrm>
            <a:off x="9749503" y="2887147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0080F50-08D4-4AA7-A9F5-B247A951A02C}"/>
              </a:ext>
            </a:extLst>
          </p:cNvPr>
          <p:cNvSpPr txBox="1"/>
          <p:nvPr/>
        </p:nvSpPr>
        <p:spPr>
          <a:xfrm>
            <a:off x="6467542" y="2854585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BEAABDA-6DC6-48CA-88FE-094FA276EE6B}"/>
              </a:ext>
            </a:extLst>
          </p:cNvPr>
          <p:cNvGrpSpPr/>
          <p:nvPr/>
        </p:nvGrpSpPr>
        <p:grpSpPr>
          <a:xfrm>
            <a:off x="8547499" y="3433338"/>
            <a:ext cx="0" cy="1038337"/>
            <a:chOff x="7181708" y="3520365"/>
            <a:chExt cx="0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D8DEEC2D-3FF1-46AD-B248-582D51A73D4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06E0D50-0700-47C3-B1E5-C50039DF9E6A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B6CB3FBF-0459-4750-BA5E-9826A0074A1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819061C-C4A7-463F-81B0-CD7AE8E3D18D}"/>
              </a:ext>
            </a:extLst>
          </p:cNvPr>
          <p:cNvSpPr txBox="1"/>
          <p:nvPr/>
        </p:nvSpPr>
        <p:spPr>
          <a:xfrm>
            <a:off x="8314336" y="2840219"/>
            <a:ext cx="49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AAB73B04-A8DB-4FD3-9BC2-A5F524FEFE4A}"/>
              </a:ext>
            </a:extLst>
          </p:cNvPr>
          <p:cNvSpPr/>
          <p:nvPr/>
        </p:nvSpPr>
        <p:spPr>
          <a:xfrm>
            <a:off x="2452801" y="4540231"/>
            <a:ext cx="978596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0E55323-1DFA-4625-8415-904D67300C90}"/>
              </a:ext>
            </a:extLst>
          </p:cNvPr>
          <p:cNvSpPr txBox="1"/>
          <p:nvPr/>
        </p:nvSpPr>
        <p:spPr>
          <a:xfrm>
            <a:off x="4485258" y="4530190"/>
            <a:ext cx="79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90</a:t>
            </a:r>
            <a:endParaRPr kumimoji="1" lang="ja-JP" altLang="en-US" sz="40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A5D6BDB-4A15-4FC6-A6D9-4E40FED19C16}"/>
              </a:ext>
            </a:extLst>
          </p:cNvPr>
          <p:cNvSpPr txBox="1"/>
          <p:nvPr/>
        </p:nvSpPr>
        <p:spPr>
          <a:xfrm>
            <a:off x="882289" y="1577112"/>
            <a:ext cx="446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(1</a:t>
            </a:r>
            <a:r>
              <a:rPr lang="ja-JP" altLang="en-US" sz="3600" b="1" dirty="0"/>
              <a:t>時間に</a:t>
            </a:r>
            <a:r>
              <a:rPr lang="en-US" altLang="ja-JP" sz="3600" b="1" dirty="0"/>
              <a:t>45</a:t>
            </a:r>
            <a:r>
              <a:rPr lang="ja-JP" altLang="en-US" sz="3600" b="1" dirty="0"/>
              <a:t>㎞進む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6DFBB5-BF5A-B197-D7FE-128F3A3D45B7}"/>
              </a:ext>
            </a:extLst>
          </p:cNvPr>
          <p:cNvSpPr txBox="1"/>
          <p:nvPr/>
        </p:nvSpPr>
        <p:spPr>
          <a:xfrm>
            <a:off x="831442" y="610343"/>
            <a:ext cx="324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8DAA4EA-7421-072D-A227-EFA44DDC2F43}"/>
              </a:ext>
            </a:extLst>
          </p:cNvPr>
          <p:cNvSpPr txBox="1"/>
          <p:nvPr/>
        </p:nvSpPr>
        <p:spPr>
          <a:xfrm>
            <a:off x="5841486" y="621276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AC6D6A-FFEF-0FA2-FDB0-4DAECDC252BD}"/>
              </a:ext>
            </a:extLst>
          </p:cNvPr>
          <p:cNvSpPr txBox="1"/>
          <p:nvPr/>
        </p:nvSpPr>
        <p:spPr>
          <a:xfrm>
            <a:off x="8834326" y="546889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5D157AE-7860-9E86-9B2A-87D490DCE401}"/>
              </a:ext>
            </a:extLst>
          </p:cNvPr>
          <p:cNvSpPr txBox="1"/>
          <p:nvPr/>
        </p:nvSpPr>
        <p:spPr>
          <a:xfrm>
            <a:off x="450794" y="2158644"/>
            <a:ext cx="9511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１あたりの数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5" grpId="0"/>
      <p:bldP spid="34" grpId="0"/>
      <p:bldP spid="37" grpId="0" animBg="1"/>
      <p:bldP spid="39" grpId="0"/>
      <p:bldP spid="40" grpId="0"/>
      <p:bldP spid="52" grpId="0" animBg="1"/>
      <p:bldP spid="53" grpId="0"/>
      <p:bldP spid="55" grpId="0"/>
      <p:bldP spid="6" grpId="0"/>
      <p:bldP spid="7" grpId="0"/>
      <p:bldP spid="10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6B8C1D-64DE-4D98-AFE2-5047717E2BFF}"/>
              </a:ext>
            </a:extLst>
          </p:cNvPr>
          <p:cNvSpPr txBox="1"/>
          <p:nvPr/>
        </p:nvSpPr>
        <p:spPr>
          <a:xfrm>
            <a:off x="542241" y="48959"/>
            <a:ext cx="704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次の道のりを求めましょう。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CD6F42-E356-4650-9B83-11BFCDF1DEAE}"/>
              </a:ext>
            </a:extLst>
          </p:cNvPr>
          <p:cNvSpPr txBox="1"/>
          <p:nvPr/>
        </p:nvSpPr>
        <p:spPr>
          <a:xfrm>
            <a:off x="101657" y="1921601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 時速</a:t>
            </a:r>
            <a:r>
              <a:rPr lang="en-US" altLang="ja-JP" sz="4000" b="1" dirty="0"/>
              <a:t>45km</a:t>
            </a:r>
            <a:r>
              <a:rPr lang="ja-JP" altLang="en-US" sz="4000" b="1" dirty="0"/>
              <a:t>の自動車が</a:t>
            </a:r>
            <a:r>
              <a:rPr lang="en-US" altLang="ja-JP" sz="4000" b="1" dirty="0"/>
              <a:t>2</a:t>
            </a:r>
            <a:r>
              <a:rPr lang="ja-JP" altLang="en-US" sz="4000" b="1" dirty="0"/>
              <a:t>時間に進む道のり</a:t>
            </a:r>
            <a:endParaRPr kumimoji="1" lang="ja-JP" altLang="en-US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84C244-20B3-4B0F-AB7E-C81142C50FEB}"/>
              </a:ext>
            </a:extLst>
          </p:cNvPr>
          <p:cNvSpPr txBox="1"/>
          <p:nvPr/>
        </p:nvSpPr>
        <p:spPr>
          <a:xfrm>
            <a:off x="187324" y="3485535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② 分速</a:t>
            </a:r>
            <a:r>
              <a:rPr lang="en-US" altLang="ja-JP" sz="4000" b="1" dirty="0"/>
              <a:t>1.6km</a:t>
            </a:r>
            <a:r>
              <a:rPr lang="ja-JP" altLang="en-US" sz="4000" b="1" dirty="0"/>
              <a:t>のはとが</a:t>
            </a:r>
            <a:r>
              <a:rPr lang="en-US" altLang="ja-JP" sz="4000" b="1" dirty="0"/>
              <a:t>30</a:t>
            </a:r>
            <a:r>
              <a:rPr lang="ja-JP" altLang="en-US" sz="4000" b="1" dirty="0"/>
              <a:t>分間に飛ぶきょり</a:t>
            </a:r>
            <a:endParaRPr lang="en-US" altLang="ja-JP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6C8E9-9499-4947-9879-0B1D67C17EE5}"/>
              </a:ext>
            </a:extLst>
          </p:cNvPr>
          <p:cNvSpPr txBox="1"/>
          <p:nvPr/>
        </p:nvSpPr>
        <p:spPr>
          <a:xfrm>
            <a:off x="187324" y="5406356"/>
            <a:ext cx="10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③ 秒速</a:t>
            </a:r>
            <a:r>
              <a:rPr lang="en-US" altLang="ja-JP" sz="4000" b="1" dirty="0"/>
              <a:t>32m</a:t>
            </a:r>
            <a:r>
              <a:rPr lang="ja-JP" altLang="en-US" sz="4000" b="1" dirty="0"/>
              <a:t>のチーターが</a:t>
            </a:r>
            <a:r>
              <a:rPr lang="en-US" altLang="ja-JP" sz="4000" b="1" dirty="0"/>
              <a:t>30</a:t>
            </a:r>
            <a:r>
              <a:rPr lang="ja-JP" altLang="en-US" sz="4000" b="1" dirty="0"/>
              <a:t>秒間に走る道のり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8D98FB-4992-461C-A743-1EBA799DD39A}"/>
              </a:ext>
            </a:extLst>
          </p:cNvPr>
          <p:cNvSpPr txBox="1"/>
          <p:nvPr/>
        </p:nvSpPr>
        <p:spPr>
          <a:xfrm>
            <a:off x="4733622" y="2605180"/>
            <a:ext cx="318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45×2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90</a:t>
            </a:r>
            <a:endParaRPr kumimoji="1" lang="ja-JP" altLang="en-US" sz="4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36DB2A-1EC4-47E8-AC80-2FE34A92F379}"/>
              </a:ext>
            </a:extLst>
          </p:cNvPr>
          <p:cNvSpPr txBox="1"/>
          <p:nvPr/>
        </p:nvSpPr>
        <p:spPr>
          <a:xfrm>
            <a:off x="8728834" y="2520410"/>
            <a:ext cx="179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90km</a:t>
            </a:r>
            <a:endParaRPr kumimoji="1" lang="ja-JP" altLang="en-US" sz="4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6740F8A-E646-4E8C-9A67-658B00F620F3}"/>
              </a:ext>
            </a:extLst>
          </p:cNvPr>
          <p:cNvSpPr txBox="1"/>
          <p:nvPr/>
        </p:nvSpPr>
        <p:spPr>
          <a:xfrm>
            <a:off x="4402143" y="4331501"/>
            <a:ext cx="318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1.6×30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48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4E65CE-4B52-4CF4-B08E-EC7C820C39EA}"/>
              </a:ext>
            </a:extLst>
          </p:cNvPr>
          <p:cNvSpPr txBox="1"/>
          <p:nvPr/>
        </p:nvSpPr>
        <p:spPr>
          <a:xfrm>
            <a:off x="8831929" y="4295892"/>
            <a:ext cx="192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48km</a:t>
            </a:r>
            <a:endParaRPr kumimoji="1" lang="ja-JP" altLang="en-US" sz="4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EA7AD3-56E3-4FFC-B740-E310FBD0626D}"/>
              </a:ext>
            </a:extLst>
          </p:cNvPr>
          <p:cNvSpPr txBox="1"/>
          <p:nvPr/>
        </p:nvSpPr>
        <p:spPr>
          <a:xfrm>
            <a:off x="4503122" y="6025255"/>
            <a:ext cx="356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32×30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960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7AD4C10-5F0B-440E-A82F-2697E8E0DA1E}"/>
              </a:ext>
            </a:extLst>
          </p:cNvPr>
          <p:cNvSpPr txBox="1"/>
          <p:nvPr/>
        </p:nvSpPr>
        <p:spPr>
          <a:xfrm>
            <a:off x="8931984" y="5990607"/>
            <a:ext cx="1926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960m</a:t>
            </a:r>
            <a:endParaRPr kumimoji="1" lang="ja-JP" altLang="en-US" sz="4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DE576D-1A81-25BD-8088-EA3F5C6E4FBE}"/>
              </a:ext>
            </a:extLst>
          </p:cNvPr>
          <p:cNvSpPr txBox="1"/>
          <p:nvPr/>
        </p:nvSpPr>
        <p:spPr>
          <a:xfrm>
            <a:off x="644744" y="2417051"/>
            <a:ext cx="446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(1</a:t>
            </a:r>
            <a:r>
              <a:rPr lang="ja-JP" altLang="en-US" sz="3600" b="1" dirty="0"/>
              <a:t>時間に</a:t>
            </a:r>
            <a:r>
              <a:rPr lang="en-US" altLang="ja-JP" sz="3600" b="1" dirty="0"/>
              <a:t>45</a:t>
            </a:r>
            <a:r>
              <a:rPr lang="ja-JP" altLang="en-US" sz="3600" b="1" dirty="0"/>
              <a:t>㎞進む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E15A37-1417-028B-8903-8AD21F3E8DD3}"/>
              </a:ext>
            </a:extLst>
          </p:cNvPr>
          <p:cNvSpPr txBox="1"/>
          <p:nvPr/>
        </p:nvSpPr>
        <p:spPr>
          <a:xfrm>
            <a:off x="269470" y="3989875"/>
            <a:ext cx="446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(1</a:t>
            </a:r>
            <a:r>
              <a:rPr lang="ja-JP" altLang="en-US" sz="3600" b="1" dirty="0"/>
              <a:t>分間に</a:t>
            </a:r>
            <a:r>
              <a:rPr lang="en-US" altLang="ja-JP" sz="3600" b="1" dirty="0"/>
              <a:t>1.6</a:t>
            </a:r>
            <a:r>
              <a:rPr lang="ja-JP" altLang="en-US" sz="3600" b="1" dirty="0"/>
              <a:t>㎞進む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11A68C-3EB6-8680-2849-F51970D5CE14}"/>
              </a:ext>
            </a:extLst>
          </p:cNvPr>
          <p:cNvSpPr txBox="1"/>
          <p:nvPr/>
        </p:nvSpPr>
        <p:spPr>
          <a:xfrm>
            <a:off x="208142" y="5928526"/>
            <a:ext cx="446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(1</a:t>
            </a:r>
            <a:r>
              <a:rPr lang="ja-JP" altLang="en-US" sz="3600" b="1" dirty="0"/>
              <a:t>秒間に</a:t>
            </a:r>
            <a:r>
              <a:rPr lang="en-US" altLang="ja-JP" sz="3600" b="1" dirty="0"/>
              <a:t>32m</a:t>
            </a:r>
            <a:r>
              <a:rPr lang="ja-JP" altLang="en-US" sz="3600" b="1" dirty="0"/>
              <a:t>進む</a:t>
            </a:r>
            <a:r>
              <a:rPr lang="en-US" altLang="ja-JP" sz="3600" b="1" dirty="0"/>
              <a:t>)</a:t>
            </a:r>
            <a:endParaRPr kumimoji="1" lang="ja-JP" altLang="en-US" sz="36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E5F17E-32D2-64D5-81F1-53E34000F098}"/>
              </a:ext>
            </a:extLst>
          </p:cNvPr>
          <p:cNvSpPr txBox="1"/>
          <p:nvPr/>
        </p:nvSpPr>
        <p:spPr>
          <a:xfrm>
            <a:off x="517247" y="1596949"/>
            <a:ext cx="324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7C74BEB-2B6D-CC7A-35ED-2F3224BA9E24}"/>
              </a:ext>
            </a:extLst>
          </p:cNvPr>
          <p:cNvSpPr txBox="1"/>
          <p:nvPr/>
        </p:nvSpPr>
        <p:spPr>
          <a:xfrm>
            <a:off x="5177801" y="1580593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3F9718-4588-DAC0-8E22-7456B62C09BD}"/>
              </a:ext>
            </a:extLst>
          </p:cNvPr>
          <p:cNvSpPr txBox="1"/>
          <p:nvPr/>
        </p:nvSpPr>
        <p:spPr>
          <a:xfrm>
            <a:off x="7820810" y="1600143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B118689-F2B6-7B99-4A8A-DA9A68C099BD}"/>
              </a:ext>
            </a:extLst>
          </p:cNvPr>
          <p:cNvSpPr txBox="1"/>
          <p:nvPr/>
        </p:nvSpPr>
        <p:spPr>
          <a:xfrm>
            <a:off x="542241" y="756845"/>
            <a:ext cx="9511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１あたりの数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1FC889-5741-5F08-397A-F2112F4D4F8B}"/>
              </a:ext>
            </a:extLst>
          </p:cNvPr>
          <p:cNvSpPr txBox="1"/>
          <p:nvPr/>
        </p:nvSpPr>
        <p:spPr>
          <a:xfrm>
            <a:off x="425099" y="3215704"/>
            <a:ext cx="324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B51CF-2E53-CA3E-61E6-313F6E7843C9}"/>
              </a:ext>
            </a:extLst>
          </p:cNvPr>
          <p:cNvSpPr txBox="1"/>
          <p:nvPr/>
        </p:nvSpPr>
        <p:spPr>
          <a:xfrm>
            <a:off x="5085653" y="3199348"/>
            <a:ext cx="264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D461520-3A26-E3B7-8862-61BF67A1605A}"/>
              </a:ext>
            </a:extLst>
          </p:cNvPr>
          <p:cNvSpPr txBox="1"/>
          <p:nvPr/>
        </p:nvSpPr>
        <p:spPr>
          <a:xfrm>
            <a:off x="7728662" y="3218898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3D744AC-AA35-7786-3320-323F4507FCC3}"/>
              </a:ext>
            </a:extLst>
          </p:cNvPr>
          <p:cNvSpPr txBox="1"/>
          <p:nvPr/>
        </p:nvSpPr>
        <p:spPr>
          <a:xfrm>
            <a:off x="634480" y="5049633"/>
            <a:ext cx="324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D8D2893-4C54-B3DF-6911-5250F7C6BABD}"/>
              </a:ext>
            </a:extLst>
          </p:cNvPr>
          <p:cNvSpPr txBox="1"/>
          <p:nvPr/>
        </p:nvSpPr>
        <p:spPr>
          <a:xfrm>
            <a:off x="5724439" y="5058614"/>
            <a:ext cx="22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7AC20AA-BD25-9272-E83E-7C9BF49E7825}"/>
              </a:ext>
            </a:extLst>
          </p:cNvPr>
          <p:cNvSpPr txBox="1"/>
          <p:nvPr/>
        </p:nvSpPr>
        <p:spPr>
          <a:xfrm>
            <a:off x="8272722" y="5106250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79F180-FDB0-7847-726D-888A97315EEB}"/>
              </a:ext>
            </a:extLst>
          </p:cNvPr>
          <p:cNvSpPr txBox="1"/>
          <p:nvPr/>
        </p:nvSpPr>
        <p:spPr>
          <a:xfrm>
            <a:off x="1886532" y="3950618"/>
            <a:ext cx="8548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00B050"/>
                </a:solidFill>
              </a:rPr>
              <a:t>速さ</a:t>
            </a:r>
            <a:r>
              <a:rPr lang="en-US" altLang="ja-JP" sz="6600" b="1" dirty="0">
                <a:solidFill>
                  <a:srgbClr val="00B050"/>
                </a:solidFill>
              </a:rPr>
              <a:t>×</a:t>
            </a:r>
            <a:r>
              <a:rPr lang="ja-JP" altLang="en-US" sz="6600" b="1" dirty="0">
                <a:solidFill>
                  <a:srgbClr val="00B050"/>
                </a:solidFill>
              </a:rPr>
              <a:t>時間＝道のり</a:t>
            </a:r>
            <a:endParaRPr kumimoji="1" lang="ja-JP" alt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63D13-0EAD-A452-16A6-3A57ED6A5414}"/>
              </a:ext>
            </a:extLst>
          </p:cNvPr>
          <p:cNvSpPr txBox="1"/>
          <p:nvPr/>
        </p:nvSpPr>
        <p:spPr>
          <a:xfrm>
            <a:off x="1821771" y="2430349"/>
            <a:ext cx="8548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00B050"/>
                </a:solidFill>
              </a:rPr>
              <a:t>速さ</a:t>
            </a:r>
            <a:r>
              <a:rPr lang="en-US" altLang="ja-JP" sz="6600" b="1" dirty="0">
                <a:solidFill>
                  <a:srgbClr val="00B050"/>
                </a:solidFill>
              </a:rPr>
              <a:t>×</a:t>
            </a:r>
            <a:r>
              <a:rPr lang="ja-JP" altLang="en-US" sz="6600" b="1" dirty="0">
                <a:solidFill>
                  <a:srgbClr val="00B050"/>
                </a:solidFill>
              </a:rPr>
              <a:t>時間＝道のり</a:t>
            </a:r>
            <a:endParaRPr kumimoji="1" lang="ja-JP" altLang="en-US" sz="6600" b="1" dirty="0">
              <a:solidFill>
                <a:srgbClr val="00B05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DB82FD0-C024-CEE9-443C-763544EBF27C}"/>
              </a:ext>
            </a:extLst>
          </p:cNvPr>
          <p:cNvSpPr txBox="1"/>
          <p:nvPr/>
        </p:nvSpPr>
        <p:spPr>
          <a:xfrm>
            <a:off x="1945585" y="5748159"/>
            <a:ext cx="8548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>
                <a:solidFill>
                  <a:srgbClr val="00B050"/>
                </a:solidFill>
              </a:rPr>
              <a:t>速さ</a:t>
            </a:r>
            <a:r>
              <a:rPr lang="en-US" altLang="ja-JP" sz="6600" b="1" dirty="0">
                <a:solidFill>
                  <a:srgbClr val="00B050"/>
                </a:solidFill>
              </a:rPr>
              <a:t>×</a:t>
            </a:r>
            <a:r>
              <a:rPr lang="ja-JP" altLang="en-US" sz="6600" b="1" dirty="0">
                <a:solidFill>
                  <a:srgbClr val="00B050"/>
                </a:solidFill>
              </a:rPr>
              <a:t>時間＝道のり</a:t>
            </a:r>
            <a:endParaRPr kumimoji="1" lang="ja-JP" alt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" grpId="0"/>
      <p:bldP spid="3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601F76-5BB1-43B0-BE21-621B3E89F26F}"/>
              </a:ext>
            </a:extLst>
          </p:cNvPr>
          <p:cNvSpPr txBox="1"/>
          <p:nvPr/>
        </p:nvSpPr>
        <p:spPr>
          <a:xfrm>
            <a:off x="2038892" y="2551837"/>
            <a:ext cx="8751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速さと道のりから，</a:t>
            </a:r>
            <a:endParaRPr kumimoji="1" lang="en-US" altLang="ja-JP" sz="5400" b="1" dirty="0"/>
          </a:p>
          <a:p>
            <a:r>
              <a:rPr kumimoji="1" lang="ja-JP" altLang="en-US" sz="5400" b="1" dirty="0"/>
              <a:t>　　　時間を考えよう。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8B231E-2ECD-4CA4-A84A-49A1EC65AFEE}"/>
              </a:ext>
            </a:extLst>
          </p:cNvPr>
          <p:cNvSpPr txBox="1"/>
          <p:nvPr/>
        </p:nvSpPr>
        <p:spPr>
          <a:xfrm>
            <a:off x="1319923" y="1152513"/>
            <a:ext cx="289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EC6498-FFE8-56A4-B9C0-661B61F1417A}"/>
              </a:ext>
            </a:extLst>
          </p:cNvPr>
          <p:cNvSpPr txBox="1"/>
          <p:nvPr/>
        </p:nvSpPr>
        <p:spPr>
          <a:xfrm>
            <a:off x="645113" y="2228671"/>
            <a:ext cx="324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１あたりの数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84A442-B2A1-C494-34DA-7965AE1C5C2A}"/>
              </a:ext>
            </a:extLst>
          </p:cNvPr>
          <p:cNvSpPr txBox="1"/>
          <p:nvPr/>
        </p:nvSpPr>
        <p:spPr>
          <a:xfrm>
            <a:off x="4121541" y="3982998"/>
            <a:ext cx="229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いくつ分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3E187C-7237-235D-DD83-2D82171AD3A6}"/>
              </a:ext>
            </a:extLst>
          </p:cNvPr>
          <p:cNvSpPr txBox="1"/>
          <p:nvPr/>
        </p:nvSpPr>
        <p:spPr>
          <a:xfrm>
            <a:off x="4266461" y="2083992"/>
            <a:ext cx="26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全体の数</a:t>
            </a:r>
            <a:endParaRPr kumimoji="1"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20CCA7-307B-E925-990A-4E833CEE591E}"/>
              </a:ext>
            </a:extLst>
          </p:cNvPr>
          <p:cNvSpPr txBox="1"/>
          <p:nvPr/>
        </p:nvSpPr>
        <p:spPr>
          <a:xfrm>
            <a:off x="645112" y="123431"/>
            <a:ext cx="9511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１あたりの数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×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いくつ分＝全体の数</a:t>
            </a:r>
            <a:endParaRPr kumimoji="1" lang="en-US" altLang="ja-JP" sz="4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0C6CEE-5D72-4BB4-523A-FF980BBD7423}"/>
              </a:ext>
            </a:extLst>
          </p:cNvPr>
          <p:cNvSpPr txBox="1"/>
          <p:nvPr/>
        </p:nvSpPr>
        <p:spPr>
          <a:xfrm>
            <a:off x="1034548" y="4871937"/>
            <a:ext cx="9511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１あたりの数</a:t>
            </a:r>
            <a:r>
              <a:rPr kumimoji="1" lang="en-US" altLang="ja-JP" sz="4000" b="1" dirty="0"/>
              <a:t>×</a:t>
            </a:r>
            <a:r>
              <a:rPr kumimoji="1" lang="ja-JP" altLang="en-US" sz="4000" b="1" dirty="0"/>
              <a:t>いくつ分＝全体の数</a:t>
            </a:r>
            <a:endParaRPr kumimoji="1" lang="en-US" altLang="ja-JP" sz="40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D6D2C73-9A22-471D-C190-CE229055AE78}"/>
              </a:ext>
            </a:extLst>
          </p:cNvPr>
          <p:cNvSpPr/>
          <p:nvPr/>
        </p:nvSpPr>
        <p:spPr>
          <a:xfrm>
            <a:off x="4625161" y="4782157"/>
            <a:ext cx="2137146" cy="9250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5A9EF16-D7B6-8C68-E5F0-66DEF32DF539}"/>
              </a:ext>
            </a:extLst>
          </p:cNvPr>
          <p:cNvSpPr txBox="1"/>
          <p:nvPr/>
        </p:nvSpPr>
        <p:spPr>
          <a:xfrm>
            <a:off x="1521191" y="5882666"/>
            <a:ext cx="2558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全体の数</a:t>
            </a:r>
            <a:endParaRPr kumimoji="1" lang="en-US" altLang="ja-JP" sz="4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9303A17-D0D0-87F7-8B80-04D801F2D490}"/>
              </a:ext>
            </a:extLst>
          </p:cNvPr>
          <p:cNvSpPr txBox="1"/>
          <p:nvPr/>
        </p:nvSpPr>
        <p:spPr>
          <a:xfrm>
            <a:off x="4266461" y="5910688"/>
            <a:ext cx="3242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１あたりの数</a:t>
            </a:r>
            <a:endParaRPr kumimoji="1" lang="en-US" altLang="ja-JP" sz="4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DCB4A2-CF24-5600-B757-6E09B819531E}"/>
              </a:ext>
            </a:extLst>
          </p:cNvPr>
          <p:cNvSpPr txBox="1"/>
          <p:nvPr/>
        </p:nvSpPr>
        <p:spPr>
          <a:xfrm>
            <a:off x="7863400" y="5910688"/>
            <a:ext cx="2292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いくつ分</a:t>
            </a:r>
            <a:endParaRPr kumimoji="1" lang="en-US" altLang="ja-JP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6E788A-3B05-F60A-77AF-9B060F0B83A6}"/>
              </a:ext>
            </a:extLst>
          </p:cNvPr>
          <p:cNvSpPr txBox="1"/>
          <p:nvPr/>
        </p:nvSpPr>
        <p:spPr>
          <a:xfrm>
            <a:off x="7328876" y="5918377"/>
            <a:ext cx="85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＝</a:t>
            </a:r>
            <a:endParaRPr kumimoji="1" lang="en-US" altLang="ja-JP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FE357A-5AF1-4A21-BE5B-6756CBFDCD55}"/>
              </a:ext>
            </a:extLst>
          </p:cNvPr>
          <p:cNvSpPr txBox="1"/>
          <p:nvPr/>
        </p:nvSpPr>
        <p:spPr>
          <a:xfrm>
            <a:off x="3697751" y="5882004"/>
            <a:ext cx="735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÷</a:t>
            </a:r>
          </a:p>
        </p:txBody>
      </p:sp>
    </p:spTree>
    <p:extLst>
      <p:ext uri="{BB962C8B-B14F-4D97-AF65-F5344CB8AC3E}">
        <p14:creationId xmlns:p14="http://schemas.microsoft.com/office/powerpoint/2010/main" val="2040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6686-C1CA-8D4B-96FB-CB0D0D137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3CA12C-D057-5349-A758-E3E9A8B7A5A8}"/>
              </a:ext>
            </a:extLst>
          </p:cNvPr>
          <p:cNvSpPr txBox="1"/>
          <p:nvPr/>
        </p:nvSpPr>
        <p:spPr>
          <a:xfrm>
            <a:off x="761597" y="107504"/>
            <a:ext cx="435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　</a:t>
            </a:r>
            <a:r>
              <a:rPr lang="en-US" altLang="ja-JP" sz="4400" b="1" dirty="0"/>
              <a:t> 2</a:t>
            </a:r>
            <a:r>
              <a:rPr lang="ja-JP" altLang="en-US" sz="3200" b="1" dirty="0"/>
              <a:t>個</a:t>
            </a:r>
            <a:r>
              <a:rPr lang="ja-JP" altLang="en-US" sz="4400" b="1" dirty="0"/>
              <a:t>　</a:t>
            </a:r>
            <a:r>
              <a:rPr kumimoji="1" lang="en-US" altLang="ja-JP" sz="4400" b="1" dirty="0"/>
              <a:t>120</a:t>
            </a:r>
            <a:r>
              <a:rPr lang="ja-JP" altLang="en-US" sz="3200" b="1" dirty="0"/>
              <a:t>円</a:t>
            </a:r>
            <a:endParaRPr kumimoji="1" lang="en-US" altLang="ja-JP" sz="44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F132C4D-A475-CD76-147E-737CDA429480}"/>
              </a:ext>
            </a:extLst>
          </p:cNvPr>
          <p:cNvCxnSpPr/>
          <p:nvPr/>
        </p:nvCxnSpPr>
        <p:spPr>
          <a:xfrm>
            <a:off x="1055119" y="1749684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AB5FA7-140A-D19E-EE6E-CFCB52B41E43}"/>
              </a:ext>
            </a:extLst>
          </p:cNvPr>
          <p:cNvSpPr txBox="1"/>
          <p:nvPr/>
        </p:nvSpPr>
        <p:spPr>
          <a:xfrm>
            <a:off x="791456" y="8839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259AF5A-C257-72E5-7136-61ACCD5BA722}"/>
              </a:ext>
            </a:extLst>
          </p:cNvPr>
          <p:cNvSpPr txBox="1"/>
          <p:nvPr/>
        </p:nvSpPr>
        <p:spPr>
          <a:xfrm>
            <a:off x="824912" y="239402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357816B-A617-F7E3-F06C-01FDAE2CFE83}"/>
              </a:ext>
            </a:extLst>
          </p:cNvPr>
          <p:cNvCxnSpPr/>
          <p:nvPr/>
        </p:nvCxnSpPr>
        <p:spPr>
          <a:xfrm>
            <a:off x="1055119" y="2482376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DDD5DBFF-4FCA-D54C-D2F4-B878F410BB39}"/>
              </a:ext>
            </a:extLst>
          </p:cNvPr>
          <p:cNvGrpSpPr/>
          <p:nvPr/>
        </p:nvGrpSpPr>
        <p:grpSpPr>
          <a:xfrm>
            <a:off x="1053159" y="1462980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93D0DC2-9AA0-C312-CA9B-2585B8FCEBC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95D8BA7-285B-84A2-84C6-2E58694AB9B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A23A2022-A24A-CBD0-AAA9-B8963420854D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B0422E7-4F8D-3200-143D-0FF9533CC840}"/>
              </a:ext>
            </a:extLst>
          </p:cNvPr>
          <p:cNvGrpSpPr/>
          <p:nvPr/>
        </p:nvGrpSpPr>
        <p:grpSpPr>
          <a:xfrm>
            <a:off x="2948396" y="1444039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EEA5C7C4-CE71-B6FA-9D1D-E236941A3BA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21BEFC8-4947-CC27-D658-6969C45B450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EC90EA8-B385-758E-9123-29219689EC5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8796035D-0200-795C-DEAB-F4AC09ED79F2}"/>
              </a:ext>
            </a:extLst>
          </p:cNvPr>
          <p:cNvGrpSpPr/>
          <p:nvPr/>
        </p:nvGrpSpPr>
        <p:grpSpPr>
          <a:xfrm>
            <a:off x="4841673" y="1462980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1E30492-A172-2F98-F186-360DE0B3F235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4FDD8DA7-6182-41E1-56EA-513CC3C0EF83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2B75FE2F-3366-D950-3250-DE1439EC1AC6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57E52FF-260B-C728-D050-1C364997B887}"/>
              </a:ext>
            </a:extLst>
          </p:cNvPr>
          <p:cNvGrpSpPr/>
          <p:nvPr/>
        </p:nvGrpSpPr>
        <p:grpSpPr>
          <a:xfrm>
            <a:off x="6734950" y="1462980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D831C98B-C834-F84A-CF7E-725AEE202D3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862D7682-BAA5-FB28-918B-8894ECE46944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591CEC1C-B165-2F78-E815-A806C56766DC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671B534-6683-00DC-9471-4C2AE5D33FE0}"/>
              </a:ext>
            </a:extLst>
          </p:cNvPr>
          <p:cNvSpPr txBox="1"/>
          <p:nvPr/>
        </p:nvSpPr>
        <p:spPr>
          <a:xfrm>
            <a:off x="2683339" y="820203"/>
            <a:ext cx="606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CBD58D7-2044-FA24-774B-4003B33AC29C}"/>
              </a:ext>
            </a:extLst>
          </p:cNvPr>
          <p:cNvSpPr txBox="1"/>
          <p:nvPr/>
        </p:nvSpPr>
        <p:spPr>
          <a:xfrm>
            <a:off x="4576615" y="811355"/>
            <a:ext cx="53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AD4FDA3-8781-E2F2-68A4-42A52CBEFE55}"/>
              </a:ext>
            </a:extLst>
          </p:cNvPr>
          <p:cNvSpPr/>
          <p:nvPr/>
        </p:nvSpPr>
        <p:spPr>
          <a:xfrm>
            <a:off x="2338826" y="2570725"/>
            <a:ext cx="1103449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89AF576-6B5D-3967-2CC4-31313ABE7330}"/>
              </a:ext>
            </a:extLst>
          </p:cNvPr>
          <p:cNvCxnSpPr/>
          <p:nvPr/>
        </p:nvCxnSpPr>
        <p:spPr>
          <a:xfrm>
            <a:off x="1052819" y="5013025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B5B67C1-5E07-EACC-29A9-3930498742AA}"/>
              </a:ext>
            </a:extLst>
          </p:cNvPr>
          <p:cNvSpPr txBox="1"/>
          <p:nvPr/>
        </p:nvSpPr>
        <p:spPr>
          <a:xfrm>
            <a:off x="814061" y="414131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00DE4A0-5B14-8E45-1AF8-9C590E14BED8}"/>
              </a:ext>
            </a:extLst>
          </p:cNvPr>
          <p:cNvSpPr txBox="1"/>
          <p:nvPr/>
        </p:nvSpPr>
        <p:spPr>
          <a:xfrm>
            <a:off x="822612" y="565736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6A34D20-5285-F3F6-CBB5-23A00D5D0E10}"/>
              </a:ext>
            </a:extLst>
          </p:cNvPr>
          <p:cNvCxnSpPr/>
          <p:nvPr/>
        </p:nvCxnSpPr>
        <p:spPr>
          <a:xfrm>
            <a:off x="1052819" y="5745717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A8A1416-E97E-6F29-FF3A-9E404B6E93E9}"/>
              </a:ext>
            </a:extLst>
          </p:cNvPr>
          <p:cNvGrpSpPr/>
          <p:nvPr/>
        </p:nvGrpSpPr>
        <p:grpSpPr>
          <a:xfrm>
            <a:off x="1052819" y="4726321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107927F5-CD05-C3B7-3720-7F49C323A7AC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A7CB056-E866-956E-F3DC-D3629BB7EE75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17EBEDB0-BAB6-E9C2-B302-945A04BB21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9AF15952-2743-08BE-07FB-12B4CDBD9A5E}"/>
              </a:ext>
            </a:extLst>
          </p:cNvPr>
          <p:cNvGrpSpPr/>
          <p:nvPr/>
        </p:nvGrpSpPr>
        <p:grpSpPr>
          <a:xfrm>
            <a:off x="2950651" y="4707380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0C408AF9-6C83-7921-3769-7C5306AB227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266262C6-1D9C-0D29-F48F-76DC66CBFBF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6B26C6C2-7F31-2963-9C97-6D8EC710D13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764C6493-89A7-0C27-17B1-556DD7F318D4}"/>
              </a:ext>
            </a:extLst>
          </p:cNvPr>
          <p:cNvGrpSpPr/>
          <p:nvPr/>
        </p:nvGrpSpPr>
        <p:grpSpPr>
          <a:xfrm>
            <a:off x="4841651" y="4726321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135C0925-08E3-1D75-C35E-BDC8AAA5F621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738C4FA9-3494-612C-8BF7-5DC34A37A1E0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7CB17C4B-3DBE-C9EB-3DD3-002F15670AE6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2F9905C-ADFD-398C-A985-CB15DD244934}"/>
              </a:ext>
            </a:extLst>
          </p:cNvPr>
          <p:cNvGrpSpPr/>
          <p:nvPr/>
        </p:nvGrpSpPr>
        <p:grpSpPr>
          <a:xfrm>
            <a:off x="6732650" y="4726321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6FC99FF1-FDB0-6D82-1C4A-D6F039EB804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A85E05DB-D10A-817F-FA0B-AFEF2E463E3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E757791C-7CAD-6A0B-A4DC-42DA43AF97F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94FCB0C0-9A58-3430-F916-7855BA1400D9}"/>
              </a:ext>
            </a:extLst>
          </p:cNvPr>
          <p:cNvSpPr txBox="1"/>
          <p:nvPr/>
        </p:nvSpPr>
        <p:spPr>
          <a:xfrm>
            <a:off x="6465329" y="4142029"/>
            <a:ext cx="597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FBA3425E-ABA0-989F-F9AA-B0900E5DA9EA}"/>
              </a:ext>
            </a:extLst>
          </p:cNvPr>
          <p:cNvSpPr/>
          <p:nvPr/>
        </p:nvSpPr>
        <p:spPr>
          <a:xfrm>
            <a:off x="4287151" y="2561810"/>
            <a:ext cx="1178888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4394EFD-5362-5DF6-31B5-01502D340DE8}"/>
              </a:ext>
            </a:extLst>
          </p:cNvPr>
          <p:cNvSpPr txBox="1"/>
          <p:nvPr/>
        </p:nvSpPr>
        <p:spPr>
          <a:xfrm>
            <a:off x="783869" y="3403571"/>
            <a:ext cx="479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　</a:t>
            </a:r>
            <a:r>
              <a:rPr lang="en-US" altLang="ja-JP" sz="4400" b="1" dirty="0"/>
              <a:t> 3</a:t>
            </a:r>
            <a:r>
              <a:rPr lang="ja-JP" altLang="en-US" sz="3200" b="1" dirty="0"/>
              <a:t>個</a:t>
            </a:r>
            <a:r>
              <a:rPr lang="ja-JP" altLang="en-US" sz="4400" b="1" dirty="0"/>
              <a:t>　</a:t>
            </a:r>
            <a:r>
              <a:rPr kumimoji="1" lang="en-US" altLang="ja-JP" sz="4400" b="1" dirty="0"/>
              <a:t>240</a:t>
            </a:r>
            <a:r>
              <a:rPr lang="ja-JP" altLang="en-US" sz="3200" b="1" dirty="0"/>
              <a:t>円</a:t>
            </a:r>
            <a:endParaRPr kumimoji="1" lang="en-US" altLang="ja-JP" sz="44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E597C9F-C12F-F75D-1325-3B83F95A6932}"/>
              </a:ext>
            </a:extLst>
          </p:cNvPr>
          <p:cNvSpPr txBox="1"/>
          <p:nvPr/>
        </p:nvSpPr>
        <p:spPr>
          <a:xfrm>
            <a:off x="4350138" y="2562918"/>
            <a:ext cx="117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C9C825A-150B-E859-17E1-2BA40473A888}"/>
              </a:ext>
            </a:extLst>
          </p:cNvPr>
          <p:cNvSpPr txBox="1"/>
          <p:nvPr/>
        </p:nvSpPr>
        <p:spPr>
          <a:xfrm>
            <a:off x="2565957" y="2570724"/>
            <a:ext cx="805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？</a:t>
            </a:r>
            <a:endParaRPr kumimoji="1" lang="en-US" altLang="ja-JP" sz="4400" b="1" dirty="0"/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1DA33166-D2A6-9F5E-E2DF-961A632C41E7}"/>
              </a:ext>
            </a:extLst>
          </p:cNvPr>
          <p:cNvSpPr/>
          <p:nvPr/>
        </p:nvSpPr>
        <p:spPr>
          <a:xfrm>
            <a:off x="6140830" y="5843094"/>
            <a:ext cx="1160230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1A357F9-5AD7-853D-E9BD-9AF565907749}"/>
              </a:ext>
            </a:extLst>
          </p:cNvPr>
          <p:cNvSpPr txBox="1"/>
          <p:nvPr/>
        </p:nvSpPr>
        <p:spPr>
          <a:xfrm>
            <a:off x="6108913" y="5858293"/>
            <a:ext cx="116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240</a:t>
            </a:r>
            <a:endParaRPr kumimoji="1" lang="en-US" altLang="ja-JP" sz="4400" b="1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2B33272-D8B1-BDA7-CCDC-025296A4963F}"/>
              </a:ext>
            </a:extLst>
          </p:cNvPr>
          <p:cNvSpPr txBox="1"/>
          <p:nvPr/>
        </p:nvSpPr>
        <p:spPr>
          <a:xfrm>
            <a:off x="8067449" y="611300"/>
            <a:ext cx="81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式</a:t>
            </a:r>
            <a:endParaRPr kumimoji="1" lang="en-US" altLang="ja-JP" sz="3200" b="1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C8F5541-99F6-9448-4AE6-0EB228E00EDD}"/>
              </a:ext>
            </a:extLst>
          </p:cNvPr>
          <p:cNvSpPr txBox="1"/>
          <p:nvPr/>
        </p:nvSpPr>
        <p:spPr>
          <a:xfrm>
            <a:off x="8274557" y="1104559"/>
            <a:ext cx="352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60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8A9DFAF-28CA-210B-B69C-8BACB2CE4661}"/>
              </a:ext>
            </a:extLst>
          </p:cNvPr>
          <p:cNvSpPr txBox="1"/>
          <p:nvPr/>
        </p:nvSpPr>
        <p:spPr>
          <a:xfrm>
            <a:off x="8803043" y="1874000"/>
            <a:ext cx="287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3200" b="1" dirty="0"/>
              <a:t>個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60</a:t>
            </a:r>
            <a:r>
              <a:rPr kumimoji="1" lang="ja-JP" altLang="en-US" sz="3200" b="1" dirty="0"/>
              <a:t>円</a:t>
            </a:r>
            <a:endParaRPr kumimoji="1" lang="en-US" altLang="ja-JP" sz="4400" b="1" dirty="0"/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E7E43CC-1C3A-DEBE-C8AD-38B3C5F9B7F5}"/>
              </a:ext>
            </a:extLst>
          </p:cNvPr>
          <p:cNvSpPr txBox="1"/>
          <p:nvPr/>
        </p:nvSpPr>
        <p:spPr>
          <a:xfrm>
            <a:off x="8278243" y="3719437"/>
            <a:ext cx="81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式</a:t>
            </a:r>
            <a:endParaRPr kumimoji="1" lang="en-US" altLang="ja-JP" sz="3200" b="1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66F73A7E-4560-F944-B487-E25B9CDCAAF7}"/>
              </a:ext>
            </a:extLst>
          </p:cNvPr>
          <p:cNvSpPr txBox="1"/>
          <p:nvPr/>
        </p:nvSpPr>
        <p:spPr>
          <a:xfrm>
            <a:off x="8475814" y="4304212"/>
            <a:ext cx="352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240÷3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80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3E1B38C2-9C7E-D452-D547-46C0FE67069C}"/>
              </a:ext>
            </a:extLst>
          </p:cNvPr>
          <p:cNvSpPr txBox="1"/>
          <p:nvPr/>
        </p:nvSpPr>
        <p:spPr>
          <a:xfrm>
            <a:off x="8940033" y="5073653"/>
            <a:ext cx="29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3200" b="1" dirty="0"/>
              <a:t>個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80</a:t>
            </a:r>
            <a:r>
              <a:rPr kumimoji="1" lang="ja-JP" altLang="en-US" sz="3200" b="1" dirty="0"/>
              <a:t>円</a:t>
            </a:r>
            <a:endParaRPr kumimoji="1" lang="en-US" altLang="ja-JP" sz="4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EAB2F5-A935-D0EC-D2EA-78F82877E54A}"/>
              </a:ext>
            </a:extLst>
          </p:cNvPr>
          <p:cNvSpPr txBox="1"/>
          <p:nvPr/>
        </p:nvSpPr>
        <p:spPr>
          <a:xfrm>
            <a:off x="2664320" y="4098455"/>
            <a:ext cx="553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77022F-DD85-634E-AA61-4772FF0E98D7}"/>
              </a:ext>
            </a:extLst>
          </p:cNvPr>
          <p:cNvSpPr txBox="1"/>
          <p:nvPr/>
        </p:nvSpPr>
        <p:spPr>
          <a:xfrm>
            <a:off x="4590071" y="4082758"/>
            <a:ext cx="581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DB2329-C7E0-C792-D731-FD48D3A9C7C0}"/>
              </a:ext>
            </a:extLst>
          </p:cNvPr>
          <p:cNvSpPr txBox="1"/>
          <p:nvPr/>
        </p:nvSpPr>
        <p:spPr>
          <a:xfrm>
            <a:off x="6779430" y="861326"/>
            <a:ext cx="7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個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C884B2-8606-17DA-7763-A1447961BA11}"/>
              </a:ext>
            </a:extLst>
          </p:cNvPr>
          <p:cNvSpPr txBox="1"/>
          <p:nvPr/>
        </p:nvSpPr>
        <p:spPr>
          <a:xfrm>
            <a:off x="6504536" y="2468145"/>
            <a:ext cx="63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円</a:t>
            </a:r>
            <a:endParaRPr kumimoji="1" lang="en-US" altLang="ja-JP" sz="3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01E2C6-1EB6-662E-6113-66B97FD9C05B}"/>
              </a:ext>
            </a:extLst>
          </p:cNvPr>
          <p:cNvSpPr txBox="1"/>
          <p:nvPr/>
        </p:nvSpPr>
        <p:spPr>
          <a:xfrm>
            <a:off x="7032459" y="4190787"/>
            <a:ext cx="7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個</a:t>
            </a:r>
            <a:endParaRPr kumimoji="1" lang="ja-JP" altLang="en-US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869D50-CD6E-9E6D-AFB2-45DF826F2406}"/>
              </a:ext>
            </a:extLst>
          </p:cNvPr>
          <p:cNvSpPr txBox="1"/>
          <p:nvPr/>
        </p:nvSpPr>
        <p:spPr>
          <a:xfrm>
            <a:off x="7467404" y="5838319"/>
            <a:ext cx="63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円</a:t>
            </a:r>
            <a:endParaRPr kumimoji="1" lang="en-US" altLang="ja-JP" sz="32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0FA5D84-B670-2D43-944C-0B2A3A5C5C07}"/>
              </a:ext>
            </a:extLst>
          </p:cNvPr>
          <p:cNvSpPr/>
          <p:nvPr/>
        </p:nvSpPr>
        <p:spPr>
          <a:xfrm>
            <a:off x="2396671" y="5830041"/>
            <a:ext cx="1103449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C6EF4D-A516-C955-CD26-623DA8446448}"/>
              </a:ext>
            </a:extLst>
          </p:cNvPr>
          <p:cNvSpPr txBox="1"/>
          <p:nvPr/>
        </p:nvSpPr>
        <p:spPr>
          <a:xfrm>
            <a:off x="2623802" y="5830040"/>
            <a:ext cx="805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？</a:t>
            </a: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51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37" grpId="0"/>
      <p:bldP spid="38" grpId="0"/>
      <p:bldP spid="40" grpId="0" animBg="1"/>
      <p:bldP spid="43" grpId="0"/>
      <p:bldP spid="44" grpId="0"/>
      <p:bldP spid="93" grpId="0"/>
      <p:bldP spid="67" grpId="0" animBg="1"/>
      <p:bldP spid="69" grpId="0"/>
      <p:bldP spid="62" grpId="0"/>
      <p:bldP spid="70" grpId="0"/>
      <p:bldP spid="74" grpId="0" animBg="1"/>
      <p:bldP spid="75" grpId="0"/>
      <p:bldP spid="77" grpId="0"/>
      <p:bldP spid="78" grpId="0"/>
      <p:bldP spid="79" grpId="0"/>
      <p:bldP spid="80" grpId="0"/>
      <p:bldP spid="81" grpId="0"/>
      <p:bldP spid="8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A31A23-D7EB-4DE8-AC59-AF31BAB00941}"/>
              </a:ext>
            </a:extLst>
          </p:cNvPr>
          <p:cNvSpPr txBox="1"/>
          <p:nvPr/>
        </p:nvSpPr>
        <p:spPr>
          <a:xfrm>
            <a:off x="17564" y="3600340"/>
            <a:ext cx="361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3</a:t>
            </a:r>
            <a:r>
              <a:rPr kumimoji="1" lang="ja-JP" altLang="en-US" sz="5400" b="1" dirty="0"/>
              <a:t>年生問題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D3523A-C5B0-4E76-9D93-B68312AE0089}"/>
              </a:ext>
            </a:extLst>
          </p:cNvPr>
          <p:cNvSpPr txBox="1"/>
          <p:nvPr/>
        </p:nvSpPr>
        <p:spPr>
          <a:xfrm>
            <a:off x="1175553" y="4823519"/>
            <a:ext cx="862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個</a:t>
            </a:r>
            <a:r>
              <a:rPr kumimoji="1" lang="en-US" altLang="ja-JP" sz="4000" b="1" dirty="0"/>
              <a:t>20</a:t>
            </a:r>
            <a:r>
              <a:rPr kumimoji="1" lang="ja-JP" altLang="en-US" sz="4000" b="1" dirty="0"/>
              <a:t>円のチョコを買います。</a:t>
            </a:r>
            <a:endParaRPr kumimoji="1" lang="en-US" altLang="ja-JP" sz="4000" b="1" dirty="0"/>
          </a:p>
          <a:p>
            <a:r>
              <a:rPr kumimoji="1" lang="en-US" altLang="ja-JP" sz="4000" b="1" dirty="0"/>
              <a:t>1</a:t>
            </a:r>
            <a:r>
              <a:rPr lang="en-US" altLang="ja-JP" sz="4000" b="1" dirty="0"/>
              <a:t>00</a:t>
            </a:r>
            <a:r>
              <a:rPr lang="ja-JP" altLang="en-US" sz="4000" b="1" dirty="0"/>
              <a:t>円では何個買えますか。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390647" y="6087994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F384D-AF37-48BA-859B-97B9E40D62CA}"/>
              </a:ext>
            </a:extLst>
          </p:cNvPr>
          <p:cNvSpPr txBox="1"/>
          <p:nvPr/>
        </p:nvSpPr>
        <p:spPr>
          <a:xfrm>
            <a:off x="2976194" y="6087994"/>
            <a:ext cx="559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</a:t>
            </a:r>
            <a:r>
              <a:rPr kumimoji="1" lang="en-US" altLang="ja-JP" sz="5400" b="1" dirty="0"/>
              <a:t>00÷20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6406D-8C59-4D2A-9F22-3DFC9321940A}"/>
              </a:ext>
            </a:extLst>
          </p:cNvPr>
          <p:cNvSpPr txBox="1"/>
          <p:nvPr/>
        </p:nvSpPr>
        <p:spPr>
          <a:xfrm>
            <a:off x="8570300" y="6124102"/>
            <a:ext cx="162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個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A30000-8104-4E1D-BEED-4A604635393A}"/>
              </a:ext>
            </a:extLst>
          </p:cNvPr>
          <p:cNvSpPr txBox="1"/>
          <p:nvPr/>
        </p:nvSpPr>
        <p:spPr>
          <a:xfrm>
            <a:off x="1116420" y="1065151"/>
            <a:ext cx="10645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台風が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20km</a:t>
            </a:r>
            <a:r>
              <a:rPr lang="ja-JP" altLang="en-US" sz="4000" b="1" dirty="0"/>
              <a:t>で進んでいます</a:t>
            </a:r>
            <a:r>
              <a:rPr kumimoji="1" lang="ja-JP" altLang="en-US" sz="4000" b="1" dirty="0"/>
              <a:t>。</a:t>
            </a:r>
            <a:endParaRPr kumimoji="1" lang="en-US" altLang="ja-JP" sz="4000" b="1" dirty="0"/>
          </a:p>
          <a:p>
            <a:r>
              <a:rPr lang="en-US" altLang="ja-JP" sz="4000" b="1" dirty="0"/>
              <a:t>100km</a:t>
            </a:r>
            <a:r>
              <a:rPr lang="ja-JP" altLang="en-US" sz="4000" b="1" dirty="0"/>
              <a:t>進むのにかかる時間はどれだけですか。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3C6804-D8A2-468C-9C70-1BA47A0673D6}"/>
              </a:ext>
            </a:extLst>
          </p:cNvPr>
          <p:cNvSpPr txBox="1"/>
          <p:nvPr/>
        </p:nvSpPr>
        <p:spPr>
          <a:xfrm>
            <a:off x="1507431" y="2377162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45421E-C7FF-40FE-8A85-91E45340E810}"/>
              </a:ext>
            </a:extLst>
          </p:cNvPr>
          <p:cNvSpPr txBox="1"/>
          <p:nvPr/>
        </p:nvSpPr>
        <p:spPr>
          <a:xfrm>
            <a:off x="3066600" y="2328960"/>
            <a:ext cx="559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100÷20</a:t>
            </a:r>
            <a:r>
              <a:rPr kumimoji="1" lang="ja-JP" altLang="en-US" sz="5400" b="1" dirty="0"/>
              <a:t>＝</a:t>
            </a:r>
            <a:r>
              <a:rPr lang="en-US" altLang="ja-JP" sz="5400" b="1" dirty="0"/>
              <a:t>5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D009CB-D50A-4E81-8EDD-26024E19577F}"/>
              </a:ext>
            </a:extLst>
          </p:cNvPr>
          <p:cNvSpPr txBox="1"/>
          <p:nvPr/>
        </p:nvSpPr>
        <p:spPr>
          <a:xfrm>
            <a:off x="8624637" y="2434747"/>
            <a:ext cx="2466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5</a:t>
            </a:r>
            <a:r>
              <a:rPr kumimoji="1" lang="ja-JP" altLang="en-US" sz="5400" b="1" dirty="0"/>
              <a:t>時間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A779CF-D44F-44AC-A852-A6200DACA53E}"/>
              </a:ext>
            </a:extLst>
          </p:cNvPr>
          <p:cNvSpPr txBox="1"/>
          <p:nvPr/>
        </p:nvSpPr>
        <p:spPr>
          <a:xfrm>
            <a:off x="91541" y="102134"/>
            <a:ext cx="361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5</a:t>
            </a:r>
            <a:r>
              <a:rPr kumimoji="1" lang="ja-JP" altLang="en-US" sz="5400" b="1" dirty="0"/>
              <a:t>年生問題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78D545F-2131-46C5-B573-9B39F591B080}"/>
              </a:ext>
            </a:extLst>
          </p:cNvPr>
          <p:cNvSpPr txBox="1"/>
          <p:nvPr/>
        </p:nvSpPr>
        <p:spPr>
          <a:xfrm>
            <a:off x="4685537" y="211075"/>
            <a:ext cx="691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１時間あたり</a:t>
            </a:r>
            <a:r>
              <a:rPr lang="en-US" altLang="ja-JP" sz="4800" b="1" dirty="0">
                <a:solidFill>
                  <a:srgbClr val="FF0000"/>
                </a:solidFill>
              </a:rPr>
              <a:t>20km</a:t>
            </a:r>
            <a:r>
              <a:rPr lang="ja-JP" altLang="en-US" sz="4800" b="1" dirty="0">
                <a:solidFill>
                  <a:srgbClr val="FF0000"/>
                </a:solidFill>
              </a:rPr>
              <a:t>進む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9835AE45-98E7-468A-9042-B8CB87BA0CD8}"/>
              </a:ext>
            </a:extLst>
          </p:cNvPr>
          <p:cNvSpPr/>
          <p:nvPr/>
        </p:nvSpPr>
        <p:spPr>
          <a:xfrm rot="20162936">
            <a:off x="3841211" y="609517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E607ED-B4AB-42F1-84D6-05A6360C08DA}"/>
              </a:ext>
            </a:extLst>
          </p:cNvPr>
          <p:cNvSpPr txBox="1"/>
          <p:nvPr/>
        </p:nvSpPr>
        <p:spPr>
          <a:xfrm>
            <a:off x="3410245" y="3900189"/>
            <a:ext cx="691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１個あたり</a:t>
            </a:r>
            <a:r>
              <a:rPr lang="en-US" altLang="ja-JP" sz="4800" b="1" dirty="0">
                <a:solidFill>
                  <a:srgbClr val="FF0000"/>
                </a:solidFill>
              </a:rPr>
              <a:t>20</a:t>
            </a:r>
            <a:r>
              <a:rPr lang="ja-JP" altLang="en-US" sz="4800" b="1" dirty="0">
                <a:solidFill>
                  <a:srgbClr val="FF0000"/>
                </a:solidFill>
              </a:rPr>
              <a:t>円の値段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65D6A8B-B607-4C2D-A71D-0F0C18D1B22D}"/>
              </a:ext>
            </a:extLst>
          </p:cNvPr>
          <p:cNvSpPr/>
          <p:nvPr/>
        </p:nvSpPr>
        <p:spPr>
          <a:xfrm rot="20162936">
            <a:off x="2565920" y="4391187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F2FF92-0741-E235-633D-A4382E0662D8}"/>
              </a:ext>
            </a:extLst>
          </p:cNvPr>
          <p:cNvSpPr txBox="1"/>
          <p:nvPr/>
        </p:nvSpPr>
        <p:spPr>
          <a:xfrm>
            <a:off x="2120726" y="2866930"/>
            <a:ext cx="691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</a:rPr>
              <a:t>道のり</a:t>
            </a:r>
            <a:r>
              <a:rPr lang="en-US" altLang="ja-JP" sz="5400" b="1" dirty="0">
                <a:solidFill>
                  <a:srgbClr val="00B0F0"/>
                </a:solidFill>
              </a:rPr>
              <a:t>÷</a:t>
            </a:r>
            <a:r>
              <a:rPr lang="ja-JP" altLang="en-US" sz="5400" b="1" dirty="0">
                <a:solidFill>
                  <a:srgbClr val="00B0F0"/>
                </a:solidFill>
              </a:rPr>
              <a:t>速さ＝時間</a:t>
            </a:r>
            <a:endParaRPr kumimoji="1" lang="ja-JP" alt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4" grpId="0"/>
      <p:bldP spid="7" grpId="0"/>
      <p:bldP spid="8" grpId="0"/>
      <p:bldP spid="10" grpId="0"/>
      <p:bldP spid="11" grpId="0"/>
      <p:bldP spid="14" grpId="0"/>
      <p:bldP spid="18" grpId="0" animBg="1"/>
      <p:bldP spid="19" grpId="0"/>
      <p:bldP spid="20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A31A23-D7EB-4DE8-AC59-AF31BAB00941}"/>
              </a:ext>
            </a:extLst>
          </p:cNvPr>
          <p:cNvSpPr txBox="1"/>
          <p:nvPr/>
        </p:nvSpPr>
        <p:spPr>
          <a:xfrm>
            <a:off x="-28634" y="12219"/>
            <a:ext cx="361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3</a:t>
            </a:r>
            <a:r>
              <a:rPr kumimoji="1" lang="ja-JP" altLang="en-US" sz="5400" b="1" dirty="0"/>
              <a:t>年生問題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D3523A-C5B0-4E76-9D93-B68312AE0089}"/>
              </a:ext>
            </a:extLst>
          </p:cNvPr>
          <p:cNvSpPr txBox="1"/>
          <p:nvPr/>
        </p:nvSpPr>
        <p:spPr>
          <a:xfrm>
            <a:off x="696038" y="925159"/>
            <a:ext cx="862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r>
              <a:rPr kumimoji="1" lang="ja-JP" altLang="en-US" sz="4000" b="1" dirty="0"/>
              <a:t>個</a:t>
            </a:r>
            <a:r>
              <a:rPr kumimoji="1" lang="en-US" altLang="ja-JP" sz="4000" b="1" dirty="0"/>
              <a:t>20</a:t>
            </a:r>
            <a:r>
              <a:rPr kumimoji="1" lang="ja-JP" altLang="en-US" sz="4000" b="1" dirty="0"/>
              <a:t>円のチョコを買います。</a:t>
            </a:r>
            <a:endParaRPr kumimoji="1" lang="en-US" altLang="ja-JP" sz="4000" b="1" dirty="0"/>
          </a:p>
          <a:p>
            <a:r>
              <a:rPr kumimoji="1" lang="en-US" altLang="ja-JP" sz="4000" b="1" dirty="0"/>
              <a:t>1</a:t>
            </a:r>
            <a:r>
              <a:rPr lang="en-US" altLang="ja-JP" sz="4000" b="1" dirty="0"/>
              <a:t>00</a:t>
            </a:r>
            <a:r>
              <a:rPr lang="ja-JP" altLang="en-US" sz="4000" b="1" dirty="0"/>
              <a:t>円では何個買えますか。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393733" y="5660822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F384D-AF37-48BA-859B-97B9E40D62CA}"/>
              </a:ext>
            </a:extLst>
          </p:cNvPr>
          <p:cNvSpPr txBox="1"/>
          <p:nvPr/>
        </p:nvSpPr>
        <p:spPr>
          <a:xfrm>
            <a:off x="2979280" y="5660822"/>
            <a:ext cx="438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</a:t>
            </a:r>
            <a:r>
              <a:rPr kumimoji="1" lang="en-US" altLang="ja-JP" sz="5400" b="1" dirty="0"/>
              <a:t>00÷20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6406D-8C59-4D2A-9F22-3DFC9321940A}"/>
              </a:ext>
            </a:extLst>
          </p:cNvPr>
          <p:cNvSpPr txBox="1"/>
          <p:nvPr/>
        </p:nvSpPr>
        <p:spPr>
          <a:xfrm>
            <a:off x="7952250" y="5744730"/>
            <a:ext cx="162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個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E607ED-B4AB-42F1-84D6-05A6360C08DA}"/>
              </a:ext>
            </a:extLst>
          </p:cNvPr>
          <p:cNvSpPr txBox="1"/>
          <p:nvPr/>
        </p:nvSpPr>
        <p:spPr>
          <a:xfrm>
            <a:off x="3590168" y="198408"/>
            <a:ext cx="496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１個あたり</a:t>
            </a:r>
            <a:r>
              <a:rPr lang="en-US" altLang="ja-JP" sz="4800" b="1" dirty="0">
                <a:solidFill>
                  <a:srgbClr val="FF0000"/>
                </a:solidFill>
              </a:rPr>
              <a:t>20</a:t>
            </a:r>
            <a:r>
              <a:rPr lang="ja-JP" altLang="en-US" sz="4800" b="1" dirty="0">
                <a:solidFill>
                  <a:srgbClr val="FF0000"/>
                </a:solidFill>
              </a:rPr>
              <a:t>円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65D6A8B-B607-4C2D-A71D-0F0C18D1B22D}"/>
              </a:ext>
            </a:extLst>
          </p:cNvPr>
          <p:cNvSpPr/>
          <p:nvPr/>
        </p:nvSpPr>
        <p:spPr>
          <a:xfrm rot="20610045">
            <a:off x="2450972" y="642921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A09373-D1C7-4F23-8FDC-C96CE179ADA0}"/>
              </a:ext>
            </a:extLst>
          </p:cNvPr>
          <p:cNvSpPr txBox="1"/>
          <p:nvPr/>
        </p:nvSpPr>
        <p:spPr>
          <a:xfrm>
            <a:off x="1964509" y="4575689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20</a:t>
            </a:r>
            <a:endParaRPr kumimoji="1" lang="ja-JP" altLang="en-US" sz="48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E21A11-2917-4F5D-BBB4-BA7DAF7339B0}"/>
              </a:ext>
            </a:extLst>
          </p:cNvPr>
          <p:cNvSpPr txBox="1"/>
          <p:nvPr/>
        </p:nvSpPr>
        <p:spPr>
          <a:xfrm>
            <a:off x="9922219" y="4606466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円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DF6D05D-C6D4-4F3F-9FCA-AF60953D33F8}"/>
              </a:ext>
            </a:extLst>
          </p:cNvPr>
          <p:cNvSpPr txBox="1"/>
          <p:nvPr/>
        </p:nvSpPr>
        <p:spPr>
          <a:xfrm>
            <a:off x="8339018" y="4619886"/>
            <a:ext cx="146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100</a:t>
            </a:r>
            <a:endParaRPr kumimoji="1" lang="ja-JP" altLang="en-US" sz="4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F9DB78-4447-4BB8-8EAD-FA83E1A3E696}"/>
              </a:ext>
            </a:extLst>
          </p:cNvPr>
          <p:cNvSpPr txBox="1"/>
          <p:nvPr/>
        </p:nvSpPr>
        <p:spPr>
          <a:xfrm>
            <a:off x="503171" y="4387968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E43CCC2-71E0-4242-8A98-B478976BE74F}"/>
              </a:ext>
            </a:extLst>
          </p:cNvPr>
          <p:cNvCxnSpPr>
            <a:cxnSpLocks/>
          </p:cNvCxnSpPr>
          <p:nvPr/>
        </p:nvCxnSpPr>
        <p:spPr>
          <a:xfrm>
            <a:off x="711120" y="3711159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A42149-F22C-4989-96AC-0918136432A8}"/>
              </a:ext>
            </a:extLst>
          </p:cNvPr>
          <p:cNvSpPr txBox="1"/>
          <p:nvPr/>
        </p:nvSpPr>
        <p:spPr>
          <a:xfrm>
            <a:off x="485809" y="2942459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5148A4D-52D3-409B-A3CF-B044DE504A56}"/>
              </a:ext>
            </a:extLst>
          </p:cNvPr>
          <p:cNvCxnSpPr>
            <a:cxnSpLocks/>
          </p:cNvCxnSpPr>
          <p:nvPr/>
        </p:nvCxnSpPr>
        <p:spPr>
          <a:xfrm>
            <a:off x="711120" y="4443851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3B289BC-FEB9-4687-ABA7-082AE9933037}"/>
              </a:ext>
            </a:extLst>
          </p:cNvPr>
          <p:cNvGrpSpPr/>
          <p:nvPr/>
        </p:nvGrpSpPr>
        <p:grpSpPr>
          <a:xfrm>
            <a:off x="711120" y="3424455"/>
            <a:ext cx="6832" cy="1038337"/>
            <a:chOff x="1501877" y="3520365"/>
            <a:chExt cx="6832" cy="1038337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4022237-B4CA-46FD-8160-3ADC640611E1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587894D-1FDB-445C-B3F4-809D01F12F3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595DAC-2E77-4C9B-9468-B4A5245A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C67B9EA-C308-4EF6-BC1E-B90D33A313B3}"/>
              </a:ext>
            </a:extLst>
          </p:cNvPr>
          <p:cNvGrpSpPr/>
          <p:nvPr/>
        </p:nvGrpSpPr>
        <p:grpSpPr>
          <a:xfrm>
            <a:off x="2380024" y="3459304"/>
            <a:ext cx="0" cy="1038337"/>
            <a:chOff x="3395154" y="3501424"/>
            <a:chExt cx="0" cy="1038337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3B11C7B6-B81C-4DF2-8E2B-52D96F3BB40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4880F98-4CA5-455E-8287-3D2A6A424FF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3DA0F6A-B26A-4B3B-9C43-643E174D31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F7765C2-76B6-4727-8E88-36C21585EDFE}"/>
              </a:ext>
            </a:extLst>
          </p:cNvPr>
          <p:cNvGrpSpPr/>
          <p:nvPr/>
        </p:nvGrpSpPr>
        <p:grpSpPr>
          <a:xfrm>
            <a:off x="9028313" y="3500313"/>
            <a:ext cx="0" cy="1038337"/>
            <a:chOff x="7181708" y="3520365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81D0D4D-12FA-4A37-A038-CDD15F2C0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9C5BC13-90A7-46A5-8645-514BE35131A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70DF097-BDD9-4D6D-A69F-5AB7ECA687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C427E00-FA92-4416-9BB2-996740859FF2}"/>
              </a:ext>
            </a:extLst>
          </p:cNvPr>
          <p:cNvSpPr/>
          <p:nvPr/>
        </p:nvSpPr>
        <p:spPr>
          <a:xfrm>
            <a:off x="1780767" y="4607828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BFAE591-D5C6-4C54-9E7D-ED95E5DD3FC4}"/>
              </a:ext>
            </a:extLst>
          </p:cNvPr>
          <p:cNvSpPr/>
          <p:nvPr/>
        </p:nvSpPr>
        <p:spPr>
          <a:xfrm>
            <a:off x="8400080" y="4629491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EEC7089-5D10-4EE4-AD2B-B336A27402C3}"/>
              </a:ext>
            </a:extLst>
          </p:cNvPr>
          <p:cNvSpPr txBox="1"/>
          <p:nvPr/>
        </p:nvSpPr>
        <p:spPr>
          <a:xfrm>
            <a:off x="3588855" y="2142956"/>
            <a:ext cx="546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100</a:t>
            </a:r>
            <a:r>
              <a:rPr kumimoji="1" lang="ja-JP" altLang="en-US" sz="4000" b="1" dirty="0"/>
              <a:t>は</a:t>
            </a:r>
            <a:r>
              <a:rPr kumimoji="1" lang="en-US" altLang="ja-JP" sz="4000" b="1" dirty="0"/>
              <a:t>20</a:t>
            </a:r>
            <a:r>
              <a:rPr kumimoji="1" lang="ja-JP" altLang="en-US" sz="4000" b="1" dirty="0"/>
              <a:t>がいくつ分か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7F73089-87E0-4AEA-7E40-AC28AE0D1545}"/>
              </a:ext>
            </a:extLst>
          </p:cNvPr>
          <p:cNvGrpSpPr/>
          <p:nvPr/>
        </p:nvGrpSpPr>
        <p:grpSpPr>
          <a:xfrm>
            <a:off x="1975619" y="2689429"/>
            <a:ext cx="9763720" cy="923330"/>
            <a:chOff x="2206585" y="5266218"/>
            <a:chExt cx="9763720" cy="923330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34F8765-BB88-4A10-837E-484A7690E4B9}"/>
                </a:ext>
              </a:extLst>
            </p:cNvPr>
            <p:cNvSpPr txBox="1"/>
            <p:nvPr/>
          </p:nvSpPr>
          <p:spPr>
            <a:xfrm>
              <a:off x="2342061" y="5266218"/>
              <a:ext cx="606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b="1" dirty="0"/>
                <a:t>1</a:t>
              </a:r>
              <a:endParaRPr kumimoji="1" lang="ja-JP" altLang="en-US" sz="5400" b="1" dirty="0"/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6EE19257-D3CA-4548-A647-F285780AABB6}"/>
                </a:ext>
              </a:extLst>
            </p:cNvPr>
            <p:cNvSpPr txBox="1"/>
            <p:nvPr/>
          </p:nvSpPr>
          <p:spPr>
            <a:xfrm>
              <a:off x="10047169" y="5386929"/>
              <a:ext cx="1923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/>
                <a:t>(</a:t>
              </a:r>
              <a:r>
                <a:rPr kumimoji="1" lang="ja-JP" altLang="en-US" sz="4400" b="1" dirty="0"/>
                <a:t>個数</a:t>
              </a:r>
              <a:r>
                <a:rPr kumimoji="1" lang="en-US" altLang="ja-JP" sz="4400" b="1" dirty="0"/>
                <a:t>)</a:t>
              </a:r>
              <a:endParaRPr kumimoji="1" lang="ja-JP" altLang="en-US" sz="4400" b="1" dirty="0"/>
            </a:p>
          </p:txBody>
        </p:sp>
        <p:sp>
          <p:nvSpPr>
            <p:cNvPr id="57" name="四角形: 角を丸くする 56">
              <a:extLst>
                <a:ext uri="{FF2B5EF4-FFF2-40B4-BE49-F238E27FC236}">
                  <a16:creationId xmlns:a16="http://schemas.microsoft.com/office/drawing/2014/main" id="{626D56BD-6141-4BE8-82BB-B7CA5AF6C50E}"/>
                </a:ext>
              </a:extLst>
            </p:cNvPr>
            <p:cNvSpPr/>
            <p:nvPr/>
          </p:nvSpPr>
          <p:spPr>
            <a:xfrm>
              <a:off x="8863255" y="5403304"/>
              <a:ext cx="792046" cy="656665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四角形: 角を丸くする 60">
              <a:extLst>
                <a:ext uri="{FF2B5EF4-FFF2-40B4-BE49-F238E27FC236}">
                  <a16:creationId xmlns:a16="http://schemas.microsoft.com/office/drawing/2014/main" id="{4223269F-0D88-4E03-AD29-A9F59EB6AD64}"/>
                </a:ext>
              </a:extLst>
            </p:cNvPr>
            <p:cNvSpPr/>
            <p:nvPr/>
          </p:nvSpPr>
          <p:spPr>
            <a:xfrm>
              <a:off x="2206585" y="5368870"/>
              <a:ext cx="792046" cy="656665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742E274-AF9A-A8CF-2F28-B96890BEC4B6}"/>
              </a:ext>
            </a:extLst>
          </p:cNvPr>
          <p:cNvGrpSpPr/>
          <p:nvPr/>
        </p:nvGrpSpPr>
        <p:grpSpPr>
          <a:xfrm>
            <a:off x="4042096" y="3459304"/>
            <a:ext cx="0" cy="1038337"/>
            <a:chOff x="3395154" y="3501424"/>
            <a:chExt cx="0" cy="1038337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1E64E8F6-F32E-7FBD-9197-937CBFC9024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B2248813-131F-8354-879F-F00B621F25B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92370A8-9B44-F227-4040-FE49B56D4D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195DB63-3DE8-06D3-E0D8-D08C4828F68B}"/>
              </a:ext>
            </a:extLst>
          </p:cNvPr>
          <p:cNvGrpSpPr/>
          <p:nvPr/>
        </p:nvGrpSpPr>
        <p:grpSpPr>
          <a:xfrm>
            <a:off x="5704168" y="3459304"/>
            <a:ext cx="0" cy="1038337"/>
            <a:chOff x="3395154" y="3501424"/>
            <a:chExt cx="0" cy="1038337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9BAC5F59-8602-56DB-2B23-1DA6A7BFBC4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94848F3-731C-627F-963C-1AFFE583EA2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FBD7143-41B3-EAF1-A803-0C1498ADD6F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1573466-45EF-85AF-1C7C-890C176992C9}"/>
              </a:ext>
            </a:extLst>
          </p:cNvPr>
          <p:cNvGrpSpPr/>
          <p:nvPr/>
        </p:nvGrpSpPr>
        <p:grpSpPr>
          <a:xfrm>
            <a:off x="7366240" y="3459304"/>
            <a:ext cx="0" cy="1038337"/>
            <a:chOff x="3395154" y="3501424"/>
            <a:chExt cx="0" cy="1038337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38C4164E-C8F1-7824-53E6-C834C62D84F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94FB1F09-49ED-5A9F-F22E-D529D499B25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01E92737-7158-9255-55A5-06615FAF180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52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9" grpId="0"/>
      <p:bldP spid="20" grpId="0" animBg="1"/>
      <p:bldP spid="33" grpId="0"/>
      <p:bldP spid="35" grpId="0"/>
      <p:bldP spid="51" grpId="0"/>
      <p:bldP spid="23" grpId="0"/>
      <p:bldP spid="22" grpId="0"/>
      <p:bldP spid="17" grpId="0" animBg="1"/>
      <p:bldP spid="56" grpId="0" animBg="1"/>
      <p:bldP spid="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526267" y="5918638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F384D-AF37-48BA-859B-97B9E40D62CA}"/>
              </a:ext>
            </a:extLst>
          </p:cNvPr>
          <p:cNvSpPr txBox="1"/>
          <p:nvPr/>
        </p:nvSpPr>
        <p:spPr>
          <a:xfrm>
            <a:off x="2989810" y="5944137"/>
            <a:ext cx="438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</a:t>
            </a:r>
            <a:r>
              <a:rPr kumimoji="1" lang="en-US" altLang="ja-JP" sz="5400" b="1" dirty="0"/>
              <a:t>00÷20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6406D-8C59-4D2A-9F22-3DFC9321940A}"/>
              </a:ext>
            </a:extLst>
          </p:cNvPr>
          <p:cNvSpPr txBox="1"/>
          <p:nvPr/>
        </p:nvSpPr>
        <p:spPr>
          <a:xfrm>
            <a:off x="7948343" y="5934670"/>
            <a:ext cx="215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5</a:t>
            </a:r>
            <a:r>
              <a:rPr lang="ja-JP" altLang="en-US" sz="5400" b="1" dirty="0"/>
              <a:t>時間</a:t>
            </a:r>
            <a:r>
              <a:rPr kumimoji="1" lang="ja-JP" altLang="en-US" sz="5400" b="1" dirty="0"/>
              <a:t>　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A4EB0011-F040-4B32-B7FB-AC48FE917AC4}"/>
              </a:ext>
            </a:extLst>
          </p:cNvPr>
          <p:cNvGrpSpPr/>
          <p:nvPr/>
        </p:nvGrpSpPr>
        <p:grpSpPr>
          <a:xfrm>
            <a:off x="91541" y="102134"/>
            <a:ext cx="11494460" cy="2122638"/>
            <a:chOff x="1598434" y="4025726"/>
            <a:chExt cx="11494460" cy="2122638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C1BDE59-3C17-4C15-8E33-BAC173630D05}"/>
                </a:ext>
              </a:extLst>
            </p:cNvPr>
            <p:cNvSpPr txBox="1"/>
            <p:nvPr/>
          </p:nvSpPr>
          <p:spPr>
            <a:xfrm>
              <a:off x="2446959" y="4824925"/>
              <a:ext cx="106459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/>
                <a:t>台風が</a:t>
              </a:r>
              <a:r>
                <a:rPr kumimoji="1" lang="ja-JP" altLang="en-US" sz="4000" b="1" dirty="0">
                  <a:solidFill>
                    <a:srgbClr val="FF0000"/>
                  </a:solidFill>
                </a:rPr>
                <a:t>時速</a:t>
              </a:r>
              <a:r>
                <a:rPr kumimoji="1" lang="en-US" altLang="ja-JP" sz="4000" b="1" dirty="0">
                  <a:solidFill>
                    <a:srgbClr val="FF0000"/>
                  </a:solidFill>
                </a:rPr>
                <a:t>20km</a:t>
              </a:r>
              <a:r>
                <a:rPr lang="ja-JP" altLang="en-US" sz="4000" b="1" dirty="0"/>
                <a:t>で進んでいます</a:t>
              </a:r>
              <a:r>
                <a:rPr kumimoji="1" lang="ja-JP" altLang="en-US" sz="4000" b="1" dirty="0"/>
                <a:t>。</a:t>
              </a:r>
              <a:endParaRPr kumimoji="1" lang="en-US" altLang="ja-JP" sz="4000" b="1" dirty="0"/>
            </a:p>
            <a:p>
              <a:r>
                <a:rPr lang="en-US" altLang="ja-JP" sz="4000" b="1" dirty="0"/>
                <a:t>100km</a:t>
              </a:r>
              <a:r>
                <a:rPr lang="ja-JP" altLang="en-US" sz="4000" b="1" dirty="0"/>
                <a:t>進むのにかかる時間はどれだけですか。</a:t>
              </a:r>
              <a:endParaRPr kumimoji="1" lang="ja-JP" altLang="en-US" sz="4000" b="1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E0289E6-EE64-4E52-ADAC-3FC145719F98}"/>
                </a:ext>
              </a:extLst>
            </p:cNvPr>
            <p:cNvSpPr txBox="1"/>
            <p:nvPr/>
          </p:nvSpPr>
          <p:spPr>
            <a:xfrm>
              <a:off x="1598434" y="4025726"/>
              <a:ext cx="36188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/>
                <a:t>5</a:t>
              </a:r>
              <a:r>
                <a:rPr kumimoji="1" lang="ja-JP" altLang="en-US" sz="5400" b="1" dirty="0"/>
                <a:t>年生問題　</a:t>
              </a: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370661F-8CE3-43C4-AF52-BB2986FF1A05}"/>
              </a:ext>
            </a:extLst>
          </p:cNvPr>
          <p:cNvSpPr txBox="1"/>
          <p:nvPr/>
        </p:nvSpPr>
        <p:spPr>
          <a:xfrm>
            <a:off x="4685537" y="211075"/>
            <a:ext cx="691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１時間あたり</a:t>
            </a:r>
            <a:r>
              <a:rPr lang="en-US" altLang="ja-JP" sz="4800" b="1" dirty="0">
                <a:solidFill>
                  <a:srgbClr val="FF0000"/>
                </a:solidFill>
              </a:rPr>
              <a:t>20km</a:t>
            </a:r>
            <a:r>
              <a:rPr lang="ja-JP" altLang="en-US" sz="4800" b="1" dirty="0">
                <a:solidFill>
                  <a:srgbClr val="FF0000"/>
                </a:solidFill>
              </a:rPr>
              <a:t>進む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55515AF9-25AA-4428-9893-781AFE535968}"/>
              </a:ext>
            </a:extLst>
          </p:cNvPr>
          <p:cNvSpPr/>
          <p:nvPr/>
        </p:nvSpPr>
        <p:spPr>
          <a:xfrm rot="20440570">
            <a:off x="3748239" y="533273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80D2B7-9A5B-4C2B-B080-DAA3611583EC}"/>
              </a:ext>
            </a:extLst>
          </p:cNvPr>
          <p:cNvSpPr txBox="1"/>
          <p:nvPr/>
        </p:nvSpPr>
        <p:spPr>
          <a:xfrm>
            <a:off x="1964509" y="4575689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20</a:t>
            </a:r>
            <a:endParaRPr kumimoji="1" lang="ja-JP" altLang="en-US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A113B4-F986-314D-C959-9E64A768DD37}"/>
              </a:ext>
            </a:extLst>
          </p:cNvPr>
          <p:cNvSpPr txBox="1"/>
          <p:nvPr/>
        </p:nvSpPr>
        <p:spPr>
          <a:xfrm>
            <a:off x="9922219" y="4606466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㎞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48CB45-9156-A0B1-221A-381EFC85DE1C}"/>
              </a:ext>
            </a:extLst>
          </p:cNvPr>
          <p:cNvSpPr txBox="1"/>
          <p:nvPr/>
        </p:nvSpPr>
        <p:spPr>
          <a:xfrm>
            <a:off x="8339018" y="4619886"/>
            <a:ext cx="146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100</a:t>
            </a:r>
            <a:endParaRPr kumimoji="1"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A383A-C194-268B-AD86-05B1FB507F6F}"/>
              </a:ext>
            </a:extLst>
          </p:cNvPr>
          <p:cNvSpPr txBox="1"/>
          <p:nvPr/>
        </p:nvSpPr>
        <p:spPr>
          <a:xfrm>
            <a:off x="503171" y="4387968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0BDAE83-311A-D122-E071-7071B30199A5}"/>
              </a:ext>
            </a:extLst>
          </p:cNvPr>
          <p:cNvCxnSpPr>
            <a:cxnSpLocks/>
          </p:cNvCxnSpPr>
          <p:nvPr/>
        </p:nvCxnSpPr>
        <p:spPr>
          <a:xfrm>
            <a:off x="711120" y="3711159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DBE4C2-1513-593D-EE40-16DAF944C155}"/>
              </a:ext>
            </a:extLst>
          </p:cNvPr>
          <p:cNvSpPr txBox="1"/>
          <p:nvPr/>
        </p:nvSpPr>
        <p:spPr>
          <a:xfrm>
            <a:off x="485809" y="2942459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55BD4F7-FEE6-EC86-6858-787ECCCDBAA6}"/>
              </a:ext>
            </a:extLst>
          </p:cNvPr>
          <p:cNvCxnSpPr>
            <a:cxnSpLocks/>
          </p:cNvCxnSpPr>
          <p:nvPr/>
        </p:nvCxnSpPr>
        <p:spPr>
          <a:xfrm>
            <a:off x="711120" y="4443851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5C1B7E7-0006-AA58-FE1B-DFB02941F00F}"/>
              </a:ext>
            </a:extLst>
          </p:cNvPr>
          <p:cNvGrpSpPr/>
          <p:nvPr/>
        </p:nvGrpSpPr>
        <p:grpSpPr>
          <a:xfrm>
            <a:off x="711120" y="3424455"/>
            <a:ext cx="6832" cy="1038337"/>
            <a:chOff x="1501877" y="3520365"/>
            <a:chExt cx="6832" cy="1038337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625ABBE-AB8E-001A-772E-2D371ED1161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ED29BCB-CA41-3D4B-AC0F-B03A1940434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F8465C41-4DBC-EB8A-50E2-04DFAD251BC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B615430-E568-BB0C-6B7F-21D2A73F8A86}"/>
              </a:ext>
            </a:extLst>
          </p:cNvPr>
          <p:cNvGrpSpPr/>
          <p:nvPr/>
        </p:nvGrpSpPr>
        <p:grpSpPr>
          <a:xfrm>
            <a:off x="2380024" y="3459304"/>
            <a:ext cx="0" cy="1038337"/>
            <a:chOff x="3395154" y="3501424"/>
            <a:chExt cx="0" cy="1038337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1F7CAF1E-705E-8B72-9E32-0D4E1E79643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E5EB2F87-062E-77D1-91E9-9756BD09A61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79E5F336-7967-636A-3921-B71FD698C62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09ECAB60-AC83-7F9D-A533-4ACAD0E672EF}"/>
              </a:ext>
            </a:extLst>
          </p:cNvPr>
          <p:cNvGrpSpPr/>
          <p:nvPr/>
        </p:nvGrpSpPr>
        <p:grpSpPr>
          <a:xfrm>
            <a:off x="9028313" y="3500313"/>
            <a:ext cx="0" cy="1038337"/>
            <a:chOff x="7181708" y="3520365"/>
            <a:chExt cx="0" cy="1038337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D8EC86CC-43E6-F8E3-7E2E-DC8C4A8EFD0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96360F9F-7AB4-F9A6-D589-7084B9BC1C6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B790ABC4-6763-E240-45A1-C85EA7C1CC71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B772BA8B-F281-CA66-9E6A-94CB555DAE09}"/>
              </a:ext>
            </a:extLst>
          </p:cNvPr>
          <p:cNvSpPr/>
          <p:nvPr/>
        </p:nvSpPr>
        <p:spPr>
          <a:xfrm>
            <a:off x="1780767" y="4607828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F8672983-BC84-2043-B8B3-7525CECE5674}"/>
              </a:ext>
            </a:extLst>
          </p:cNvPr>
          <p:cNvSpPr/>
          <p:nvPr/>
        </p:nvSpPr>
        <p:spPr>
          <a:xfrm>
            <a:off x="8400080" y="4629491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95B73FCA-4193-A801-9471-E02A974BE718}"/>
              </a:ext>
            </a:extLst>
          </p:cNvPr>
          <p:cNvGrpSpPr/>
          <p:nvPr/>
        </p:nvGrpSpPr>
        <p:grpSpPr>
          <a:xfrm>
            <a:off x="1975619" y="2689429"/>
            <a:ext cx="9763720" cy="923330"/>
            <a:chOff x="2206585" y="5266218"/>
            <a:chExt cx="9763720" cy="923330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70318E4-CF22-D84D-503F-5745528075B6}"/>
                </a:ext>
              </a:extLst>
            </p:cNvPr>
            <p:cNvSpPr txBox="1"/>
            <p:nvPr/>
          </p:nvSpPr>
          <p:spPr>
            <a:xfrm>
              <a:off x="2342061" y="5266218"/>
              <a:ext cx="606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b="1" dirty="0"/>
                <a:t>1</a:t>
              </a:r>
              <a:endParaRPr kumimoji="1" lang="ja-JP" altLang="en-US" sz="5400" b="1" dirty="0"/>
            </a:p>
          </p:txBody>
        </p: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36AE3B47-F3B6-1B6F-C1A5-E50B1D5C189F}"/>
                </a:ext>
              </a:extLst>
            </p:cNvPr>
            <p:cNvSpPr txBox="1"/>
            <p:nvPr/>
          </p:nvSpPr>
          <p:spPr>
            <a:xfrm>
              <a:off x="10047169" y="5386929"/>
              <a:ext cx="1923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/>
                <a:t>(</a:t>
              </a:r>
              <a:r>
                <a:rPr kumimoji="1" lang="ja-JP" altLang="en-US" sz="4400" b="1" dirty="0"/>
                <a:t>時間</a:t>
              </a:r>
              <a:r>
                <a:rPr kumimoji="1" lang="en-US" altLang="ja-JP" sz="4400" b="1" dirty="0"/>
                <a:t>)</a:t>
              </a:r>
              <a:endParaRPr kumimoji="1" lang="ja-JP" altLang="en-US" sz="4400" b="1" dirty="0"/>
            </a:p>
          </p:txBody>
        </p:sp>
        <p:sp>
          <p:nvSpPr>
            <p:cNvPr id="59" name="四角形: 角を丸くする 58">
              <a:extLst>
                <a:ext uri="{FF2B5EF4-FFF2-40B4-BE49-F238E27FC236}">
                  <a16:creationId xmlns:a16="http://schemas.microsoft.com/office/drawing/2014/main" id="{BF1D2057-45B0-2EB6-7A23-F2316BDFBED0}"/>
                </a:ext>
              </a:extLst>
            </p:cNvPr>
            <p:cNvSpPr/>
            <p:nvPr/>
          </p:nvSpPr>
          <p:spPr>
            <a:xfrm>
              <a:off x="8863255" y="5403304"/>
              <a:ext cx="792046" cy="656665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四角形: 角を丸くする 59">
              <a:extLst>
                <a:ext uri="{FF2B5EF4-FFF2-40B4-BE49-F238E27FC236}">
                  <a16:creationId xmlns:a16="http://schemas.microsoft.com/office/drawing/2014/main" id="{54A0ACAB-91EF-CE85-361F-276ECC368CDD}"/>
                </a:ext>
              </a:extLst>
            </p:cNvPr>
            <p:cNvSpPr/>
            <p:nvPr/>
          </p:nvSpPr>
          <p:spPr>
            <a:xfrm>
              <a:off x="2206585" y="5368870"/>
              <a:ext cx="792046" cy="656665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4432A63-0F58-6E45-8624-B171A0DE3106}"/>
              </a:ext>
            </a:extLst>
          </p:cNvPr>
          <p:cNvGrpSpPr/>
          <p:nvPr/>
        </p:nvGrpSpPr>
        <p:grpSpPr>
          <a:xfrm>
            <a:off x="4042096" y="3459304"/>
            <a:ext cx="0" cy="1038337"/>
            <a:chOff x="3395154" y="3501424"/>
            <a:chExt cx="0" cy="1038337"/>
          </a:xfrm>
        </p:grpSpPr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9E9C1EFA-343E-B418-776B-C091E840081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D298053-F390-B227-DEF8-6980E5717C4F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F11045C-BDC7-3DBA-1135-1F8565D5FA6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13F0429-D8B7-7C92-03D8-7BFFD8708AE5}"/>
              </a:ext>
            </a:extLst>
          </p:cNvPr>
          <p:cNvGrpSpPr/>
          <p:nvPr/>
        </p:nvGrpSpPr>
        <p:grpSpPr>
          <a:xfrm>
            <a:off x="5704168" y="3459304"/>
            <a:ext cx="0" cy="1038337"/>
            <a:chOff x="3395154" y="3501424"/>
            <a:chExt cx="0" cy="1038337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F5C0A59C-9410-A3B2-7861-3C9B8145ACA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85C1D06F-8A7D-21A9-F7FC-50EABB0D1F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0EE4D75-6E7B-989D-8FBB-5A51D4650A9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D8BDD9D-5149-3726-AA7B-6BD8A744FAC9}"/>
              </a:ext>
            </a:extLst>
          </p:cNvPr>
          <p:cNvGrpSpPr/>
          <p:nvPr/>
        </p:nvGrpSpPr>
        <p:grpSpPr>
          <a:xfrm>
            <a:off x="7366240" y="3459304"/>
            <a:ext cx="0" cy="1038337"/>
            <a:chOff x="3395154" y="3501424"/>
            <a:chExt cx="0" cy="1038337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FF576DFB-446C-CE87-9D17-706DA49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3FBB41F7-ABBA-47A1-E2B8-B7BC29A7B51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8968E37-C264-E52D-A4A8-D9EC331E08B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9EDD18-6963-77DC-7C4A-3F1CF051F7C4}"/>
              </a:ext>
            </a:extLst>
          </p:cNvPr>
          <p:cNvSpPr txBox="1"/>
          <p:nvPr/>
        </p:nvSpPr>
        <p:spPr>
          <a:xfrm>
            <a:off x="1613367" y="4955804"/>
            <a:ext cx="691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</a:rPr>
              <a:t>道のり</a:t>
            </a:r>
            <a:r>
              <a:rPr lang="en-US" altLang="ja-JP" sz="5400" b="1" dirty="0">
                <a:solidFill>
                  <a:srgbClr val="00B0F0"/>
                </a:solidFill>
              </a:rPr>
              <a:t>÷</a:t>
            </a:r>
            <a:r>
              <a:rPr lang="ja-JP" altLang="en-US" sz="5400" b="1" dirty="0">
                <a:solidFill>
                  <a:srgbClr val="00B0F0"/>
                </a:solidFill>
              </a:rPr>
              <a:t>速さ＝時間</a:t>
            </a:r>
            <a:endParaRPr kumimoji="1" lang="ja-JP" alt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63" grpId="0"/>
      <p:bldP spid="64" grpId="0" animBg="1"/>
      <p:bldP spid="7" grpId="0"/>
      <p:bldP spid="8" grpId="0"/>
      <p:bldP spid="10" grpId="0"/>
      <p:bldP spid="11" grpId="0"/>
      <p:bldP spid="13" grpId="0"/>
      <p:bldP spid="48" grpId="0" animBg="1"/>
      <p:bldP spid="52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873186" y="85175"/>
            <a:ext cx="10098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台風が時速</a:t>
            </a:r>
            <a:r>
              <a:rPr kumimoji="1" lang="en-US" altLang="ja-JP" sz="4000" b="1" dirty="0"/>
              <a:t>5km</a:t>
            </a:r>
            <a:r>
              <a:rPr kumimoji="1" lang="ja-JP" altLang="en-US" sz="4000" b="1" dirty="0"/>
              <a:t>で進んでいます。</a:t>
            </a:r>
            <a:endParaRPr kumimoji="1" lang="en-US" altLang="ja-JP" sz="4000" b="1" dirty="0"/>
          </a:p>
          <a:p>
            <a:r>
              <a:rPr lang="ja-JP" altLang="en-US" sz="4000" b="1" dirty="0"/>
              <a:t>このままの速さで</a:t>
            </a:r>
            <a:r>
              <a:rPr lang="en-US" altLang="ja-JP" sz="4000" b="1" dirty="0"/>
              <a:t>20km</a:t>
            </a:r>
            <a:r>
              <a:rPr lang="ja-JP" altLang="en-US" sz="4000" b="1" dirty="0"/>
              <a:t>進むのにかかる時間は，どれだけですか。</a:t>
            </a:r>
            <a:endParaRPr kumimoji="1" lang="en-US" altLang="ja-JP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725000" y="2087650"/>
            <a:ext cx="101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20</a:t>
            </a:r>
            <a:r>
              <a:rPr kumimoji="1" lang="en-US" altLang="ja-JP" sz="4000" b="1" dirty="0"/>
              <a:t>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400097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53439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504444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5132789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4113393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3073085" y="4148242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836018" y="5157595"/>
            <a:ext cx="47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820756" y="3577890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60460" y="5132789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80157" y="3114444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5150675" y="4214881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4293901" y="5962451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5462723" y="5962451"/>
            <a:ext cx="319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20÷5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7583671" y="5976389"/>
            <a:ext cx="78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4</a:t>
            </a:r>
            <a:endParaRPr kumimoji="1" lang="ja-JP" altLang="en-US" sz="4400" b="1" dirty="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29C0633-42CC-4E47-A6AC-9D3C9295E1DA}"/>
              </a:ext>
            </a:extLst>
          </p:cNvPr>
          <p:cNvGrpSpPr/>
          <p:nvPr/>
        </p:nvGrpSpPr>
        <p:grpSpPr>
          <a:xfrm>
            <a:off x="9305856" y="4189251"/>
            <a:ext cx="0" cy="1038337"/>
            <a:chOff x="7181708" y="3520365"/>
            <a:chExt cx="0" cy="1038337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34F53B9-693F-4D0B-B0A5-649D607CB52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C3A4620-A7B2-4B6D-B096-871B8A7F3B05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AFBCFE1B-7B85-4F54-92BE-32A52ECDECB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F566E32-765C-4D10-8A50-7D83C5642CAB}"/>
              </a:ext>
            </a:extLst>
          </p:cNvPr>
          <p:cNvGrpSpPr/>
          <p:nvPr/>
        </p:nvGrpSpPr>
        <p:grpSpPr>
          <a:xfrm>
            <a:off x="7228265" y="4240987"/>
            <a:ext cx="0" cy="1038337"/>
            <a:chOff x="7181708" y="3520365"/>
            <a:chExt cx="0" cy="1038337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F2F7AA96-8189-4D2F-87A9-D261F4DEDC8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EC3128F-4678-4290-8B2D-C5BD5FECC19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8E2DEB4-4C05-4DAE-998F-3645C10FBFB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E5BAD87-264D-4237-ABDE-088B25A9238A}"/>
              </a:ext>
            </a:extLst>
          </p:cNvPr>
          <p:cNvSpPr/>
          <p:nvPr/>
        </p:nvSpPr>
        <p:spPr>
          <a:xfrm>
            <a:off x="8936185" y="3467775"/>
            <a:ext cx="884180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B6B78AA-16EA-41B1-94AB-E5125DC60B16}"/>
              </a:ext>
            </a:extLst>
          </p:cNvPr>
          <p:cNvSpPr txBox="1"/>
          <p:nvPr/>
        </p:nvSpPr>
        <p:spPr>
          <a:xfrm>
            <a:off x="9119472" y="3449961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4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2481C5-01DE-47FE-A558-186C0813D6FB}"/>
              </a:ext>
            </a:extLst>
          </p:cNvPr>
          <p:cNvSpPr txBox="1"/>
          <p:nvPr/>
        </p:nvSpPr>
        <p:spPr>
          <a:xfrm>
            <a:off x="9002430" y="5183368"/>
            <a:ext cx="86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20</a:t>
            </a:r>
            <a:endParaRPr kumimoji="1" lang="ja-JP" altLang="en-US" sz="40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43DBDA-0E6C-149A-F468-B7F426CD2359}"/>
              </a:ext>
            </a:extLst>
          </p:cNvPr>
          <p:cNvSpPr txBox="1"/>
          <p:nvPr/>
        </p:nvSpPr>
        <p:spPr>
          <a:xfrm>
            <a:off x="3189571" y="5172392"/>
            <a:ext cx="691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</a:rPr>
              <a:t>道のり</a:t>
            </a:r>
            <a:r>
              <a:rPr lang="en-US" altLang="ja-JP" sz="5400" b="1" dirty="0">
                <a:solidFill>
                  <a:srgbClr val="00B0F0"/>
                </a:solidFill>
              </a:rPr>
              <a:t>÷</a:t>
            </a:r>
            <a:r>
              <a:rPr lang="ja-JP" altLang="en-US" sz="5400" b="1" dirty="0">
                <a:solidFill>
                  <a:srgbClr val="00B0F0"/>
                </a:solidFill>
              </a:rPr>
              <a:t>速さ＝時間</a:t>
            </a:r>
            <a:endParaRPr kumimoji="1" lang="ja-JP" alt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40" grpId="0"/>
      <p:bldP spid="41" grpId="0"/>
      <p:bldP spid="62" grpId="0"/>
      <p:bldP spid="64" grpId="0"/>
      <p:bldP spid="65" grpId="0"/>
      <p:bldP spid="44" grpId="0" animBg="1"/>
      <p:bldP spid="45" grpId="0"/>
      <p:bldP spid="46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259781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</a:t>
            </a:r>
            <a:r>
              <a:rPr kumimoji="1" lang="ja-JP" altLang="en-US" sz="3600" b="1" dirty="0"/>
              <a:t>㎞で進んでいます。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300</a:t>
            </a:r>
            <a:r>
              <a:rPr lang="ja-JP" altLang="en-US" sz="3600" b="1" dirty="0"/>
              <a:t>㎞進むのにかかる時間は，どれだけですか。また，</a:t>
            </a:r>
            <a:r>
              <a:rPr lang="en-US" altLang="ja-JP" sz="3600" b="1" dirty="0"/>
              <a:t>800</a:t>
            </a:r>
            <a:r>
              <a:rPr lang="ja-JP" altLang="en-US" sz="3600" b="1" dirty="0"/>
              <a:t>㎞進むのにかかる時間は，どれだけですか。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254500" y="2854337"/>
            <a:ext cx="1114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㋐</a:t>
            </a:r>
            <a:r>
              <a:rPr kumimoji="1" lang="en-US" altLang="ja-JP" sz="4000" b="1" dirty="0"/>
              <a:t>300</a:t>
            </a:r>
            <a:r>
              <a:rPr lang="ja-JP" altLang="en-US" sz="4000" b="1" dirty="0"/>
              <a:t> ㎞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1016654" y="4472732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52991" y="360703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86447" y="511707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1016654" y="5205424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1016654" y="4186028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95688" y="4230825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424583" y="5314460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623111" y="3562093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902642" y="3643215"/>
            <a:ext cx="990329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892971" y="5153213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lang="ja-JP" altLang="en-US" sz="4400" b="1" dirty="0"/>
              <a:t>㎞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997203" y="3518062"/>
            <a:ext cx="1862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364355" y="4230825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9063211" y="3658813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231250" y="5295479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679461" y="6034270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71429" y="5147852"/>
            <a:ext cx="112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300</a:t>
            </a:r>
            <a:endParaRPr kumimoji="1" lang="ja-JP" altLang="en-US" sz="4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3848283" y="6034270"/>
            <a:ext cx="319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300÷25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6531498" y="6034270"/>
            <a:ext cx="970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</a:t>
            </a:r>
            <a:endParaRPr kumimoji="1" lang="ja-JP" altLang="en-US" sz="44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8C28EA-718D-005E-C823-307CAB7D1BCD}"/>
              </a:ext>
            </a:extLst>
          </p:cNvPr>
          <p:cNvSpPr txBox="1"/>
          <p:nvPr/>
        </p:nvSpPr>
        <p:spPr>
          <a:xfrm>
            <a:off x="8131405" y="5938116"/>
            <a:ext cx="2477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</a:t>
            </a:r>
            <a:r>
              <a:rPr kumimoji="1" lang="ja-JP" altLang="en-US" sz="4400" b="1" dirty="0"/>
              <a:t>時間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F59AE0E-C1FC-4FE2-616C-D8C18B3055DB}"/>
              </a:ext>
            </a:extLst>
          </p:cNvPr>
          <p:cNvGrpSpPr/>
          <p:nvPr/>
        </p:nvGrpSpPr>
        <p:grpSpPr>
          <a:xfrm>
            <a:off x="4547932" y="4230825"/>
            <a:ext cx="0" cy="1038337"/>
            <a:chOff x="3395154" y="3501424"/>
            <a:chExt cx="0" cy="1038337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568D4FE3-0C59-CB44-5827-AC3A9F1E2ED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26739F97-152A-FB56-1A5F-52A446CEFEC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D57E5400-BBB9-E732-72CF-8A49A682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D287549-8B55-9F83-41EE-E9DCBEDF79B6}"/>
              </a:ext>
            </a:extLst>
          </p:cNvPr>
          <p:cNvGrpSpPr/>
          <p:nvPr/>
        </p:nvGrpSpPr>
        <p:grpSpPr>
          <a:xfrm>
            <a:off x="2483749" y="4230825"/>
            <a:ext cx="0" cy="1038337"/>
            <a:chOff x="3395154" y="3501424"/>
            <a:chExt cx="0" cy="1038337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2B7E577-C60E-5709-98DA-B7FC5EEE2F4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B688B0AD-607A-7F9D-328C-6A6E3A258DA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F3361403-2918-9768-3744-0561D88FDBC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E2B3630-542D-9B5D-8321-0DA228C36B32}"/>
              </a:ext>
            </a:extLst>
          </p:cNvPr>
          <p:cNvGrpSpPr/>
          <p:nvPr/>
        </p:nvGrpSpPr>
        <p:grpSpPr>
          <a:xfrm>
            <a:off x="6612115" y="4230825"/>
            <a:ext cx="0" cy="1038337"/>
            <a:chOff x="3395154" y="3501424"/>
            <a:chExt cx="0" cy="1038337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1A6392C2-7713-1E17-64FF-2391B462705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B1DCA85-AB41-7D34-407A-9716851CF1F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73A88F6-41BD-D690-E467-ABAB0729F01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30A1E9D-7F85-90C5-A0BC-AACAC1C6C098}"/>
              </a:ext>
            </a:extLst>
          </p:cNvPr>
          <p:cNvGrpSpPr/>
          <p:nvPr/>
        </p:nvGrpSpPr>
        <p:grpSpPr>
          <a:xfrm>
            <a:off x="3859871" y="4230825"/>
            <a:ext cx="0" cy="1038337"/>
            <a:chOff x="3395154" y="3501424"/>
            <a:chExt cx="0" cy="1038337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F671942-7BCA-2276-AF2A-5F16F4034A2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CC474600-B6FB-3C0F-B07D-6A528652D43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EF06F56-9C15-29E6-E1BE-BAB5A54C785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D8D6F22-9DEC-034C-6CAE-0392B10E985F}"/>
              </a:ext>
            </a:extLst>
          </p:cNvPr>
          <p:cNvGrpSpPr/>
          <p:nvPr/>
        </p:nvGrpSpPr>
        <p:grpSpPr>
          <a:xfrm>
            <a:off x="7988237" y="4230825"/>
            <a:ext cx="0" cy="1038337"/>
            <a:chOff x="3395154" y="3501424"/>
            <a:chExt cx="0" cy="1038337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82964592-BEF9-BF3C-9CCA-3E3BBFA867D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83B5B39A-64DD-3D91-8027-F84EE4B79AA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21FF8CFF-CD41-697E-2689-7CB09D4B2DC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F487F42B-ABAC-A747-594A-707864CCBC1E}"/>
              </a:ext>
            </a:extLst>
          </p:cNvPr>
          <p:cNvGrpSpPr/>
          <p:nvPr/>
        </p:nvGrpSpPr>
        <p:grpSpPr>
          <a:xfrm>
            <a:off x="5924054" y="4230825"/>
            <a:ext cx="0" cy="1038337"/>
            <a:chOff x="3395154" y="3501424"/>
            <a:chExt cx="0" cy="1038337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30B14736-04DE-313A-6C11-AC1EFB63249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41EC82D0-F0AF-3EA4-F338-58BCE230091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8627D3F3-30D0-6332-D5DE-18797393D10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628FBC10-5C4E-5D13-D375-449A9AC82B3E}"/>
              </a:ext>
            </a:extLst>
          </p:cNvPr>
          <p:cNvGrpSpPr/>
          <p:nvPr/>
        </p:nvGrpSpPr>
        <p:grpSpPr>
          <a:xfrm>
            <a:off x="8676298" y="4230825"/>
            <a:ext cx="0" cy="1038337"/>
            <a:chOff x="3395154" y="3501424"/>
            <a:chExt cx="0" cy="1038337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D2E4507B-92D4-CB21-9CA8-872B889BF5D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8B666D00-DE8E-EF81-F7AF-8F78709C91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B5CE2A1A-372F-E3F9-0791-9B17F74E6F9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6ACB12EE-5395-2F21-2EF8-6E6415F0F904}"/>
              </a:ext>
            </a:extLst>
          </p:cNvPr>
          <p:cNvGrpSpPr/>
          <p:nvPr/>
        </p:nvGrpSpPr>
        <p:grpSpPr>
          <a:xfrm>
            <a:off x="7300176" y="4230825"/>
            <a:ext cx="0" cy="1038337"/>
            <a:chOff x="3395154" y="3501424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F964E764-9E4A-E9B7-8CE3-3F1DFD5EFEA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32305C17-2FCB-6B28-CF46-BE9375B49B71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AC25861B-EADF-1942-7D38-1CD86015CC8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16EBDF57-4190-63B4-D74B-0400C1AFBF5E}"/>
              </a:ext>
            </a:extLst>
          </p:cNvPr>
          <p:cNvGrpSpPr/>
          <p:nvPr/>
        </p:nvGrpSpPr>
        <p:grpSpPr>
          <a:xfrm>
            <a:off x="5235993" y="4230825"/>
            <a:ext cx="0" cy="1038337"/>
            <a:chOff x="3395154" y="3501424"/>
            <a:chExt cx="0" cy="1038337"/>
          </a:xfrm>
        </p:grpSpPr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4717909F-1640-39B9-25C2-610BFEC8387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CE0BEEF8-FAA8-68AB-DA05-5B24B57A4F9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2071F43A-903E-16D0-52E5-CA8A0CC0A85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8874C703-E99A-DDD7-2AA3-5E39703F13AC}"/>
              </a:ext>
            </a:extLst>
          </p:cNvPr>
          <p:cNvGrpSpPr/>
          <p:nvPr/>
        </p:nvGrpSpPr>
        <p:grpSpPr>
          <a:xfrm>
            <a:off x="3171810" y="4230825"/>
            <a:ext cx="0" cy="1038337"/>
            <a:chOff x="3395154" y="3501424"/>
            <a:chExt cx="0" cy="1038337"/>
          </a:xfrm>
        </p:grpSpPr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07B57764-B8DC-4C47-11FE-E301313FAF3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18B8C207-5632-DB3A-F361-14B32B5ED79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095253A7-CFFD-5D3B-7968-1D268A0AD8F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760F46-48A5-83EB-E513-C37E76FC29FB}"/>
              </a:ext>
            </a:extLst>
          </p:cNvPr>
          <p:cNvSpPr txBox="1"/>
          <p:nvPr/>
        </p:nvSpPr>
        <p:spPr>
          <a:xfrm>
            <a:off x="2289845" y="5124330"/>
            <a:ext cx="691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</a:rPr>
              <a:t>道のり</a:t>
            </a:r>
            <a:r>
              <a:rPr lang="en-US" altLang="ja-JP" sz="5400" b="1" dirty="0">
                <a:solidFill>
                  <a:srgbClr val="00B0F0"/>
                </a:solidFill>
              </a:rPr>
              <a:t>÷</a:t>
            </a:r>
            <a:r>
              <a:rPr lang="ja-JP" altLang="en-US" sz="5400" b="1" dirty="0">
                <a:solidFill>
                  <a:srgbClr val="00B0F0"/>
                </a:solidFill>
              </a:rPr>
              <a:t>速さ＝時間</a:t>
            </a:r>
            <a:endParaRPr kumimoji="1" lang="ja-JP" alt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38" grpId="0" animBg="1"/>
      <p:bldP spid="40" grpId="0"/>
      <p:bldP spid="41" grpId="0"/>
      <p:bldP spid="54" grpId="0"/>
      <p:bldP spid="56" grpId="0" animBg="1"/>
      <p:bldP spid="62" grpId="0"/>
      <p:bldP spid="63" grpId="0"/>
      <p:bldP spid="64" grpId="0"/>
      <p:bldP spid="65" grpId="0"/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155871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300km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/>
              <a:t>800km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254500" y="2501174"/>
            <a:ext cx="1124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㋑</a:t>
            </a:r>
            <a:r>
              <a:rPr kumimoji="1" lang="en-US" altLang="ja-JP" sz="4000" b="1" dirty="0"/>
              <a:t>800km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60349" y="4398011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696686" y="353231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30142" y="504235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60349" y="5130703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60349" y="4111307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39383" y="4092366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432371" y="5272436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491502" y="3546862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741695" y="3476331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896700" y="5162661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10043474" y="3427739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308050" y="4098858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902264" y="3491929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239038" y="5253455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951448" y="5633951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51640" y="509549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800</a:t>
            </a:r>
            <a:endParaRPr kumimoji="1" lang="ja-JP" altLang="en-US" sz="4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4120270" y="5633951"/>
            <a:ext cx="3128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8</a:t>
            </a:r>
            <a:r>
              <a:rPr kumimoji="1" lang="en-US" altLang="ja-JP" sz="4400" b="1" dirty="0"/>
              <a:t>00÷25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6968484" y="5633951"/>
            <a:ext cx="98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32</a:t>
            </a:r>
            <a:endParaRPr kumimoji="1" lang="ja-JP" altLang="en-US" sz="44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765F9E-E7F3-47E3-4396-764ABF3B169C}"/>
              </a:ext>
            </a:extLst>
          </p:cNvPr>
          <p:cNvSpPr txBox="1"/>
          <p:nvPr/>
        </p:nvSpPr>
        <p:spPr>
          <a:xfrm>
            <a:off x="8147251" y="5829031"/>
            <a:ext cx="2265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32</a:t>
            </a:r>
            <a:r>
              <a:rPr kumimoji="1" lang="ja-JP" altLang="en-US" sz="4400" b="1" dirty="0"/>
              <a:t>時間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595F-386A-E360-371C-13884FC8F243}"/>
              </a:ext>
            </a:extLst>
          </p:cNvPr>
          <p:cNvSpPr txBox="1"/>
          <p:nvPr/>
        </p:nvSpPr>
        <p:spPr>
          <a:xfrm>
            <a:off x="2329345" y="4976679"/>
            <a:ext cx="691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F0"/>
                </a:solidFill>
              </a:rPr>
              <a:t>道のり</a:t>
            </a:r>
            <a:r>
              <a:rPr lang="en-US" altLang="ja-JP" sz="5400" b="1" dirty="0">
                <a:solidFill>
                  <a:srgbClr val="00B0F0"/>
                </a:solidFill>
              </a:rPr>
              <a:t>÷</a:t>
            </a:r>
            <a:r>
              <a:rPr lang="ja-JP" altLang="en-US" sz="5400" b="1" dirty="0">
                <a:solidFill>
                  <a:srgbClr val="00B0F0"/>
                </a:solidFill>
              </a:rPr>
              <a:t>速さ＝時間</a:t>
            </a:r>
            <a:endParaRPr kumimoji="1" lang="ja-JP" alt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38" grpId="0" animBg="1"/>
      <p:bldP spid="40" grpId="0"/>
      <p:bldP spid="41" grpId="0"/>
      <p:bldP spid="54" grpId="0"/>
      <p:bldP spid="56" grpId="0" animBg="1"/>
      <p:bldP spid="62" grpId="0"/>
      <p:bldP spid="63" grpId="0"/>
      <p:bldP spid="64" grpId="0"/>
      <p:bldP spid="65" grpId="0"/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F0E692-42B4-4025-BF4B-C69513641B8E}"/>
              </a:ext>
            </a:extLst>
          </p:cNvPr>
          <p:cNvSpPr txBox="1"/>
          <p:nvPr/>
        </p:nvSpPr>
        <p:spPr>
          <a:xfrm>
            <a:off x="1720486" y="1674674"/>
            <a:ext cx="8751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速さの表し方がちがうときのくらべ方を考えよう。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5AA588-5679-4CE6-B2E4-B18984F97252}"/>
              </a:ext>
            </a:extLst>
          </p:cNvPr>
          <p:cNvSpPr txBox="1"/>
          <p:nvPr/>
        </p:nvSpPr>
        <p:spPr>
          <a:xfrm>
            <a:off x="1255378" y="622185"/>
            <a:ext cx="289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</a:t>
            </a:r>
          </a:p>
        </p:txBody>
      </p:sp>
    </p:spTree>
    <p:extLst>
      <p:ext uri="{BB962C8B-B14F-4D97-AF65-F5344CB8AC3E}">
        <p14:creationId xmlns:p14="http://schemas.microsoft.com/office/powerpoint/2010/main" val="19439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矢印: 右 49">
            <a:extLst>
              <a:ext uri="{FF2B5EF4-FFF2-40B4-BE49-F238E27FC236}">
                <a16:creationId xmlns:a16="http://schemas.microsoft.com/office/drawing/2014/main" id="{0F78CD5F-9B21-4D79-8D26-04ECA712C2A7}"/>
              </a:ext>
            </a:extLst>
          </p:cNvPr>
          <p:cNvSpPr/>
          <p:nvPr/>
        </p:nvSpPr>
        <p:spPr>
          <a:xfrm>
            <a:off x="404751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id="{CACDCD46-EE65-453F-A70E-101244C48543}"/>
              </a:ext>
            </a:extLst>
          </p:cNvPr>
          <p:cNvSpPr/>
          <p:nvPr/>
        </p:nvSpPr>
        <p:spPr>
          <a:xfrm>
            <a:off x="563214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5457844A-E6B1-4105-B603-7DE69EE14173}"/>
              </a:ext>
            </a:extLst>
          </p:cNvPr>
          <p:cNvSpPr/>
          <p:nvPr/>
        </p:nvSpPr>
        <p:spPr>
          <a:xfrm>
            <a:off x="880139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5237E7E4-B8E8-4914-B7EF-785AC66CEE21}"/>
              </a:ext>
            </a:extLst>
          </p:cNvPr>
          <p:cNvSpPr/>
          <p:nvPr/>
        </p:nvSpPr>
        <p:spPr>
          <a:xfrm>
            <a:off x="1038602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6F93C713-53C8-438F-81D1-EA6DBA3A054A}"/>
              </a:ext>
            </a:extLst>
          </p:cNvPr>
          <p:cNvSpPr/>
          <p:nvPr/>
        </p:nvSpPr>
        <p:spPr>
          <a:xfrm>
            <a:off x="1197065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81FBB07B-80BF-4E8F-9409-114BED719F16}"/>
              </a:ext>
            </a:extLst>
          </p:cNvPr>
          <p:cNvSpPr/>
          <p:nvPr/>
        </p:nvSpPr>
        <p:spPr>
          <a:xfrm>
            <a:off x="1672453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51C59E28-244D-4833-801D-7311DE211978}"/>
              </a:ext>
            </a:extLst>
          </p:cNvPr>
          <p:cNvSpPr/>
          <p:nvPr/>
        </p:nvSpPr>
        <p:spPr>
          <a:xfrm>
            <a:off x="721676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956A5AB9-1C2B-4ACE-BB0A-4FD0583E8696}"/>
              </a:ext>
            </a:extLst>
          </p:cNvPr>
          <p:cNvSpPr/>
          <p:nvPr/>
        </p:nvSpPr>
        <p:spPr>
          <a:xfrm>
            <a:off x="1830912" y="306348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7E718FA1-69CC-4C2E-A5A9-E90F298E1EDD}"/>
              </a:ext>
            </a:extLst>
          </p:cNvPr>
          <p:cNvSpPr/>
          <p:nvPr/>
        </p:nvSpPr>
        <p:spPr>
          <a:xfrm>
            <a:off x="1513990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DC45F37F-64E6-4CEF-B4DF-94808EDFA1C7}"/>
              </a:ext>
            </a:extLst>
          </p:cNvPr>
          <p:cNvSpPr/>
          <p:nvPr/>
        </p:nvSpPr>
        <p:spPr>
          <a:xfrm>
            <a:off x="1355527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FCE95813-A7EC-4356-B96C-135F8F57064A}"/>
              </a:ext>
            </a:extLst>
          </p:cNvPr>
          <p:cNvSpPr/>
          <p:nvPr/>
        </p:nvSpPr>
        <p:spPr>
          <a:xfrm>
            <a:off x="2000818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6DBB71BD-4DD1-4083-8798-677FBFD8D04F}"/>
              </a:ext>
            </a:extLst>
          </p:cNvPr>
          <p:cNvSpPr/>
          <p:nvPr/>
        </p:nvSpPr>
        <p:spPr>
          <a:xfrm>
            <a:off x="2159281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1658187A-CE87-4E8A-8BEA-5001EFE68C8F}"/>
              </a:ext>
            </a:extLst>
          </p:cNvPr>
          <p:cNvSpPr/>
          <p:nvPr/>
        </p:nvSpPr>
        <p:spPr>
          <a:xfrm>
            <a:off x="2476206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86FFF176-A6C6-4DF1-A5FD-767A42A5BAD2}"/>
              </a:ext>
            </a:extLst>
          </p:cNvPr>
          <p:cNvSpPr/>
          <p:nvPr/>
        </p:nvSpPr>
        <p:spPr>
          <a:xfrm>
            <a:off x="2634669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4DD9B1FB-0E9C-40BA-B6A4-5CF2DAE24710}"/>
              </a:ext>
            </a:extLst>
          </p:cNvPr>
          <p:cNvSpPr/>
          <p:nvPr/>
        </p:nvSpPr>
        <p:spPr>
          <a:xfrm>
            <a:off x="2793132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770D8338-CBB9-4555-81B5-2020653B9895}"/>
              </a:ext>
            </a:extLst>
          </p:cNvPr>
          <p:cNvSpPr/>
          <p:nvPr/>
        </p:nvSpPr>
        <p:spPr>
          <a:xfrm>
            <a:off x="3268520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F7F26E4C-9FB8-4226-A3A8-2E982986963D}"/>
              </a:ext>
            </a:extLst>
          </p:cNvPr>
          <p:cNvSpPr/>
          <p:nvPr/>
        </p:nvSpPr>
        <p:spPr>
          <a:xfrm>
            <a:off x="2317743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DF685452-DB8D-4288-8DB8-0D42D511430F}"/>
              </a:ext>
            </a:extLst>
          </p:cNvPr>
          <p:cNvSpPr/>
          <p:nvPr/>
        </p:nvSpPr>
        <p:spPr>
          <a:xfrm>
            <a:off x="3426979" y="306348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171B2199-014D-4A2C-9CC1-27F455FED13C}"/>
              </a:ext>
            </a:extLst>
          </p:cNvPr>
          <p:cNvSpPr/>
          <p:nvPr/>
        </p:nvSpPr>
        <p:spPr>
          <a:xfrm>
            <a:off x="3110057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8BE65668-6F67-452D-9A2D-1CFA7DEC61AD}"/>
              </a:ext>
            </a:extLst>
          </p:cNvPr>
          <p:cNvSpPr/>
          <p:nvPr/>
        </p:nvSpPr>
        <p:spPr>
          <a:xfrm>
            <a:off x="2951594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矢印: 右 72">
            <a:extLst>
              <a:ext uri="{FF2B5EF4-FFF2-40B4-BE49-F238E27FC236}">
                <a16:creationId xmlns:a16="http://schemas.microsoft.com/office/drawing/2014/main" id="{D8949CF5-82B7-4B38-8567-F62B2AA741DB}"/>
              </a:ext>
            </a:extLst>
          </p:cNvPr>
          <p:cNvSpPr/>
          <p:nvPr/>
        </p:nvSpPr>
        <p:spPr>
          <a:xfrm>
            <a:off x="3577095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C75C1F68-9E56-421F-814C-FCABC0BB20A0}"/>
              </a:ext>
            </a:extLst>
          </p:cNvPr>
          <p:cNvSpPr/>
          <p:nvPr/>
        </p:nvSpPr>
        <p:spPr>
          <a:xfrm>
            <a:off x="3735558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52C5CAF7-256F-455E-A80A-B1605E9C203E}"/>
              </a:ext>
            </a:extLst>
          </p:cNvPr>
          <p:cNvSpPr/>
          <p:nvPr/>
        </p:nvSpPr>
        <p:spPr>
          <a:xfrm>
            <a:off x="4052483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18B5CE60-02BE-45A7-A3E0-160EB703E1D4}"/>
              </a:ext>
            </a:extLst>
          </p:cNvPr>
          <p:cNvSpPr/>
          <p:nvPr/>
        </p:nvSpPr>
        <p:spPr>
          <a:xfrm>
            <a:off x="4210946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4ED86014-9D2B-4A53-8F9C-8EC0E03B0458}"/>
              </a:ext>
            </a:extLst>
          </p:cNvPr>
          <p:cNvSpPr/>
          <p:nvPr/>
        </p:nvSpPr>
        <p:spPr>
          <a:xfrm>
            <a:off x="4369409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72067611-95CB-421B-8F1C-6D2DBC8CDDB0}"/>
              </a:ext>
            </a:extLst>
          </p:cNvPr>
          <p:cNvSpPr/>
          <p:nvPr/>
        </p:nvSpPr>
        <p:spPr>
          <a:xfrm>
            <a:off x="4844797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113D0AE1-E07B-4FC1-A909-81FF8D821A57}"/>
              </a:ext>
            </a:extLst>
          </p:cNvPr>
          <p:cNvSpPr/>
          <p:nvPr/>
        </p:nvSpPr>
        <p:spPr>
          <a:xfrm>
            <a:off x="3894020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BBCBEC14-FE4F-428E-9340-797A4C5E6C22}"/>
              </a:ext>
            </a:extLst>
          </p:cNvPr>
          <p:cNvSpPr/>
          <p:nvPr/>
        </p:nvSpPr>
        <p:spPr>
          <a:xfrm>
            <a:off x="5003256" y="306348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4EB368E0-4B49-4731-AF56-96B1A693298A}"/>
              </a:ext>
            </a:extLst>
          </p:cNvPr>
          <p:cNvSpPr/>
          <p:nvPr/>
        </p:nvSpPr>
        <p:spPr>
          <a:xfrm>
            <a:off x="4686334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矢印: 右 81">
            <a:extLst>
              <a:ext uri="{FF2B5EF4-FFF2-40B4-BE49-F238E27FC236}">
                <a16:creationId xmlns:a16="http://schemas.microsoft.com/office/drawing/2014/main" id="{31545AA5-7A3B-4E93-BF0A-8FF6777350E0}"/>
              </a:ext>
            </a:extLst>
          </p:cNvPr>
          <p:cNvSpPr/>
          <p:nvPr/>
        </p:nvSpPr>
        <p:spPr>
          <a:xfrm>
            <a:off x="4527871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矢印: 右 83">
            <a:extLst>
              <a:ext uri="{FF2B5EF4-FFF2-40B4-BE49-F238E27FC236}">
                <a16:creationId xmlns:a16="http://schemas.microsoft.com/office/drawing/2014/main" id="{78731F90-FF2D-45CF-8E99-7EE9B3A4257A}"/>
              </a:ext>
            </a:extLst>
          </p:cNvPr>
          <p:cNvSpPr/>
          <p:nvPr/>
        </p:nvSpPr>
        <p:spPr>
          <a:xfrm>
            <a:off x="5167533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矢印: 右 84">
            <a:extLst>
              <a:ext uri="{FF2B5EF4-FFF2-40B4-BE49-F238E27FC236}">
                <a16:creationId xmlns:a16="http://schemas.microsoft.com/office/drawing/2014/main" id="{4F56B659-BAC2-446D-8CD9-8759ADD48F17}"/>
              </a:ext>
            </a:extLst>
          </p:cNvPr>
          <p:cNvSpPr/>
          <p:nvPr/>
        </p:nvSpPr>
        <p:spPr>
          <a:xfrm>
            <a:off x="5325996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D7A39E73-8EFE-4667-AFA7-2B4F5A94D665}"/>
              </a:ext>
            </a:extLst>
          </p:cNvPr>
          <p:cNvSpPr/>
          <p:nvPr/>
        </p:nvSpPr>
        <p:spPr>
          <a:xfrm>
            <a:off x="5642921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6DA301C-A9BE-422D-81F9-86467498F668}"/>
              </a:ext>
            </a:extLst>
          </p:cNvPr>
          <p:cNvSpPr/>
          <p:nvPr/>
        </p:nvSpPr>
        <p:spPr>
          <a:xfrm>
            <a:off x="5801384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F7CFB1D-D51A-43C6-95E3-D5C899055153}"/>
              </a:ext>
            </a:extLst>
          </p:cNvPr>
          <p:cNvSpPr/>
          <p:nvPr/>
        </p:nvSpPr>
        <p:spPr>
          <a:xfrm>
            <a:off x="5959847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D82D57B8-4F8B-4FA1-A38D-A8C6F6AAE26E}"/>
              </a:ext>
            </a:extLst>
          </p:cNvPr>
          <p:cNvSpPr/>
          <p:nvPr/>
        </p:nvSpPr>
        <p:spPr>
          <a:xfrm>
            <a:off x="6435235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432D17AC-34FB-46CF-8559-13E3F8172D9E}"/>
              </a:ext>
            </a:extLst>
          </p:cNvPr>
          <p:cNvSpPr/>
          <p:nvPr/>
        </p:nvSpPr>
        <p:spPr>
          <a:xfrm>
            <a:off x="5484458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F0FBA3E1-29E4-4ECE-A5DA-E31207D9C735}"/>
              </a:ext>
            </a:extLst>
          </p:cNvPr>
          <p:cNvSpPr/>
          <p:nvPr/>
        </p:nvSpPr>
        <p:spPr>
          <a:xfrm>
            <a:off x="6593694" y="306348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矢印: 右 91">
            <a:extLst>
              <a:ext uri="{FF2B5EF4-FFF2-40B4-BE49-F238E27FC236}">
                <a16:creationId xmlns:a16="http://schemas.microsoft.com/office/drawing/2014/main" id="{5EB058E6-44CC-433A-A2F9-796DB3A5F569}"/>
              </a:ext>
            </a:extLst>
          </p:cNvPr>
          <p:cNvSpPr/>
          <p:nvPr/>
        </p:nvSpPr>
        <p:spPr>
          <a:xfrm>
            <a:off x="6276772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矢印: 右 92">
            <a:extLst>
              <a:ext uri="{FF2B5EF4-FFF2-40B4-BE49-F238E27FC236}">
                <a16:creationId xmlns:a16="http://schemas.microsoft.com/office/drawing/2014/main" id="{42A1B948-484B-45A3-9993-37D478420478}"/>
              </a:ext>
            </a:extLst>
          </p:cNvPr>
          <p:cNvSpPr/>
          <p:nvPr/>
        </p:nvSpPr>
        <p:spPr>
          <a:xfrm>
            <a:off x="6118309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矢印: 右 94">
            <a:extLst>
              <a:ext uri="{FF2B5EF4-FFF2-40B4-BE49-F238E27FC236}">
                <a16:creationId xmlns:a16="http://schemas.microsoft.com/office/drawing/2014/main" id="{5292C52F-C6C2-47D0-88E3-CF67B7B8475C}"/>
              </a:ext>
            </a:extLst>
          </p:cNvPr>
          <p:cNvSpPr/>
          <p:nvPr/>
        </p:nvSpPr>
        <p:spPr>
          <a:xfrm>
            <a:off x="6743543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AD47337F-B9E7-4082-9D51-62C3EE938A5E}"/>
              </a:ext>
            </a:extLst>
          </p:cNvPr>
          <p:cNvSpPr/>
          <p:nvPr/>
        </p:nvSpPr>
        <p:spPr>
          <a:xfrm>
            <a:off x="6902006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id="{8F9EA5F7-9144-4FF8-B94F-4E6EC1D64458}"/>
              </a:ext>
            </a:extLst>
          </p:cNvPr>
          <p:cNvSpPr/>
          <p:nvPr/>
        </p:nvSpPr>
        <p:spPr>
          <a:xfrm>
            <a:off x="7218931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639931B6-7564-4C69-9CD5-C823E60693BB}"/>
              </a:ext>
            </a:extLst>
          </p:cNvPr>
          <p:cNvSpPr/>
          <p:nvPr/>
        </p:nvSpPr>
        <p:spPr>
          <a:xfrm>
            <a:off x="7377394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矢印: 右 98">
            <a:extLst>
              <a:ext uri="{FF2B5EF4-FFF2-40B4-BE49-F238E27FC236}">
                <a16:creationId xmlns:a16="http://schemas.microsoft.com/office/drawing/2014/main" id="{3E66D28C-F324-4447-827D-AE7EC7473DA0}"/>
              </a:ext>
            </a:extLst>
          </p:cNvPr>
          <p:cNvSpPr/>
          <p:nvPr/>
        </p:nvSpPr>
        <p:spPr>
          <a:xfrm>
            <a:off x="7535857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矢印: 右 99">
            <a:extLst>
              <a:ext uri="{FF2B5EF4-FFF2-40B4-BE49-F238E27FC236}">
                <a16:creationId xmlns:a16="http://schemas.microsoft.com/office/drawing/2014/main" id="{2DC328E7-B837-4B43-A696-11E71AC0F6BA}"/>
              </a:ext>
            </a:extLst>
          </p:cNvPr>
          <p:cNvSpPr/>
          <p:nvPr/>
        </p:nvSpPr>
        <p:spPr>
          <a:xfrm>
            <a:off x="8011245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矢印: 右 100">
            <a:extLst>
              <a:ext uri="{FF2B5EF4-FFF2-40B4-BE49-F238E27FC236}">
                <a16:creationId xmlns:a16="http://schemas.microsoft.com/office/drawing/2014/main" id="{E1DE47B9-318E-4F0C-BE26-2CB1D395C8F6}"/>
              </a:ext>
            </a:extLst>
          </p:cNvPr>
          <p:cNvSpPr/>
          <p:nvPr/>
        </p:nvSpPr>
        <p:spPr>
          <a:xfrm>
            <a:off x="7060468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矢印: 右 101">
            <a:extLst>
              <a:ext uri="{FF2B5EF4-FFF2-40B4-BE49-F238E27FC236}">
                <a16:creationId xmlns:a16="http://schemas.microsoft.com/office/drawing/2014/main" id="{DA266E6C-B3F9-42F2-9165-B6DC1EE212E6}"/>
              </a:ext>
            </a:extLst>
          </p:cNvPr>
          <p:cNvSpPr/>
          <p:nvPr/>
        </p:nvSpPr>
        <p:spPr>
          <a:xfrm>
            <a:off x="8169704" y="3063486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矢印: 右 102">
            <a:extLst>
              <a:ext uri="{FF2B5EF4-FFF2-40B4-BE49-F238E27FC236}">
                <a16:creationId xmlns:a16="http://schemas.microsoft.com/office/drawing/2014/main" id="{CDB4F899-F5EA-449F-8669-D485919ADA47}"/>
              </a:ext>
            </a:extLst>
          </p:cNvPr>
          <p:cNvSpPr/>
          <p:nvPr/>
        </p:nvSpPr>
        <p:spPr>
          <a:xfrm>
            <a:off x="7852782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矢印: 右 103">
            <a:extLst>
              <a:ext uri="{FF2B5EF4-FFF2-40B4-BE49-F238E27FC236}">
                <a16:creationId xmlns:a16="http://schemas.microsoft.com/office/drawing/2014/main" id="{6C11E68D-4B48-4FC9-AACD-D82C3E1CCA96}"/>
              </a:ext>
            </a:extLst>
          </p:cNvPr>
          <p:cNvSpPr/>
          <p:nvPr/>
        </p:nvSpPr>
        <p:spPr>
          <a:xfrm>
            <a:off x="7694319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矢印: 右 111">
            <a:extLst>
              <a:ext uri="{FF2B5EF4-FFF2-40B4-BE49-F238E27FC236}">
                <a16:creationId xmlns:a16="http://schemas.microsoft.com/office/drawing/2014/main" id="{4467CB16-43B4-4A6A-8366-64DCB58EA8C1}"/>
              </a:ext>
            </a:extLst>
          </p:cNvPr>
          <p:cNvSpPr/>
          <p:nvPr/>
        </p:nvSpPr>
        <p:spPr>
          <a:xfrm>
            <a:off x="8328167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矢印: 右 112">
            <a:extLst>
              <a:ext uri="{FF2B5EF4-FFF2-40B4-BE49-F238E27FC236}">
                <a16:creationId xmlns:a16="http://schemas.microsoft.com/office/drawing/2014/main" id="{153236A6-F3E3-43F4-AEAB-DEB3DDE77436}"/>
              </a:ext>
            </a:extLst>
          </p:cNvPr>
          <p:cNvSpPr/>
          <p:nvPr/>
        </p:nvSpPr>
        <p:spPr>
          <a:xfrm>
            <a:off x="8486630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矢印: 右 113">
            <a:extLst>
              <a:ext uri="{FF2B5EF4-FFF2-40B4-BE49-F238E27FC236}">
                <a16:creationId xmlns:a16="http://schemas.microsoft.com/office/drawing/2014/main" id="{963DFDAF-5D18-413E-A5C1-FEBFBEB55066}"/>
              </a:ext>
            </a:extLst>
          </p:cNvPr>
          <p:cNvSpPr/>
          <p:nvPr/>
        </p:nvSpPr>
        <p:spPr>
          <a:xfrm>
            <a:off x="8803555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矢印: 右 114">
            <a:extLst>
              <a:ext uri="{FF2B5EF4-FFF2-40B4-BE49-F238E27FC236}">
                <a16:creationId xmlns:a16="http://schemas.microsoft.com/office/drawing/2014/main" id="{79CA11D9-D91E-4A8A-833B-8E57F87EB80B}"/>
              </a:ext>
            </a:extLst>
          </p:cNvPr>
          <p:cNvSpPr/>
          <p:nvPr/>
        </p:nvSpPr>
        <p:spPr>
          <a:xfrm>
            <a:off x="8962018" y="3063486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矢印: 右 117">
            <a:extLst>
              <a:ext uri="{FF2B5EF4-FFF2-40B4-BE49-F238E27FC236}">
                <a16:creationId xmlns:a16="http://schemas.microsoft.com/office/drawing/2014/main" id="{AC13DB51-60E0-4F7A-885B-5B73AC2274B0}"/>
              </a:ext>
            </a:extLst>
          </p:cNvPr>
          <p:cNvSpPr/>
          <p:nvPr/>
        </p:nvSpPr>
        <p:spPr>
          <a:xfrm>
            <a:off x="8645092" y="306122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C612B-4BD2-464B-BDE9-9ACCFBF023E5}"/>
              </a:ext>
            </a:extLst>
          </p:cNvPr>
          <p:cNvSpPr txBox="1"/>
          <p:nvPr/>
        </p:nvSpPr>
        <p:spPr>
          <a:xfrm>
            <a:off x="-1" y="1663625"/>
            <a:ext cx="311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</a:t>
            </a:r>
            <a:r>
              <a:rPr lang="en-US" altLang="ja-JP" sz="4800" b="1" dirty="0"/>
              <a:t>2m</a:t>
            </a:r>
            <a:endParaRPr kumimoji="1" lang="ja-JP" altLang="en-US" sz="4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1E24B1-3E86-4ABB-A7C1-3D2A31AC9A7E}"/>
              </a:ext>
            </a:extLst>
          </p:cNvPr>
          <p:cNvSpPr txBox="1"/>
          <p:nvPr/>
        </p:nvSpPr>
        <p:spPr>
          <a:xfrm>
            <a:off x="9301534" y="1670497"/>
            <a:ext cx="258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１分間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DD3296-FB08-4171-8C2A-CD147EA648FB}"/>
              </a:ext>
            </a:extLst>
          </p:cNvPr>
          <p:cNvSpPr txBox="1"/>
          <p:nvPr/>
        </p:nvSpPr>
        <p:spPr>
          <a:xfrm>
            <a:off x="9324280" y="2262434"/>
            <a:ext cx="222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60</a:t>
            </a:r>
            <a:r>
              <a:rPr kumimoji="1" lang="ja-JP" altLang="en-US" sz="4800" b="1" dirty="0"/>
              <a:t>秒間</a:t>
            </a: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48819ED5-A9E8-4652-84B1-F20E46D33DEC}"/>
              </a:ext>
            </a:extLst>
          </p:cNvPr>
          <p:cNvCxnSpPr/>
          <p:nvPr/>
        </p:nvCxnSpPr>
        <p:spPr>
          <a:xfrm>
            <a:off x="401288" y="2961013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4F2CDFA-4841-408A-80AE-3EBE9011C16E}"/>
              </a:ext>
            </a:extLst>
          </p:cNvPr>
          <p:cNvCxnSpPr/>
          <p:nvPr/>
        </p:nvCxnSpPr>
        <p:spPr>
          <a:xfrm>
            <a:off x="9951256" y="2971440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518F3C6-2F23-4422-AB28-D0E4E9295363}"/>
              </a:ext>
            </a:extLst>
          </p:cNvPr>
          <p:cNvSpPr txBox="1"/>
          <p:nvPr/>
        </p:nvSpPr>
        <p:spPr>
          <a:xfrm>
            <a:off x="91494" y="1077889"/>
            <a:ext cx="443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3600" b="1" dirty="0"/>
              <a:t>秒間に</a:t>
            </a:r>
            <a:r>
              <a:rPr lang="en-US" altLang="ja-JP" sz="3600" b="1" dirty="0"/>
              <a:t>2m</a:t>
            </a:r>
            <a:r>
              <a:rPr lang="ja-JP" altLang="en-US" sz="3600" b="1" dirty="0"/>
              <a:t>進む速さ</a:t>
            </a:r>
            <a:endParaRPr kumimoji="1" lang="ja-JP" altLang="en-US" sz="3600" b="1" dirty="0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BD608E88-917B-4F2F-8FF0-5155D0299F2D}"/>
              </a:ext>
            </a:extLst>
          </p:cNvPr>
          <p:cNvSpPr txBox="1"/>
          <p:nvPr/>
        </p:nvSpPr>
        <p:spPr>
          <a:xfrm>
            <a:off x="158088" y="235159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5C651431-A55B-44A6-9537-86FDDDB5F7C6}"/>
              </a:ext>
            </a:extLst>
          </p:cNvPr>
          <p:cNvSpPr txBox="1"/>
          <p:nvPr/>
        </p:nvSpPr>
        <p:spPr>
          <a:xfrm>
            <a:off x="482547" y="4299549"/>
            <a:ext cx="1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5418AACA-D3FE-4490-9C52-0353028A848B}"/>
              </a:ext>
            </a:extLst>
          </p:cNvPr>
          <p:cNvSpPr txBox="1"/>
          <p:nvPr/>
        </p:nvSpPr>
        <p:spPr>
          <a:xfrm>
            <a:off x="1539700" y="4299548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D238A847-F98E-44DC-8F9C-6D280CD57736}"/>
              </a:ext>
            </a:extLst>
          </p:cNvPr>
          <p:cNvSpPr txBox="1"/>
          <p:nvPr/>
        </p:nvSpPr>
        <p:spPr>
          <a:xfrm>
            <a:off x="495609" y="5049663"/>
            <a:ext cx="1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2m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58E9AAC2-FD2A-4E10-B1FA-D60D6F6E91BD}"/>
              </a:ext>
            </a:extLst>
          </p:cNvPr>
          <p:cNvSpPr txBox="1"/>
          <p:nvPr/>
        </p:nvSpPr>
        <p:spPr>
          <a:xfrm>
            <a:off x="1538484" y="5049663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4m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CA0C6F8B-8AED-4031-AC8C-3F45682B8F83}"/>
              </a:ext>
            </a:extLst>
          </p:cNvPr>
          <p:cNvSpPr txBox="1"/>
          <p:nvPr/>
        </p:nvSpPr>
        <p:spPr>
          <a:xfrm>
            <a:off x="2505259" y="4320663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38C9F79-5981-4973-ABDA-4D6E85DDCFF4}"/>
              </a:ext>
            </a:extLst>
          </p:cNvPr>
          <p:cNvSpPr txBox="1"/>
          <p:nvPr/>
        </p:nvSpPr>
        <p:spPr>
          <a:xfrm>
            <a:off x="2489765" y="5049663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6m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DC2B3E93-133D-4EE3-BD44-5AFC54970A0E}"/>
              </a:ext>
            </a:extLst>
          </p:cNvPr>
          <p:cNvSpPr txBox="1"/>
          <p:nvPr/>
        </p:nvSpPr>
        <p:spPr>
          <a:xfrm>
            <a:off x="3470818" y="4362892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8C1DD04C-F154-46CB-9916-10577977DFD1}"/>
              </a:ext>
            </a:extLst>
          </p:cNvPr>
          <p:cNvSpPr txBox="1"/>
          <p:nvPr/>
        </p:nvSpPr>
        <p:spPr>
          <a:xfrm>
            <a:off x="4436377" y="4362892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5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31DEF2D-25C8-491E-8786-1B8E6825E05C}"/>
              </a:ext>
            </a:extLst>
          </p:cNvPr>
          <p:cNvSpPr txBox="1"/>
          <p:nvPr/>
        </p:nvSpPr>
        <p:spPr>
          <a:xfrm>
            <a:off x="5681636" y="4351000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7C545557-CEE7-4ACD-B636-382FFAC220F1}"/>
              </a:ext>
            </a:extLst>
          </p:cNvPr>
          <p:cNvSpPr txBox="1"/>
          <p:nvPr/>
        </p:nvSpPr>
        <p:spPr>
          <a:xfrm>
            <a:off x="3441046" y="5049663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8m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BC3CAE40-84C9-4F07-ABB6-76C083B77159}"/>
              </a:ext>
            </a:extLst>
          </p:cNvPr>
          <p:cNvSpPr txBox="1"/>
          <p:nvPr/>
        </p:nvSpPr>
        <p:spPr>
          <a:xfrm>
            <a:off x="4392327" y="5049663"/>
            <a:ext cx="127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10m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BAA3A2A-0FD9-4B60-B91C-F190020A0664}"/>
              </a:ext>
            </a:extLst>
          </p:cNvPr>
          <p:cNvSpPr txBox="1"/>
          <p:nvPr/>
        </p:nvSpPr>
        <p:spPr>
          <a:xfrm>
            <a:off x="5623309" y="5049663"/>
            <a:ext cx="127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12m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4324AD4-B7FD-42F7-85D9-CE5D59C62644}"/>
              </a:ext>
            </a:extLst>
          </p:cNvPr>
          <p:cNvSpPr txBox="1"/>
          <p:nvPr/>
        </p:nvSpPr>
        <p:spPr>
          <a:xfrm>
            <a:off x="7006178" y="4362892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…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F9C678D6-B65A-4799-ACC9-010CF94577E4}"/>
              </a:ext>
            </a:extLst>
          </p:cNvPr>
          <p:cNvSpPr txBox="1"/>
          <p:nvPr/>
        </p:nvSpPr>
        <p:spPr>
          <a:xfrm>
            <a:off x="9118458" y="4277311"/>
            <a:ext cx="181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endParaRPr lang="en-US" altLang="ja-JP" sz="4000" b="1" dirty="0"/>
          </a:p>
        </p:txBody>
      </p:sp>
      <p:sp>
        <p:nvSpPr>
          <p:cNvPr id="159" name="四角形: 角を丸くする 158">
            <a:extLst>
              <a:ext uri="{FF2B5EF4-FFF2-40B4-BE49-F238E27FC236}">
                <a16:creationId xmlns:a16="http://schemas.microsoft.com/office/drawing/2014/main" id="{67DC0659-5A1E-41B4-A40D-030D59580871}"/>
              </a:ext>
            </a:extLst>
          </p:cNvPr>
          <p:cNvSpPr/>
          <p:nvPr/>
        </p:nvSpPr>
        <p:spPr>
          <a:xfrm>
            <a:off x="9140478" y="4908000"/>
            <a:ext cx="1599179" cy="9252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DEDD2C7B-5C06-4DE5-9EDC-B824ADEEE446}"/>
              </a:ext>
            </a:extLst>
          </p:cNvPr>
          <p:cNvSpPr txBox="1"/>
          <p:nvPr/>
        </p:nvSpPr>
        <p:spPr>
          <a:xfrm>
            <a:off x="10163212" y="5129703"/>
            <a:ext cx="67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m</a:t>
            </a: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565611FE-ABCE-4387-BF51-D80FAF8A6D85}"/>
              </a:ext>
            </a:extLst>
          </p:cNvPr>
          <p:cNvSpPr txBox="1"/>
          <p:nvPr/>
        </p:nvSpPr>
        <p:spPr>
          <a:xfrm>
            <a:off x="9092575" y="4935196"/>
            <a:ext cx="1279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120</a:t>
            </a:r>
            <a:endParaRPr kumimoji="1" lang="ja-JP" altLang="en-US" sz="4800" b="1" dirty="0"/>
          </a:p>
        </p:txBody>
      </p:sp>
      <p:sp>
        <p:nvSpPr>
          <p:cNvPr id="105" name="矢印: 右 104">
            <a:extLst>
              <a:ext uri="{FF2B5EF4-FFF2-40B4-BE49-F238E27FC236}">
                <a16:creationId xmlns:a16="http://schemas.microsoft.com/office/drawing/2014/main" id="{F0F8F15F-D893-4B6C-A560-E4095945ABFB}"/>
              </a:ext>
            </a:extLst>
          </p:cNvPr>
          <p:cNvSpPr/>
          <p:nvPr/>
        </p:nvSpPr>
        <p:spPr>
          <a:xfrm>
            <a:off x="9136011" y="307833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矢印: 右 105">
            <a:extLst>
              <a:ext uri="{FF2B5EF4-FFF2-40B4-BE49-F238E27FC236}">
                <a16:creationId xmlns:a16="http://schemas.microsoft.com/office/drawing/2014/main" id="{AA658B42-468D-472A-8052-E8C0E2F7A082}"/>
              </a:ext>
            </a:extLst>
          </p:cNvPr>
          <p:cNvSpPr/>
          <p:nvPr/>
        </p:nvSpPr>
        <p:spPr>
          <a:xfrm>
            <a:off x="9302059" y="307833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矢印: 右 106">
            <a:extLst>
              <a:ext uri="{FF2B5EF4-FFF2-40B4-BE49-F238E27FC236}">
                <a16:creationId xmlns:a16="http://schemas.microsoft.com/office/drawing/2014/main" id="{77342F6A-B1D4-478D-9BAC-94E13B0BF45E}"/>
              </a:ext>
            </a:extLst>
          </p:cNvPr>
          <p:cNvSpPr/>
          <p:nvPr/>
        </p:nvSpPr>
        <p:spPr>
          <a:xfrm>
            <a:off x="9461283" y="307833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矢印: 右 107">
            <a:extLst>
              <a:ext uri="{FF2B5EF4-FFF2-40B4-BE49-F238E27FC236}">
                <a16:creationId xmlns:a16="http://schemas.microsoft.com/office/drawing/2014/main" id="{6634BF52-3FC4-426D-9C78-2D02BB46DD10}"/>
              </a:ext>
            </a:extLst>
          </p:cNvPr>
          <p:cNvSpPr/>
          <p:nvPr/>
        </p:nvSpPr>
        <p:spPr>
          <a:xfrm>
            <a:off x="9620507" y="3078331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矢印: 右 108">
            <a:extLst>
              <a:ext uri="{FF2B5EF4-FFF2-40B4-BE49-F238E27FC236}">
                <a16:creationId xmlns:a16="http://schemas.microsoft.com/office/drawing/2014/main" id="{68EEEB02-AF5D-479E-9ABA-96FA1A98FCBC}"/>
              </a:ext>
            </a:extLst>
          </p:cNvPr>
          <p:cNvSpPr/>
          <p:nvPr/>
        </p:nvSpPr>
        <p:spPr>
          <a:xfrm>
            <a:off x="9779731" y="3078331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7D64965-9A1D-4124-A3D5-6AD34790E27A}"/>
              </a:ext>
            </a:extLst>
          </p:cNvPr>
          <p:cNvSpPr txBox="1"/>
          <p:nvPr/>
        </p:nvSpPr>
        <p:spPr>
          <a:xfrm>
            <a:off x="3152658" y="2530531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52244EA-32C2-4ABB-952E-DD0A309A480F}"/>
              </a:ext>
            </a:extLst>
          </p:cNvPr>
          <p:cNvSpPr txBox="1"/>
          <p:nvPr/>
        </p:nvSpPr>
        <p:spPr>
          <a:xfrm>
            <a:off x="1482755" y="2515522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676B2C9-CA0A-40C4-BBFD-EF7C56878986}"/>
              </a:ext>
            </a:extLst>
          </p:cNvPr>
          <p:cNvSpPr txBox="1"/>
          <p:nvPr/>
        </p:nvSpPr>
        <p:spPr>
          <a:xfrm>
            <a:off x="1511145" y="3446788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20m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A6D4C8D-4DAC-4441-9A55-C5D9C1616EA0}"/>
              </a:ext>
            </a:extLst>
          </p:cNvPr>
          <p:cNvSpPr txBox="1"/>
          <p:nvPr/>
        </p:nvSpPr>
        <p:spPr>
          <a:xfrm>
            <a:off x="3158395" y="3461021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40m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47B57B3-8B27-400B-A9F8-D8D8D106403D}"/>
              </a:ext>
            </a:extLst>
          </p:cNvPr>
          <p:cNvSpPr txBox="1"/>
          <p:nvPr/>
        </p:nvSpPr>
        <p:spPr>
          <a:xfrm>
            <a:off x="152420" y="349229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DC62816-A331-435F-804E-6E1BD88682F8}"/>
              </a:ext>
            </a:extLst>
          </p:cNvPr>
          <p:cNvSpPr txBox="1"/>
          <p:nvPr/>
        </p:nvSpPr>
        <p:spPr>
          <a:xfrm>
            <a:off x="4602556" y="2515522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30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34F5B49-FFBA-4D61-B84B-C9BBF20FAA05}"/>
              </a:ext>
            </a:extLst>
          </p:cNvPr>
          <p:cNvSpPr txBox="1"/>
          <p:nvPr/>
        </p:nvSpPr>
        <p:spPr>
          <a:xfrm>
            <a:off x="4608293" y="3446012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60m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51F844E-D90A-4301-AA7C-F47957622C79}"/>
              </a:ext>
            </a:extLst>
          </p:cNvPr>
          <p:cNvSpPr txBox="1"/>
          <p:nvPr/>
        </p:nvSpPr>
        <p:spPr>
          <a:xfrm>
            <a:off x="6208414" y="2501494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40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C69A41D-DE27-45EE-B630-0F3126773D60}"/>
              </a:ext>
            </a:extLst>
          </p:cNvPr>
          <p:cNvSpPr txBox="1"/>
          <p:nvPr/>
        </p:nvSpPr>
        <p:spPr>
          <a:xfrm>
            <a:off x="6214151" y="3431984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80m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4E46B629-0855-4073-A32A-93F11FC379A3}"/>
              </a:ext>
            </a:extLst>
          </p:cNvPr>
          <p:cNvSpPr txBox="1"/>
          <p:nvPr/>
        </p:nvSpPr>
        <p:spPr>
          <a:xfrm>
            <a:off x="7725249" y="2482910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50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CB3D673-0C04-47D2-8185-1F32D86CB73B}"/>
              </a:ext>
            </a:extLst>
          </p:cNvPr>
          <p:cNvSpPr txBox="1"/>
          <p:nvPr/>
        </p:nvSpPr>
        <p:spPr>
          <a:xfrm>
            <a:off x="7730986" y="3413400"/>
            <a:ext cx="148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100m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34E9DCC-B641-4305-ABED-BABFD448A4CA}"/>
              </a:ext>
            </a:extLst>
          </p:cNvPr>
          <p:cNvSpPr txBox="1"/>
          <p:nvPr/>
        </p:nvSpPr>
        <p:spPr>
          <a:xfrm>
            <a:off x="9481015" y="3553851"/>
            <a:ext cx="1811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120m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4DDA49-2DFB-EA2F-506F-257F7658BBC9}"/>
              </a:ext>
            </a:extLst>
          </p:cNvPr>
          <p:cNvSpPr txBox="1"/>
          <p:nvPr/>
        </p:nvSpPr>
        <p:spPr>
          <a:xfrm>
            <a:off x="158088" y="75482"/>
            <a:ext cx="296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秒速を分速に</a:t>
            </a:r>
            <a:endParaRPr kumimoji="1" lang="ja-JP" altLang="en-US" sz="3600" b="1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5D980-8C1E-597C-A302-9B48F5D1C2E3}"/>
              </a:ext>
            </a:extLst>
          </p:cNvPr>
          <p:cNvCxnSpPr>
            <a:cxnSpLocks/>
            <a:endCxn id="51" idx="1"/>
          </p:cNvCxnSpPr>
          <p:nvPr/>
        </p:nvCxnSpPr>
        <p:spPr>
          <a:xfrm flipH="1">
            <a:off x="563214" y="2351590"/>
            <a:ext cx="292663" cy="9185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矢印: 右 9">
            <a:extLst>
              <a:ext uri="{FF2B5EF4-FFF2-40B4-BE49-F238E27FC236}">
                <a16:creationId xmlns:a16="http://schemas.microsoft.com/office/drawing/2014/main" id="{F0603975-6D5C-C67F-287C-BD03C5720C01}"/>
              </a:ext>
            </a:extLst>
          </p:cNvPr>
          <p:cNvSpPr/>
          <p:nvPr/>
        </p:nvSpPr>
        <p:spPr>
          <a:xfrm>
            <a:off x="3006188" y="159219"/>
            <a:ext cx="47538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B85553-75A0-15FD-4102-51C64BF7D716}"/>
              </a:ext>
            </a:extLst>
          </p:cNvPr>
          <p:cNvSpPr txBox="1"/>
          <p:nvPr/>
        </p:nvSpPr>
        <p:spPr>
          <a:xfrm>
            <a:off x="8418083" y="5783311"/>
            <a:ext cx="3212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分速</a:t>
            </a:r>
            <a:r>
              <a:rPr kumimoji="1" lang="en-US" altLang="ja-JP" sz="4800" b="1" dirty="0"/>
              <a:t>120</a:t>
            </a:r>
            <a:r>
              <a:rPr kumimoji="1" lang="ja-JP" altLang="en-US" sz="4800" b="1" dirty="0"/>
              <a:t>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58FCE8-ED2F-CB5E-9DF9-30348FFC5E91}"/>
              </a:ext>
            </a:extLst>
          </p:cNvPr>
          <p:cNvSpPr txBox="1"/>
          <p:nvPr/>
        </p:nvSpPr>
        <p:spPr>
          <a:xfrm>
            <a:off x="3355018" y="106253"/>
            <a:ext cx="859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１秒間に進む速さを１分間に進む速さに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962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3" grpId="0" animBg="1"/>
      <p:bldP spid="114" grpId="0" animBg="1"/>
      <p:bldP spid="115" grpId="0" animBg="1"/>
      <p:bldP spid="118" grpId="0" animBg="1"/>
      <p:bldP spid="2" grpId="0"/>
      <p:bldP spid="3" grpId="0"/>
      <p:bldP spid="7" grpId="0"/>
      <p:bldP spid="125" grpId="0"/>
      <p:bldP spid="139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9" grpId="0" animBg="1"/>
      <p:bldP spid="160" grpId="0"/>
      <p:bldP spid="161" grpId="0"/>
      <p:bldP spid="105" grpId="0" animBg="1"/>
      <p:bldP spid="106" grpId="0" animBg="1"/>
      <p:bldP spid="107" grpId="0" animBg="1"/>
      <p:bldP spid="108" grpId="0" animBg="1"/>
      <p:bldP spid="109" grpId="0" animBg="1"/>
      <p:bldP spid="111" grpId="0"/>
      <p:bldP spid="116" grpId="0"/>
      <p:bldP spid="117" grpId="0"/>
      <p:bldP spid="119" grpId="0"/>
      <p:bldP spid="120" grpId="0"/>
      <p:bldP spid="121" grpId="0"/>
      <p:bldP spid="122" grpId="0"/>
      <p:bldP spid="124" grpId="0"/>
      <p:bldP spid="126" grpId="0"/>
      <p:bldP spid="127" grpId="0"/>
      <p:bldP spid="128" grpId="0"/>
      <p:bldP spid="129" grpId="0"/>
      <p:bldP spid="4" grpId="0"/>
      <p:bldP spid="10" grpId="0" animBg="1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DFD18-4D27-0184-B87A-BD381E10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82585E-E14E-6E4E-B1A0-A05DA363D8CA}"/>
              </a:ext>
            </a:extLst>
          </p:cNvPr>
          <p:cNvSpPr txBox="1"/>
          <p:nvPr/>
        </p:nvSpPr>
        <p:spPr>
          <a:xfrm>
            <a:off x="3635015" y="125260"/>
            <a:ext cx="629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秒速を分速に　分速を時速に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2242727-8FF5-3A91-DA79-0EA4D09041B5}"/>
              </a:ext>
            </a:extLst>
          </p:cNvPr>
          <p:cNvSpPr txBox="1"/>
          <p:nvPr/>
        </p:nvSpPr>
        <p:spPr>
          <a:xfrm>
            <a:off x="3516375" y="3739059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</a:t>
            </a:r>
            <a:r>
              <a:rPr lang="ja-JP" altLang="en-US" sz="6000" b="1" dirty="0"/>
              <a:t>速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7850D9-B6AB-7E26-8588-DC17F5A6339D}"/>
              </a:ext>
            </a:extLst>
          </p:cNvPr>
          <p:cNvSpPr txBox="1"/>
          <p:nvPr/>
        </p:nvSpPr>
        <p:spPr>
          <a:xfrm>
            <a:off x="159605" y="3725679"/>
            <a:ext cx="3023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2m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2E5FB9-2DCC-E9D4-6C05-254D1DA0E15C}"/>
              </a:ext>
            </a:extLst>
          </p:cNvPr>
          <p:cNvSpPr txBox="1"/>
          <p:nvPr/>
        </p:nvSpPr>
        <p:spPr>
          <a:xfrm>
            <a:off x="9417328" y="3755294"/>
            <a:ext cx="277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7200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320220-35CC-FD43-60DD-42333827B709}"/>
              </a:ext>
            </a:extLst>
          </p:cNvPr>
          <p:cNvSpPr txBox="1"/>
          <p:nvPr/>
        </p:nvSpPr>
        <p:spPr>
          <a:xfrm>
            <a:off x="586786" y="1465529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7630DC-E422-B865-CD89-898EC7F03246}"/>
              </a:ext>
            </a:extLst>
          </p:cNvPr>
          <p:cNvSpPr txBox="1"/>
          <p:nvPr/>
        </p:nvSpPr>
        <p:spPr>
          <a:xfrm>
            <a:off x="4702850" y="1465528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7289D6-0ACE-0233-23D4-AE3F224BE5C7}"/>
              </a:ext>
            </a:extLst>
          </p:cNvPr>
          <p:cNvSpPr txBox="1"/>
          <p:nvPr/>
        </p:nvSpPr>
        <p:spPr>
          <a:xfrm>
            <a:off x="8926254" y="1465527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7E9C0A40-2DC7-25CB-F766-6521338904DF}"/>
              </a:ext>
            </a:extLst>
          </p:cNvPr>
          <p:cNvSpPr/>
          <p:nvPr/>
        </p:nvSpPr>
        <p:spPr>
          <a:xfrm>
            <a:off x="3393693" y="17310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777F1D4-A72D-94E6-45A8-1C98DD1BFB1D}"/>
              </a:ext>
            </a:extLst>
          </p:cNvPr>
          <p:cNvSpPr/>
          <p:nvPr/>
        </p:nvSpPr>
        <p:spPr>
          <a:xfrm>
            <a:off x="7528278" y="17310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78CD5D-1109-25F3-DD1B-5EB50C3752DC}"/>
              </a:ext>
            </a:extLst>
          </p:cNvPr>
          <p:cNvSpPr txBox="1"/>
          <p:nvPr/>
        </p:nvSpPr>
        <p:spPr>
          <a:xfrm>
            <a:off x="959717" y="2481190"/>
            <a:ext cx="197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2</a:t>
            </a:r>
            <a:r>
              <a:rPr kumimoji="1" lang="en-US" altLang="ja-JP" sz="6000" b="1" dirty="0"/>
              <a:t>m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0A45FB-48E6-CE28-BDD6-08AD1CBF29C6}"/>
              </a:ext>
            </a:extLst>
          </p:cNvPr>
          <p:cNvSpPr txBox="1"/>
          <p:nvPr/>
        </p:nvSpPr>
        <p:spPr>
          <a:xfrm>
            <a:off x="4801779" y="2448231"/>
            <a:ext cx="22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120m</a:t>
            </a:r>
            <a:endParaRPr kumimoji="1" lang="ja-JP" altLang="en-US" sz="6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1F28F7-FB6F-226B-786F-8913CD162DC9}"/>
              </a:ext>
            </a:extLst>
          </p:cNvPr>
          <p:cNvSpPr txBox="1"/>
          <p:nvPr/>
        </p:nvSpPr>
        <p:spPr>
          <a:xfrm>
            <a:off x="8686800" y="2481188"/>
            <a:ext cx="275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7200m</a:t>
            </a:r>
            <a:endParaRPr kumimoji="1" lang="ja-JP" altLang="en-US" sz="6000" b="1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37336C70-CEAA-08BC-360A-EB3F3EC785F8}"/>
              </a:ext>
            </a:extLst>
          </p:cNvPr>
          <p:cNvSpPr/>
          <p:nvPr/>
        </p:nvSpPr>
        <p:spPr>
          <a:xfrm>
            <a:off x="2956571" y="3960040"/>
            <a:ext cx="6784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35A59E26-FEB8-D144-C34F-8A053877C105}"/>
              </a:ext>
            </a:extLst>
          </p:cNvPr>
          <p:cNvSpPr/>
          <p:nvPr/>
        </p:nvSpPr>
        <p:spPr>
          <a:xfrm>
            <a:off x="7189055" y="4004576"/>
            <a:ext cx="6784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44C1BB-AC1C-30A2-9C5D-9092045383DD}"/>
              </a:ext>
            </a:extLst>
          </p:cNvPr>
          <p:cNvSpPr txBox="1"/>
          <p:nvPr/>
        </p:nvSpPr>
        <p:spPr>
          <a:xfrm>
            <a:off x="2753787" y="248118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B18857E-6412-B154-2D99-5853CC4C618A}"/>
              </a:ext>
            </a:extLst>
          </p:cNvPr>
          <p:cNvSpPr txBox="1"/>
          <p:nvPr/>
        </p:nvSpPr>
        <p:spPr>
          <a:xfrm>
            <a:off x="6932194" y="254423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939F864-E755-1059-D645-2DAF756D9BA1}"/>
              </a:ext>
            </a:extLst>
          </p:cNvPr>
          <p:cNvSpPr txBox="1"/>
          <p:nvPr/>
        </p:nvSpPr>
        <p:spPr>
          <a:xfrm>
            <a:off x="2683173" y="468240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E8E292-CEFF-E692-57A4-F7B419BC6303}"/>
              </a:ext>
            </a:extLst>
          </p:cNvPr>
          <p:cNvSpPr txBox="1"/>
          <p:nvPr/>
        </p:nvSpPr>
        <p:spPr>
          <a:xfrm>
            <a:off x="7022569" y="474134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4C3A4BD-7AC4-DE46-8458-E897E81E67FB}"/>
              </a:ext>
            </a:extLst>
          </p:cNvPr>
          <p:cNvSpPr/>
          <p:nvPr/>
        </p:nvSpPr>
        <p:spPr>
          <a:xfrm>
            <a:off x="4743075" y="2378016"/>
            <a:ext cx="2338198" cy="12076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7F6B74B-C022-0F55-5FD4-3EEE42403BE8}"/>
              </a:ext>
            </a:extLst>
          </p:cNvPr>
          <p:cNvSpPr/>
          <p:nvPr/>
        </p:nvSpPr>
        <p:spPr>
          <a:xfrm>
            <a:off x="8686800" y="2352229"/>
            <a:ext cx="2918414" cy="12076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E4D492-8BA5-C89C-18CE-E3B5EEE00474}"/>
              </a:ext>
            </a:extLst>
          </p:cNvPr>
          <p:cNvSpPr txBox="1"/>
          <p:nvPr/>
        </p:nvSpPr>
        <p:spPr>
          <a:xfrm>
            <a:off x="9283291" y="4502427"/>
            <a:ext cx="2435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時速</a:t>
            </a:r>
            <a:r>
              <a:rPr kumimoji="1" lang="en-US" altLang="ja-JP" sz="4000" b="1" dirty="0"/>
              <a:t>7.2</a:t>
            </a:r>
            <a:r>
              <a:rPr kumimoji="1" lang="ja-JP" altLang="en-US" sz="4000" b="1" dirty="0"/>
              <a:t>㎞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6BE05B-3C35-E136-FC01-19FC09B69027}"/>
              </a:ext>
            </a:extLst>
          </p:cNvPr>
          <p:cNvSpPr txBox="1"/>
          <p:nvPr/>
        </p:nvSpPr>
        <p:spPr>
          <a:xfrm>
            <a:off x="4681740" y="643825"/>
            <a:ext cx="274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60</a:t>
            </a:r>
            <a:r>
              <a:rPr lang="ja-JP" altLang="en-US" sz="6000" b="1" dirty="0"/>
              <a:t>秒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FC5CBA-538F-E39B-259C-E9D992A6F7B4}"/>
              </a:ext>
            </a:extLst>
          </p:cNvPr>
          <p:cNvSpPr txBox="1"/>
          <p:nvPr/>
        </p:nvSpPr>
        <p:spPr>
          <a:xfrm>
            <a:off x="8879045" y="629237"/>
            <a:ext cx="274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60</a:t>
            </a:r>
            <a:r>
              <a:rPr lang="ja-JP" altLang="en-US" sz="6000" b="1" dirty="0"/>
              <a:t>分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F0F0DF4-2C74-CAE2-9432-F88D3F1FF1E8}"/>
              </a:ext>
            </a:extLst>
          </p:cNvPr>
          <p:cNvSpPr txBox="1"/>
          <p:nvPr/>
        </p:nvSpPr>
        <p:spPr>
          <a:xfrm>
            <a:off x="5043939" y="3725679"/>
            <a:ext cx="2363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120m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65DDA0F-7912-C500-240D-99AB43740DCB}"/>
              </a:ext>
            </a:extLst>
          </p:cNvPr>
          <p:cNvSpPr txBox="1"/>
          <p:nvPr/>
        </p:nvSpPr>
        <p:spPr>
          <a:xfrm>
            <a:off x="7811599" y="3769251"/>
            <a:ext cx="175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</p:spTree>
    <p:extLst>
      <p:ext uri="{BB962C8B-B14F-4D97-AF65-F5344CB8AC3E}">
        <p14:creationId xmlns:p14="http://schemas.microsoft.com/office/powerpoint/2010/main" val="1439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6" grpId="0"/>
      <p:bldP spid="10" grpId="0"/>
      <p:bldP spid="11" grpId="0"/>
      <p:bldP spid="3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/>
      <p:bldP spid="21" grpId="0"/>
      <p:bldP spid="22" grpId="0"/>
      <p:bldP spid="23" grpId="0"/>
      <p:bldP spid="4" grpId="0" animBg="1"/>
      <p:bldP spid="24" grpId="0" animBg="1"/>
      <p:bldP spid="5" grpId="0"/>
      <p:bldP spid="16" grpId="0"/>
      <p:bldP spid="17" grpId="0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3516375" y="1570017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</a:t>
            </a:r>
            <a:r>
              <a:rPr lang="ja-JP" altLang="en-US" sz="6000" b="1" dirty="0"/>
              <a:t>速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159605" y="1556637"/>
            <a:ext cx="3023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2m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9417328" y="1586252"/>
            <a:ext cx="277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7200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9642B0C-D4C4-4084-A04B-D88307262791}"/>
              </a:ext>
            </a:extLst>
          </p:cNvPr>
          <p:cNvSpPr/>
          <p:nvPr/>
        </p:nvSpPr>
        <p:spPr>
          <a:xfrm>
            <a:off x="2956571" y="1790998"/>
            <a:ext cx="6784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8C7CF4A-6586-476E-BD6C-C9335FF372D2}"/>
              </a:ext>
            </a:extLst>
          </p:cNvPr>
          <p:cNvSpPr/>
          <p:nvPr/>
        </p:nvSpPr>
        <p:spPr>
          <a:xfrm>
            <a:off x="7189055" y="1835534"/>
            <a:ext cx="6784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683173" y="2513360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7022569" y="2572300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2FB5C9-C03F-718B-74F8-3673D892D6B6}"/>
              </a:ext>
            </a:extLst>
          </p:cNvPr>
          <p:cNvSpPr txBox="1"/>
          <p:nvPr/>
        </p:nvSpPr>
        <p:spPr>
          <a:xfrm>
            <a:off x="9283291" y="2333385"/>
            <a:ext cx="2435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時速</a:t>
            </a:r>
            <a:r>
              <a:rPr kumimoji="1" lang="en-US" altLang="ja-JP" sz="4000" b="1" dirty="0"/>
              <a:t>7.2</a:t>
            </a:r>
            <a:r>
              <a:rPr kumimoji="1" lang="ja-JP" altLang="en-US" sz="4000" b="1" dirty="0"/>
              <a:t>㎞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0D94E9C-A597-9A1E-A6C0-DEA558D22090}"/>
              </a:ext>
            </a:extLst>
          </p:cNvPr>
          <p:cNvSpPr txBox="1"/>
          <p:nvPr/>
        </p:nvSpPr>
        <p:spPr>
          <a:xfrm>
            <a:off x="5043939" y="1556637"/>
            <a:ext cx="2363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120m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7A87E0-B2C9-E362-E453-D5830A59D1C2}"/>
              </a:ext>
            </a:extLst>
          </p:cNvPr>
          <p:cNvSpPr txBox="1"/>
          <p:nvPr/>
        </p:nvSpPr>
        <p:spPr>
          <a:xfrm>
            <a:off x="7811599" y="1600209"/>
            <a:ext cx="1750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1CE3669-6A40-B3CE-C5D3-0B013BE84FE0}"/>
              </a:ext>
            </a:extLst>
          </p:cNvPr>
          <p:cNvSpPr txBox="1"/>
          <p:nvPr/>
        </p:nvSpPr>
        <p:spPr>
          <a:xfrm>
            <a:off x="1567532" y="540974"/>
            <a:ext cx="943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秒速を分速に　　　　　分速を時速に　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12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 animBg="1"/>
      <p:bldP spid="19" grpId="0" animBg="1"/>
      <p:bldP spid="22" grpId="0"/>
      <p:bldP spid="23" grpId="0"/>
      <p:bldP spid="5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76E0-F032-DACF-BAF2-0C051DAAC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2EAD41-EBB5-7CC6-5B00-74E8A924677E}"/>
              </a:ext>
            </a:extLst>
          </p:cNvPr>
          <p:cNvSpPr txBox="1"/>
          <p:nvPr/>
        </p:nvSpPr>
        <p:spPr>
          <a:xfrm>
            <a:off x="761597" y="107504"/>
            <a:ext cx="5881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　</a:t>
            </a:r>
            <a:r>
              <a:rPr lang="en-US" altLang="ja-JP" sz="4400" b="1" dirty="0"/>
              <a:t> 2</a:t>
            </a:r>
            <a:r>
              <a:rPr lang="ja-JP" altLang="en-US" sz="3200" b="1" dirty="0"/>
              <a:t>個</a:t>
            </a:r>
            <a:r>
              <a:rPr lang="ja-JP" altLang="en-US" sz="4400" b="1" dirty="0"/>
              <a:t>　</a:t>
            </a:r>
            <a:r>
              <a:rPr kumimoji="1" lang="en-US" altLang="ja-JP" sz="4400" b="1" dirty="0"/>
              <a:t>120</a:t>
            </a:r>
            <a:r>
              <a:rPr lang="ja-JP" altLang="en-US" sz="3200" b="1" dirty="0"/>
              <a:t>円で買った</a:t>
            </a:r>
            <a:endParaRPr kumimoji="1" lang="en-US" altLang="ja-JP" sz="44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5749E23-9E24-BFD1-F635-D1588E5613F8}"/>
              </a:ext>
            </a:extLst>
          </p:cNvPr>
          <p:cNvCxnSpPr/>
          <p:nvPr/>
        </p:nvCxnSpPr>
        <p:spPr>
          <a:xfrm>
            <a:off x="1055119" y="1749684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3EC8B86-F759-AA3A-5146-6D643C53FDF5}"/>
              </a:ext>
            </a:extLst>
          </p:cNvPr>
          <p:cNvSpPr txBox="1"/>
          <p:nvPr/>
        </p:nvSpPr>
        <p:spPr>
          <a:xfrm>
            <a:off x="791456" y="88398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B40A9F-8F2D-7090-0FB5-AB9EEE09A9A2}"/>
              </a:ext>
            </a:extLst>
          </p:cNvPr>
          <p:cNvSpPr txBox="1"/>
          <p:nvPr/>
        </p:nvSpPr>
        <p:spPr>
          <a:xfrm>
            <a:off x="824912" y="239402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C39AA26-E928-D6E0-9187-DA07E607A9CF}"/>
              </a:ext>
            </a:extLst>
          </p:cNvPr>
          <p:cNvCxnSpPr/>
          <p:nvPr/>
        </p:nvCxnSpPr>
        <p:spPr>
          <a:xfrm>
            <a:off x="1055119" y="2482376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5CA6C4A-01E5-8D1C-1732-B5FCF1813B20}"/>
              </a:ext>
            </a:extLst>
          </p:cNvPr>
          <p:cNvGrpSpPr/>
          <p:nvPr/>
        </p:nvGrpSpPr>
        <p:grpSpPr>
          <a:xfrm>
            <a:off x="1053159" y="1462980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EE253406-9EFD-34D5-7B94-1F7CC0A3A60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A8A9B05-C591-331D-660C-37DC8AF2519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210C2C35-3F66-A674-9C57-68F8B672FEB9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B596125-1311-451F-1D0C-26654F7E9A41}"/>
              </a:ext>
            </a:extLst>
          </p:cNvPr>
          <p:cNvGrpSpPr/>
          <p:nvPr/>
        </p:nvGrpSpPr>
        <p:grpSpPr>
          <a:xfrm>
            <a:off x="2948396" y="1444039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CFE19D2-6F90-A32E-8628-761D5769F7A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8AF5989-FD7E-1E67-E736-E839D5A9F74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0BCF0FE-18F1-A050-0615-810707C2E803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FE71ABCD-D21B-5039-BE4B-8802D6FA2D89}"/>
              </a:ext>
            </a:extLst>
          </p:cNvPr>
          <p:cNvGrpSpPr/>
          <p:nvPr/>
        </p:nvGrpSpPr>
        <p:grpSpPr>
          <a:xfrm>
            <a:off x="4841673" y="1462980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2D9B6E7-8BA9-DAE8-0FF6-6A73286B45BC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59D0251-40FE-E020-8D60-88D90435EB4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34004FC-1D9E-0FC2-DE02-C650566830FD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B35195C-4EDE-3EC3-DD63-313530AAE067}"/>
              </a:ext>
            </a:extLst>
          </p:cNvPr>
          <p:cNvGrpSpPr/>
          <p:nvPr/>
        </p:nvGrpSpPr>
        <p:grpSpPr>
          <a:xfrm>
            <a:off x="6734950" y="1462980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20FABA44-9B20-2BFB-6646-DA67EF0F316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985E159-819A-B9D2-7D54-C01FA929457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46FFD1A-9EBD-8157-AF56-43D79BEF365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E0AEB2D-F3D1-A1ED-15E1-69EDA87F9843}"/>
              </a:ext>
            </a:extLst>
          </p:cNvPr>
          <p:cNvSpPr txBox="1"/>
          <p:nvPr/>
        </p:nvSpPr>
        <p:spPr>
          <a:xfrm>
            <a:off x="2683339" y="820203"/>
            <a:ext cx="606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21522E5-57B4-86AD-6579-28D7B4BBCF17}"/>
              </a:ext>
            </a:extLst>
          </p:cNvPr>
          <p:cNvSpPr txBox="1"/>
          <p:nvPr/>
        </p:nvSpPr>
        <p:spPr>
          <a:xfrm>
            <a:off x="4576615" y="811355"/>
            <a:ext cx="53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DD2C4CE0-16C0-0A77-3F18-56093C4A618A}"/>
              </a:ext>
            </a:extLst>
          </p:cNvPr>
          <p:cNvSpPr/>
          <p:nvPr/>
        </p:nvSpPr>
        <p:spPr>
          <a:xfrm>
            <a:off x="2469866" y="2570725"/>
            <a:ext cx="901297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8EE067AA-F236-0FC7-6E74-B41B6CA058E6}"/>
              </a:ext>
            </a:extLst>
          </p:cNvPr>
          <p:cNvSpPr/>
          <p:nvPr/>
        </p:nvSpPr>
        <p:spPr>
          <a:xfrm>
            <a:off x="4287151" y="2561810"/>
            <a:ext cx="1178888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CD8CE40-680C-5D3D-E990-4AC03F3F3413}"/>
              </a:ext>
            </a:extLst>
          </p:cNvPr>
          <p:cNvSpPr txBox="1"/>
          <p:nvPr/>
        </p:nvSpPr>
        <p:spPr>
          <a:xfrm>
            <a:off x="4350138" y="2562918"/>
            <a:ext cx="117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B6E4129-BC0F-10BD-739A-92A1AB734891}"/>
              </a:ext>
            </a:extLst>
          </p:cNvPr>
          <p:cNvSpPr txBox="1"/>
          <p:nvPr/>
        </p:nvSpPr>
        <p:spPr>
          <a:xfrm>
            <a:off x="2565957" y="2570724"/>
            <a:ext cx="805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？</a:t>
            </a:r>
            <a:endParaRPr kumimoji="1" lang="en-US" altLang="ja-JP" sz="4400" b="1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63C4494-7D85-38A6-53C1-4E694B5BA660}"/>
              </a:ext>
            </a:extLst>
          </p:cNvPr>
          <p:cNvSpPr txBox="1"/>
          <p:nvPr/>
        </p:nvSpPr>
        <p:spPr>
          <a:xfrm>
            <a:off x="8067449" y="611300"/>
            <a:ext cx="81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式</a:t>
            </a:r>
            <a:endParaRPr kumimoji="1" lang="en-US" altLang="ja-JP" sz="3200" b="1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04F1165-0B05-C2D9-AB0F-BCAFC36DCACF}"/>
              </a:ext>
            </a:extLst>
          </p:cNvPr>
          <p:cNvSpPr txBox="1"/>
          <p:nvPr/>
        </p:nvSpPr>
        <p:spPr>
          <a:xfrm>
            <a:off x="8274557" y="1104559"/>
            <a:ext cx="352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60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3A1A2DB-1204-BEEC-EEC1-9F3A558F6A84}"/>
              </a:ext>
            </a:extLst>
          </p:cNvPr>
          <p:cNvSpPr txBox="1"/>
          <p:nvPr/>
        </p:nvSpPr>
        <p:spPr>
          <a:xfrm>
            <a:off x="8803043" y="1874000"/>
            <a:ext cx="287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kumimoji="1" lang="ja-JP" altLang="en-US" sz="3200" b="1" dirty="0"/>
              <a:t>個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60</a:t>
            </a:r>
            <a:r>
              <a:rPr kumimoji="1" lang="ja-JP" altLang="en-US" sz="3200" b="1" dirty="0"/>
              <a:t>円</a:t>
            </a:r>
            <a:endParaRPr kumimoji="1" lang="en-US" altLang="ja-JP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A52FA5-9446-56F8-95DA-342B893E1612}"/>
              </a:ext>
            </a:extLst>
          </p:cNvPr>
          <p:cNvSpPr txBox="1"/>
          <p:nvPr/>
        </p:nvSpPr>
        <p:spPr>
          <a:xfrm>
            <a:off x="6779430" y="861326"/>
            <a:ext cx="721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個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7698B1D-265F-489D-777A-F5253ABAEBDD}"/>
              </a:ext>
            </a:extLst>
          </p:cNvPr>
          <p:cNvSpPr txBox="1"/>
          <p:nvPr/>
        </p:nvSpPr>
        <p:spPr>
          <a:xfrm>
            <a:off x="6504536" y="2468145"/>
            <a:ext cx="635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円</a:t>
            </a:r>
            <a:endParaRPr kumimoji="1" lang="en-US" altLang="ja-JP" sz="32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6C35E5-D809-4476-1EAF-5AB809D7812B}"/>
              </a:ext>
            </a:extLst>
          </p:cNvPr>
          <p:cNvSpPr txBox="1"/>
          <p:nvPr/>
        </p:nvSpPr>
        <p:spPr>
          <a:xfrm>
            <a:off x="443515" y="3511646"/>
            <a:ext cx="760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　</a:t>
            </a:r>
            <a:r>
              <a:rPr lang="en-US" altLang="ja-JP" sz="4400" b="1" dirty="0"/>
              <a:t> 2</a:t>
            </a:r>
            <a:r>
              <a:rPr lang="ja-JP" altLang="en-US" sz="3200" b="1" dirty="0"/>
              <a:t>時間 で </a:t>
            </a:r>
            <a:r>
              <a:rPr kumimoji="1" lang="en-US" altLang="ja-JP" sz="4400" b="1" dirty="0"/>
              <a:t>120</a:t>
            </a:r>
            <a:r>
              <a:rPr lang="ja-JP" altLang="en-US" sz="3600" b="1" dirty="0"/>
              <a:t>㎞進んだ</a:t>
            </a:r>
            <a:r>
              <a:rPr lang="ja-JP" altLang="en-US" sz="4400" b="1" dirty="0"/>
              <a:t>　</a:t>
            </a:r>
            <a:endParaRPr kumimoji="1" lang="en-US" altLang="ja-JP" sz="4400" b="1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4A7F891-3F3D-193B-86E0-190034C45293}"/>
              </a:ext>
            </a:extLst>
          </p:cNvPr>
          <p:cNvCxnSpPr/>
          <p:nvPr/>
        </p:nvCxnSpPr>
        <p:spPr>
          <a:xfrm>
            <a:off x="1084291" y="5053924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36D5DB-00D5-79C6-371C-6211F1139489}"/>
              </a:ext>
            </a:extLst>
          </p:cNvPr>
          <p:cNvSpPr txBox="1"/>
          <p:nvPr/>
        </p:nvSpPr>
        <p:spPr>
          <a:xfrm>
            <a:off x="820628" y="418822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15387ED-9A34-A61C-A944-F3B9EED5AF23}"/>
              </a:ext>
            </a:extLst>
          </p:cNvPr>
          <p:cNvSpPr txBox="1"/>
          <p:nvPr/>
        </p:nvSpPr>
        <p:spPr>
          <a:xfrm>
            <a:off x="854084" y="569826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A2CB141-A87E-F7B4-612A-4A1930F16D0D}"/>
              </a:ext>
            </a:extLst>
          </p:cNvPr>
          <p:cNvCxnSpPr/>
          <p:nvPr/>
        </p:nvCxnSpPr>
        <p:spPr>
          <a:xfrm>
            <a:off x="1084291" y="5786616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98A7336-D317-A02C-B345-16BD94DA108C}"/>
              </a:ext>
            </a:extLst>
          </p:cNvPr>
          <p:cNvGrpSpPr/>
          <p:nvPr/>
        </p:nvGrpSpPr>
        <p:grpSpPr>
          <a:xfrm>
            <a:off x="1082331" y="4767220"/>
            <a:ext cx="1960" cy="1038337"/>
            <a:chOff x="1499917" y="3520365"/>
            <a:chExt cx="1960" cy="1038337"/>
          </a:xfrm>
        </p:grpSpPr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1E9ED59C-AB44-9387-9A4E-0336EE509B45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86CD506D-8702-3478-6A1A-A619263BF19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5E61F03F-E349-13CE-1607-AFC121605542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7FFA68A-80EB-218C-9396-D638B191384E}"/>
              </a:ext>
            </a:extLst>
          </p:cNvPr>
          <p:cNvGrpSpPr/>
          <p:nvPr/>
        </p:nvGrpSpPr>
        <p:grpSpPr>
          <a:xfrm>
            <a:off x="2977568" y="4748279"/>
            <a:ext cx="0" cy="1038337"/>
            <a:chOff x="3395154" y="3501424"/>
            <a:chExt cx="0" cy="1038337"/>
          </a:xfrm>
        </p:grpSpPr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E1A1D3DF-B636-86F2-3888-AC86ADD6544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23937B80-7195-8EFB-DC30-ACADF028A48B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CBB19DCB-1631-DDDB-3C16-4DC45358027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CBA5EE53-52D7-D535-E8DD-3320928E0482}"/>
              </a:ext>
            </a:extLst>
          </p:cNvPr>
          <p:cNvGrpSpPr/>
          <p:nvPr/>
        </p:nvGrpSpPr>
        <p:grpSpPr>
          <a:xfrm>
            <a:off x="4870845" y="4767220"/>
            <a:ext cx="0" cy="1038337"/>
            <a:chOff x="5446693" y="1570105"/>
            <a:chExt cx="0" cy="1038337"/>
          </a:xfrm>
        </p:grpSpPr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78E38F21-A54C-64A5-0E79-0BF912FAF6B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83FF7422-FF08-602F-490F-0258C4E224FE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3BC2612E-97AF-740E-743F-D4F7681CA892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DCBA04E1-E018-6C45-30C8-7819657A133B}"/>
              </a:ext>
            </a:extLst>
          </p:cNvPr>
          <p:cNvGrpSpPr/>
          <p:nvPr/>
        </p:nvGrpSpPr>
        <p:grpSpPr>
          <a:xfrm>
            <a:off x="6764122" y="4767220"/>
            <a:ext cx="0" cy="1038337"/>
            <a:chOff x="7181708" y="3520365"/>
            <a:chExt cx="0" cy="1038337"/>
          </a:xfrm>
        </p:grpSpPr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3DC0CFA5-80DD-4EDA-3AE5-74D72A8ED5E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01680BD9-F562-51F9-F427-3E5ABCFE9D9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0E9C8CB0-28B3-4D4A-10A3-A9EC3B78129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EEF9AF3-13AD-3B6C-54C6-113666417779}"/>
              </a:ext>
            </a:extLst>
          </p:cNvPr>
          <p:cNvSpPr txBox="1"/>
          <p:nvPr/>
        </p:nvSpPr>
        <p:spPr>
          <a:xfrm>
            <a:off x="2714824" y="413603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1178FE5-9B4C-3575-35D7-FD2FB8A76222}"/>
              </a:ext>
            </a:extLst>
          </p:cNvPr>
          <p:cNvSpPr txBox="1"/>
          <p:nvPr/>
        </p:nvSpPr>
        <p:spPr>
          <a:xfrm>
            <a:off x="4584433" y="413465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EF7F7B18-FE75-0F88-89D6-74907FE549A9}"/>
              </a:ext>
            </a:extLst>
          </p:cNvPr>
          <p:cNvSpPr/>
          <p:nvPr/>
        </p:nvSpPr>
        <p:spPr>
          <a:xfrm>
            <a:off x="2547294" y="5872310"/>
            <a:ext cx="877039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7EB10E03-8EE7-E992-F77E-2B5993A5D841}"/>
              </a:ext>
            </a:extLst>
          </p:cNvPr>
          <p:cNvSpPr/>
          <p:nvPr/>
        </p:nvSpPr>
        <p:spPr>
          <a:xfrm>
            <a:off x="4440056" y="5872310"/>
            <a:ext cx="1199595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124121A-519C-42A5-0B3D-0864040E5FA4}"/>
              </a:ext>
            </a:extLst>
          </p:cNvPr>
          <p:cNvSpPr txBox="1"/>
          <p:nvPr/>
        </p:nvSpPr>
        <p:spPr>
          <a:xfrm>
            <a:off x="4440056" y="5861089"/>
            <a:ext cx="133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DC4AAB3F-BA5F-2EDE-B192-F6E861F816EB}"/>
              </a:ext>
            </a:extLst>
          </p:cNvPr>
          <p:cNvSpPr txBox="1"/>
          <p:nvPr/>
        </p:nvSpPr>
        <p:spPr>
          <a:xfrm>
            <a:off x="2716668" y="580200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?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E3DEA901-6261-F82E-BED9-75ABCD664B13}"/>
              </a:ext>
            </a:extLst>
          </p:cNvPr>
          <p:cNvSpPr txBox="1"/>
          <p:nvPr/>
        </p:nvSpPr>
        <p:spPr>
          <a:xfrm>
            <a:off x="6803696" y="4240988"/>
            <a:ext cx="124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時間</a:t>
            </a:r>
            <a:endParaRPr kumimoji="1" lang="en-US" altLang="ja-JP" sz="32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039372BC-258B-6B0E-AC33-98E63625A5F1}"/>
              </a:ext>
            </a:extLst>
          </p:cNvPr>
          <p:cNvSpPr txBox="1"/>
          <p:nvPr/>
        </p:nvSpPr>
        <p:spPr>
          <a:xfrm>
            <a:off x="6875252" y="5842740"/>
            <a:ext cx="7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㎞</a:t>
            </a:r>
            <a:endParaRPr kumimoji="1" lang="en-US" altLang="ja-JP" sz="4400" b="1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4315FF5-97A9-4A42-0960-C8A5AF7F2350}"/>
              </a:ext>
            </a:extLst>
          </p:cNvPr>
          <p:cNvSpPr txBox="1"/>
          <p:nvPr/>
        </p:nvSpPr>
        <p:spPr>
          <a:xfrm>
            <a:off x="8107067" y="3458097"/>
            <a:ext cx="81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式</a:t>
            </a:r>
            <a:endParaRPr kumimoji="1" lang="en-US" altLang="ja-JP" sz="3200" b="1" dirty="0"/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E569D451-8B76-A14E-0DA8-C3FE78ECE217}"/>
              </a:ext>
            </a:extLst>
          </p:cNvPr>
          <p:cNvSpPr txBox="1"/>
          <p:nvPr/>
        </p:nvSpPr>
        <p:spPr>
          <a:xfrm>
            <a:off x="8190555" y="4111901"/>
            <a:ext cx="352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60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43AE6BE-EE43-9603-A7BF-C31395D54CF0}"/>
              </a:ext>
            </a:extLst>
          </p:cNvPr>
          <p:cNvSpPr txBox="1"/>
          <p:nvPr/>
        </p:nvSpPr>
        <p:spPr>
          <a:xfrm>
            <a:off x="8506422" y="6027991"/>
            <a:ext cx="2896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r>
              <a:rPr lang="en-US" altLang="ja-JP" sz="4400" b="1" dirty="0"/>
              <a:t>60km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19F8E7E-0566-47FE-9014-4ED666050507}"/>
              </a:ext>
            </a:extLst>
          </p:cNvPr>
          <p:cNvSpPr txBox="1"/>
          <p:nvPr/>
        </p:nvSpPr>
        <p:spPr>
          <a:xfrm>
            <a:off x="8627612" y="4825763"/>
            <a:ext cx="28354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2800" b="1" dirty="0"/>
              <a:t>時間</a:t>
            </a:r>
            <a:r>
              <a:rPr lang="ja-JP" altLang="en-US" sz="3600" b="1" dirty="0"/>
              <a:t>あたり</a:t>
            </a:r>
            <a:endParaRPr lang="en-US" altLang="ja-JP" sz="3600" b="1" dirty="0"/>
          </a:p>
          <a:p>
            <a:r>
              <a:rPr lang="en-US" altLang="ja-JP" sz="3600" b="1" dirty="0"/>
              <a:t>60</a:t>
            </a:r>
            <a:r>
              <a:rPr lang="ja-JP" altLang="en-US" sz="3600" b="1" dirty="0"/>
              <a:t>㎞</a:t>
            </a:r>
            <a:r>
              <a:rPr lang="ja-JP" altLang="en-US" sz="2800" b="1" dirty="0"/>
              <a:t>進む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3446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37" grpId="0"/>
      <p:bldP spid="38" grpId="0"/>
      <p:bldP spid="40" grpId="0" animBg="1"/>
      <p:bldP spid="67" grpId="0" animBg="1"/>
      <p:bldP spid="62" grpId="0"/>
      <p:bldP spid="70" grpId="0"/>
      <p:bldP spid="77" grpId="0"/>
      <p:bldP spid="78" grpId="0"/>
      <p:bldP spid="79" grpId="0"/>
      <p:bldP spid="5" grpId="0"/>
      <p:bldP spid="6" grpId="0"/>
      <p:bldP spid="11" grpId="0"/>
      <p:bldP spid="15" grpId="0"/>
      <p:bldP spid="19" grpId="0"/>
      <p:bldP spid="85" grpId="0"/>
      <p:bldP spid="86" grpId="0"/>
      <p:bldP spid="87" grpId="0" animBg="1"/>
      <p:bldP spid="88" grpId="0" animBg="1"/>
      <p:bldP spid="89" grpId="0"/>
      <p:bldP spid="90" grpId="0"/>
      <p:bldP spid="91" grpId="0"/>
      <p:bldP spid="92" grpId="0"/>
      <p:bldP spid="96" grpId="0"/>
      <p:bldP spid="97" grpId="0"/>
      <p:bldP spid="98" grpId="0"/>
      <p:bldP spid="9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3482781" y="424476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55824" y="424476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8011752" y="4267558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305524" y="2135375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181855" y="2173152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166764" y="2194251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2A81D41-F388-4324-A4DF-11026A749C14}"/>
              </a:ext>
            </a:extLst>
          </p:cNvPr>
          <p:cNvSpPr/>
          <p:nvPr/>
        </p:nvSpPr>
        <p:spPr>
          <a:xfrm rot="10800000">
            <a:off x="2770161" y="23924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5EB6EA5-9706-46C9-9697-2328436E5C0B}"/>
              </a:ext>
            </a:extLst>
          </p:cNvPr>
          <p:cNvSpPr/>
          <p:nvPr/>
        </p:nvSpPr>
        <p:spPr>
          <a:xfrm rot="10800000">
            <a:off x="7059924" y="23687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D5112C-94A7-4AF8-AB70-D690ED13119C}"/>
              </a:ext>
            </a:extLst>
          </p:cNvPr>
          <p:cNvSpPr txBox="1"/>
          <p:nvPr/>
        </p:nvSpPr>
        <p:spPr>
          <a:xfrm>
            <a:off x="1595574" y="4222770"/>
            <a:ext cx="197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2</a:t>
            </a:r>
            <a:r>
              <a:rPr kumimoji="1" lang="en-US" altLang="ja-JP" sz="6000" b="1" dirty="0"/>
              <a:t>m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F1AF8D8-9C3C-4AF3-B1A0-B2D375193E9A}"/>
              </a:ext>
            </a:extLst>
          </p:cNvPr>
          <p:cNvSpPr txBox="1"/>
          <p:nvPr/>
        </p:nvSpPr>
        <p:spPr>
          <a:xfrm>
            <a:off x="5023123" y="4267558"/>
            <a:ext cx="227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120m</a:t>
            </a:r>
            <a:endParaRPr kumimoji="1" lang="ja-JP" altLang="en-US" sz="60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A54133-A969-4335-8D40-A05AC535B9D9}"/>
              </a:ext>
            </a:extLst>
          </p:cNvPr>
          <p:cNvSpPr txBox="1"/>
          <p:nvPr/>
        </p:nvSpPr>
        <p:spPr>
          <a:xfrm>
            <a:off x="9484710" y="4255530"/>
            <a:ext cx="275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7200m</a:t>
            </a:r>
            <a:endParaRPr kumimoji="1" lang="ja-JP" altLang="en-US" sz="6000" b="1" dirty="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9642B0C-D4C4-4084-A04B-D88307262791}"/>
              </a:ext>
            </a:extLst>
          </p:cNvPr>
          <p:cNvSpPr/>
          <p:nvPr/>
        </p:nvSpPr>
        <p:spPr>
          <a:xfrm rot="10800000">
            <a:off x="2816921" y="4488285"/>
            <a:ext cx="6658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8C7CF4A-6586-476E-BD6C-C9335FF372D2}"/>
              </a:ext>
            </a:extLst>
          </p:cNvPr>
          <p:cNvSpPr/>
          <p:nvPr/>
        </p:nvSpPr>
        <p:spPr>
          <a:xfrm rot="10800000">
            <a:off x="7213287" y="4507770"/>
            <a:ext cx="7197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844931" y="1418187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7028110" y="1401707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321208" y="5145866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6969406" y="5145867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5A5D84-4566-AAA9-BE85-37E5506B4F8D}"/>
              </a:ext>
            </a:extLst>
          </p:cNvPr>
          <p:cNvSpPr txBox="1"/>
          <p:nvPr/>
        </p:nvSpPr>
        <p:spPr>
          <a:xfrm>
            <a:off x="1224091" y="641613"/>
            <a:ext cx="943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分速を秒速に　　　　　時速を分速に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65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  <p:bldP spid="10" grpId="0"/>
      <p:bldP spid="11" grpId="0"/>
      <p:bldP spid="3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/>
      <p:bldP spid="21" grpId="0"/>
      <p:bldP spid="22" grpId="0"/>
      <p:bldP spid="2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DD5D8-5CE3-677B-8B06-51AB0C66C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66182B-3D30-F7EF-DED5-9410AB7572C5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D0381E9-92B6-5EC8-BCDE-86E4A8ACBEE5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時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F35F15-E2DC-D712-F99E-85675578D48F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547113-A663-38FF-2C36-631D91EC461F}"/>
              </a:ext>
            </a:extLst>
          </p:cNvPr>
          <p:cNvSpPr txBox="1"/>
          <p:nvPr/>
        </p:nvSpPr>
        <p:spPr>
          <a:xfrm>
            <a:off x="1793393" y="1801621"/>
            <a:ext cx="278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5</a:t>
            </a:r>
            <a:r>
              <a:rPr lang="ja-JP" altLang="en-US" sz="4400" b="1" dirty="0">
                <a:solidFill>
                  <a:srgbClr val="FF0000"/>
                </a:solidFill>
              </a:rPr>
              <a:t>㎞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21EA77-B9CE-AC79-9FFB-5D045FC1AA85}"/>
              </a:ext>
            </a:extLst>
          </p:cNvPr>
          <p:cNvSpPr txBox="1"/>
          <p:nvPr/>
        </p:nvSpPr>
        <p:spPr>
          <a:xfrm>
            <a:off x="4955431" y="1792103"/>
            <a:ext cx="670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１時間あたり</a:t>
            </a:r>
            <a:r>
              <a:rPr kumimoji="1" lang="en-US" altLang="ja-JP" sz="4000" b="1" dirty="0"/>
              <a:t>5</a:t>
            </a:r>
            <a:r>
              <a:rPr kumimoji="1" lang="ja-JP" altLang="en-US" sz="4000" b="1" dirty="0"/>
              <a:t>㎞進む速さ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69262D-47B4-CCD4-96F9-215BC917D689}"/>
              </a:ext>
            </a:extLst>
          </p:cNvPr>
          <p:cNvSpPr txBox="1"/>
          <p:nvPr/>
        </p:nvSpPr>
        <p:spPr>
          <a:xfrm>
            <a:off x="1738273" y="3023019"/>
            <a:ext cx="341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60k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C734E0-F0DF-119C-CD04-7DF5E297A1CA}"/>
              </a:ext>
            </a:extLst>
          </p:cNvPr>
          <p:cNvSpPr txBox="1"/>
          <p:nvPr/>
        </p:nvSpPr>
        <p:spPr>
          <a:xfrm>
            <a:off x="4955430" y="3044279"/>
            <a:ext cx="710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</a:t>
            </a:r>
            <a:r>
              <a:rPr kumimoji="1" lang="ja-JP" altLang="en-US" sz="4000" b="1" dirty="0"/>
              <a:t>あたり</a:t>
            </a:r>
            <a:r>
              <a:rPr kumimoji="1" lang="en-US" altLang="ja-JP" sz="4000" b="1" dirty="0"/>
              <a:t>60k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C82C99-236D-23CE-4E72-E10A860A0B5B}"/>
              </a:ext>
            </a:extLst>
          </p:cNvPr>
          <p:cNvSpPr txBox="1"/>
          <p:nvPr/>
        </p:nvSpPr>
        <p:spPr>
          <a:xfrm>
            <a:off x="1793394" y="4407815"/>
            <a:ext cx="3357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300k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C3133A-51F4-F70A-EE19-6A8F802A647D}"/>
              </a:ext>
            </a:extLst>
          </p:cNvPr>
          <p:cNvSpPr txBox="1"/>
          <p:nvPr/>
        </p:nvSpPr>
        <p:spPr>
          <a:xfrm>
            <a:off x="4845448" y="4434724"/>
            <a:ext cx="73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</a:t>
            </a:r>
            <a:r>
              <a:rPr kumimoji="1" lang="ja-JP" altLang="en-US" sz="4000" b="1" dirty="0"/>
              <a:t>あたり</a:t>
            </a:r>
            <a:r>
              <a:rPr kumimoji="1" lang="en-US" altLang="ja-JP" sz="4000" b="1" dirty="0"/>
              <a:t>300</a:t>
            </a:r>
            <a:r>
              <a:rPr lang="en-US" altLang="ja-JP" sz="4000" b="1" dirty="0"/>
              <a:t>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6E70F76-6E71-A5E1-41A1-228ED534111C}"/>
              </a:ext>
            </a:extLst>
          </p:cNvPr>
          <p:cNvSpPr txBox="1"/>
          <p:nvPr/>
        </p:nvSpPr>
        <p:spPr>
          <a:xfrm>
            <a:off x="1772786" y="5912970"/>
            <a:ext cx="3591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>
                <a:solidFill>
                  <a:srgbClr val="FF0000"/>
                </a:solidFill>
              </a:rPr>
              <a:t>1080k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5FAE60-F904-8FA8-C3C3-BED82500631C}"/>
              </a:ext>
            </a:extLst>
          </p:cNvPr>
          <p:cNvSpPr txBox="1"/>
          <p:nvPr/>
        </p:nvSpPr>
        <p:spPr>
          <a:xfrm>
            <a:off x="4845448" y="5990322"/>
            <a:ext cx="73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１時間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1080k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4644BCB-0ADE-9BF1-6893-3C447EA881D6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C8955A2-2714-4718-FCC8-7D5BB0130CCB}"/>
              </a:ext>
            </a:extLst>
          </p:cNvPr>
          <p:cNvSpPr txBox="1"/>
          <p:nvPr/>
        </p:nvSpPr>
        <p:spPr>
          <a:xfrm>
            <a:off x="-29406" y="304427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2C14656-0FB4-774C-493A-D902BD492574}"/>
              </a:ext>
            </a:extLst>
          </p:cNvPr>
          <p:cNvSpPr txBox="1"/>
          <p:nvPr/>
        </p:nvSpPr>
        <p:spPr>
          <a:xfrm>
            <a:off x="138049" y="43881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E8BBFD-5342-9B52-5D1A-5520221C8808}"/>
              </a:ext>
            </a:extLst>
          </p:cNvPr>
          <p:cNvSpPr txBox="1"/>
          <p:nvPr/>
        </p:nvSpPr>
        <p:spPr>
          <a:xfrm>
            <a:off x="85174" y="5435916"/>
            <a:ext cx="22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73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分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521FB1-E906-400B-9B36-65E7AD06FAED}"/>
              </a:ext>
            </a:extLst>
          </p:cNvPr>
          <p:cNvSpPr txBox="1"/>
          <p:nvPr/>
        </p:nvSpPr>
        <p:spPr>
          <a:xfrm>
            <a:off x="1793393" y="1801621"/>
            <a:ext cx="278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80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7E6219-59B1-4C11-BA4A-5F5663362A00}"/>
              </a:ext>
            </a:extLst>
          </p:cNvPr>
          <p:cNvSpPr txBox="1"/>
          <p:nvPr/>
        </p:nvSpPr>
        <p:spPr>
          <a:xfrm>
            <a:off x="4955431" y="1792103"/>
            <a:ext cx="670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１分間あたり</a:t>
            </a:r>
            <a:r>
              <a:rPr kumimoji="1" lang="en-US" altLang="ja-JP" sz="4000" b="1" dirty="0"/>
              <a:t>80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52F6B8-72F3-421C-AF7A-0B1F3F94E81C}"/>
              </a:ext>
            </a:extLst>
          </p:cNvPr>
          <p:cNvSpPr txBox="1"/>
          <p:nvPr/>
        </p:nvSpPr>
        <p:spPr>
          <a:xfrm>
            <a:off x="1738273" y="3023019"/>
            <a:ext cx="341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4B04B-02E8-4AB0-8D96-08EFC6064CF2}"/>
              </a:ext>
            </a:extLst>
          </p:cNvPr>
          <p:cNvSpPr txBox="1"/>
          <p:nvPr/>
        </p:nvSpPr>
        <p:spPr>
          <a:xfrm>
            <a:off x="4955430" y="3044279"/>
            <a:ext cx="710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kumimoji="1" lang="en-US" altLang="ja-JP" sz="4000" b="1" dirty="0"/>
              <a:t>1k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00C3CC-E78B-434A-93F8-F6B87A4FD8C4}"/>
              </a:ext>
            </a:extLst>
          </p:cNvPr>
          <p:cNvSpPr txBox="1"/>
          <p:nvPr/>
        </p:nvSpPr>
        <p:spPr>
          <a:xfrm>
            <a:off x="2108624" y="4407815"/>
            <a:ext cx="262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5k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A95ABC-D181-47BB-8D47-01F918E256E5}"/>
              </a:ext>
            </a:extLst>
          </p:cNvPr>
          <p:cNvSpPr txBox="1"/>
          <p:nvPr/>
        </p:nvSpPr>
        <p:spPr>
          <a:xfrm>
            <a:off x="4845448" y="4434724"/>
            <a:ext cx="73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5k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E5D163-9704-4A2F-BC25-68585C846F02}"/>
              </a:ext>
            </a:extLst>
          </p:cNvPr>
          <p:cNvSpPr txBox="1"/>
          <p:nvPr/>
        </p:nvSpPr>
        <p:spPr>
          <a:xfrm>
            <a:off x="1958753" y="5912970"/>
            <a:ext cx="288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18k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075D21-693A-4DEA-A37F-6D8D93406B83}"/>
              </a:ext>
            </a:extLst>
          </p:cNvPr>
          <p:cNvSpPr txBox="1"/>
          <p:nvPr/>
        </p:nvSpPr>
        <p:spPr>
          <a:xfrm>
            <a:off x="4955430" y="5974525"/>
            <a:ext cx="675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18k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D8B304-2D45-486D-8806-61D49BC6F5C2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7488A7-5FF4-4F05-991E-44193CE88642}"/>
              </a:ext>
            </a:extLst>
          </p:cNvPr>
          <p:cNvSpPr txBox="1"/>
          <p:nvPr/>
        </p:nvSpPr>
        <p:spPr>
          <a:xfrm>
            <a:off x="-29406" y="304427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B6FA5A-1ECC-4D91-AB24-5E80D94FC3E2}"/>
              </a:ext>
            </a:extLst>
          </p:cNvPr>
          <p:cNvSpPr txBox="1"/>
          <p:nvPr/>
        </p:nvSpPr>
        <p:spPr>
          <a:xfrm>
            <a:off x="138049" y="43881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5D3106-E57C-47C9-AA9E-B57DEF51A77C}"/>
              </a:ext>
            </a:extLst>
          </p:cNvPr>
          <p:cNvSpPr txBox="1"/>
          <p:nvPr/>
        </p:nvSpPr>
        <p:spPr>
          <a:xfrm>
            <a:off x="88013" y="5488393"/>
            <a:ext cx="22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25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A8618-88C5-422D-98F4-303C544A6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C67DDA-0C8D-630B-FDC8-F512E96AF825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28A55C-41B8-F591-15A0-D31EF1E4D187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分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F0957D-E948-2A79-F50A-9C8933786BAB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F5994A-660E-BEBC-EF76-ADD0994676E8}"/>
              </a:ext>
            </a:extLst>
          </p:cNvPr>
          <p:cNvSpPr txBox="1"/>
          <p:nvPr/>
        </p:nvSpPr>
        <p:spPr>
          <a:xfrm>
            <a:off x="1793393" y="1801621"/>
            <a:ext cx="278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秒速</a:t>
            </a:r>
            <a:r>
              <a:rPr lang="en-US" altLang="ja-JP" sz="4400" b="1" dirty="0">
                <a:solidFill>
                  <a:srgbClr val="FF0000"/>
                </a:solidFill>
              </a:rPr>
              <a:t>1.2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9C6F224-52DC-CBE7-2B5C-45583F50EFFB}"/>
              </a:ext>
            </a:extLst>
          </p:cNvPr>
          <p:cNvSpPr txBox="1"/>
          <p:nvPr/>
        </p:nvSpPr>
        <p:spPr>
          <a:xfrm>
            <a:off x="4955431" y="1792103"/>
            <a:ext cx="670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１秒間あたり</a:t>
            </a:r>
            <a:r>
              <a:rPr lang="en-US" altLang="ja-JP" sz="4000" b="1" dirty="0"/>
              <a:t>1.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D9CA595-04A5-0A17-5EBF-ACE305283E6C}"/>
              </a:ext>
            </a:extLst>
          </p:cNvPr>
          <p:cNvSpPr txBox="1"/>
          <p:nvPr/>
        </p:nvSpPr>
        <p:spPr>
          <a:xfrm>
            <a:off x="1738273" y="3023019"/>
            <a:ext cx="341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秒速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20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9F64A1-F9BF-C71A-2008-AFC2CF7F9AF8}"/>
              </a:ext>
            </a:extLst>
          </p:cNvPr>
          <p:cNvSpPr txBox="1"/>
          <p:nvPr/>
        </p:nvSpPr>
        <p:spPr>
          <a:xfrm>
            <a:off x="4955430" y="3044279"/>
            <a:ext cx="710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１秒間</a:t>
            </a:r>
            <a:r>
              <a:rPr kumimoji="1" lang="ja-JP" altLang="en-US" sz="4000" b="1" dirty="0"/>
              <a:t>あたり</a:t>
            </a:r>
            <a:r>
              <a:rPr kumimoji="1" lang="en-US" altLang="ja-JP" sz="4000" b="1" dirty="0"/>
              <a:t>20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8B57091-B036-1BCD-C08A-EAABB287272A}"/>
              </a:ext>
            </a:extLst>
          </p:cNvPr>
          <p:cNvSpPr txBox="1"/>
          <p:nvPr/>
        </p:nvSpPr>
        <p:spPr>
          <a:xfrm>
            <a:off x="2108624" y="4407815"/>
            <a:ext cx="262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秒速</a:t>
            </a:r>
            <a:r>
              <a:rPr lang="en-US" altLang="ja-JP" sz="4400" b="1" dirty="0">
                <a:solidFill>
                  <a:srgbClr val="FF0000"/>
                </a:solidFill>
              </a:rPr>
              <a:t>80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B9647C-86D3-02A2-B52C-EC6C2457D7DA}"/>
              </a:ext>
            </a:extLst>
          </p:cNvPr>
          <p:cNvSpPr txBox="1"/>
          <p:nvPr/>
        </p:nvSpPr>
        <p:spPr>
          <a:xfrm>
            <a:off x="4845448" y="4434724"/>
            <a:ext cx="73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１秒間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80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B2A52B-4EBC-F28A-61FC-A6D84A082384}"/>
              </a:ext>
            </a:extLst>
          </p:cNvPr>
          <p:cNvSpPr txBox="1"/>
          <p:nvPr/>
        </p:nvSpPr>
        <p:spPr>
          <a:xfrm>
            <a:off x="1958753" y="5912970"/>
            <a:ext cx="288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秒速</a:t>
            </a:r>
            <a:r>
              <a:rPr lang="en-US" altLang="ja-JP" sz="4400" b="1" dirty="0">
                <a:solidFill>
                  <a:srgbClr val="FF0000"/>
                </a:solidFill>
              </a:rPr>
              <a:t>300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124EA21-B870-2301-01E3-31CF5BCA7F22}"/>
              </a:ext>
            </a:extLst>
          </p:cNvPr>
          <p:cNvSpPr txBox="1"/>
          <p:nvPr/>
        </p:nvSpPr>
        <p:spPr>
          <a:xfrm>
            <a:off x="4955430" y="5974525"/>
            <a:ext cx="675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１秒間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300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DD80265-EDFB-7D5F-C976-50B90B955C5A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D06D328-4B39-6282-5C2C-33A6150653A9}"/>
              </a:ext>
            </a:extLst>
          </p:cNvPr>
          <p:cNvSpPr txBox="1"/>
          <p:nvPr/>
        </p:nvSpPr>
        <p:spPr>
          <a:xfrm>
            <a:off x="-29406" y="304427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25CDF6A-B066-70A0-5AE3-9BD513991DA3}"/>
              </a:ext>
            </a:extLst>
          </p:cNvPr>
          <p:cNvSpPr txBox="1"/>
          <p:nvPr/>
        </p:nvSpPr>
        <p:spPr>
          <a:xfrm>
            <a:off x="138049" y="43881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B5F933-EE47-0885-E594-E116A6950F45}"/>
              </a:ext>
            </a:extLst>
          </p:cNvPr>
          <p:cNvSpPr txBox="1"/>
          <p:nvPr/>
        </p:nvSpPr>
        <p:spPr>
          <a:xfrm>
            <a:off x="0" y="5482082"/>
            <a:ext cx="22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13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672E16-6167-416D-85E6-0412352E136F}"/>
              </a:ext>
            </a:extLst>
          </p:cNvPr>
          <p:cNvSpPr txBox="1"/>
          <p:nvPr/>
        </p:nvSpPr>
        <p:spPr>
          <a:xfrm>
            <a:off x="939890" y="758100"/>
            <a:ext cx="2318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飛行機</a:t>
            </a:r>
            <a:endParaRPr lang="en-US" altLang="ja-JP" sz="4400" b="1" dirty="0"/>
          </a:p>
          <a:p>
            <a:r>
              <a:rPr kumimoji="1" lang="ja-JP" altLang="en-US" sz="4400" b="1" dirty="0"/>
              <a:t>旅客機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D16B20-0ACD-4A73-9A88-B7A277937C9B}"/>
              </a:ext>
            </a:extLst>
          </p:cNvPr>
          <p:cNvSpPr txBox="1"/>
          <p:nvPr/>
        </p:nvSpPr>
        <p:spPr>
          <a:xfrm>
            <a:off x="4527374" y="758098"/>
            <a:ext cx="2318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新幹線</a:t>
            </a:r>
            <a:endParaRPr kumimoji="1" lang="en-US" altLang="ja-JP" sz="4400" b="1" dirty="0"/>
          </a:p>
          <a:p>
            <a:r>
              <a:rPr lang="ja-JP" altLang="en-US" sz="4400" b="1" dirty="0"/>
              <a:t>のぞみ</a:t>
            </a:r>
            <a:endParaRPr kumimoji="1" lang="ja-JP" altLang="en-US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68D970-6D94-4482-AC6F-B504B32D31A8}"/>
              </a:ext>
            </a:extLst>
          </p:cNvPr>
          <p:cNvSpPr txBox="1"/>
          <p:nvPr/>
        </p:nvSpPr>
        <p:spPr>
          <a:xfrm>
            <a:off x="8085415" y="758098"/>
            <a:ext cx="255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家庭用の</a:t>
            </a:r>
            <a:endParaRPr lang="en-US" altLang="ja-JP" sz="4400" b="1" dirty="0"/>
          </a:p>
          <a:p>
            <a:r>
              <a:rPr lang="ja-JP" altLang="en-US" sz="4400" b="1" dirty="0"/>
              <a:t>自動車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2E1514-FDAF-4D49-9B4B-29DE9EE9F5E6}"/>
              </a:ext>
            </a:extLst>
          </p:cNvPr>
          <p:cNvSpPr txBox="1"/>
          <p:nvPr/>
        </p:nvSpPr>
        <p:spPr>
          <a:xfrm>
            <a:off x="387438" y="177526"/>
            <a:ext cx="188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速さ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7DB60E-CF70-4B43-B4FB-8D82BD75B924}"/>
              </a:ext>
            </a:extLst>
          </p:cNvPr>
          <p:cNvSpPr txBox="1"/>
          <p:nvPr/>
        </p:nvSpPr>
        <p:spPr>
          <a:xfrm>
            <a:off x="108680" y="4399582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 </a:t>
            </a:r>
            <a:r>
              <a:rPr lang="en-US" altLang="ja-JP" sz="4400" b="1" dirty="0"/>
              <a:t>1080km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EA6299-341D-4352-8A3D-31B81E2DD474}"/>
              </a:ext>
            </a:extLst>
          </p:cNvPr>
          <p:cNvSpPr txBox="1"/>
          <p:nvPr/>
        </p:nvSpPr>
        <p:spPr>
          <a:xfrm>
            <a:off x="135202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18km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D1435F-B529-45B5-9509-53A9E4E432E8}"/>
              </a:ext>
            </a:extLst>
          </p:cNvPr>
          <p:cNvSpPr txBox="1"/>
          <p:nvPr/>
        </p:nvSpPr>
        <p:spPr>
          <a:xfrm>
            <a:off x="178998" y="2281017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300m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216263-84B5-4BB0-BCF8-D43AE99A91F2}"/>
              </a:ext>
            </a:extLst>
          </p:cNvPr>
          <p:cNvSpPr txBox="1"/>
          <p:nvPr/>
        </p:nvSpPr>
        <p:spPr>
          <a:xfrm>
            <a:off x="4157827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4.8km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C0F7DC5-22D3-4556-A981-A5816065A9AA}"/>
              </a:ext>
            </a:extLst>
          </p:cNvPr>
          <p:cNvSpPr txBox="1"/>
          <p:nvPr/>
        </p:nvSpPr>
        <p:spPr>
          <a:xfrm>
            <a:off x="4156024" y="230748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80m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868635-1DC6-4ADE-83BD-ECE28FAB437D}"/>
              </a:ext>
            </a:extLst>
          </p:cNvPr>
          <p:cNvSpPr txBox="1"/>
          <p:nvPr/>
        </p:nvSpPr>
        <p:spPr>
          <a:xfrm>
            <a:off x="7957070" y="4335259"/>
            <a:ext cx="137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endParaRPr lang="en-US" altLang="ja-JP" sz="4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827F118-EF79-49CA-90C3-DD3D89C52821}"/>
              </a:ext>
            </a:extLst>
          </p:cNvPr>
          <p:cNvSpPr txBox="1"/>
          <p:nvPr/>
        </p:nvSpPr>
        <p:spPr>
          <a:xfrm>
            <a:off x="7957070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0.9km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5D0F71-F29F-410D-B966-12D0AFF457A6}"/>
              </a:ext>
            </a:extLst>
          </p:cNvPr>
          <p:cNvSpPr txBox="1"/>
          <p:nvPr/>
        </p:nvSpPr>
        <p:spPr>
          <a:xfrm>
            <a:off x="7859793" y="229670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15m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AB32EA8-8D5D-4C5F-8CE1-C27AE4B5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20" y="5389478"/>
            <a:ext cx="2070135" cy="99393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FE04E5E-883E-4829-9783-D85F155F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41" y="5565308"/>
            <a:ext cx="4451129" cy="76944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BBB1956-3A80-4147-B0BA-0FB3512B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" y="5516642"/>
            <a:ext cx="3190875" cy="86677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ABB91B-B6CF-4B61-BEC5-057E1F9026BA}"/>
              </a:ext>
            </a:extLst>
          </p:cNvPr>
          <p:cNvSpPr txBox="1"/>
          <p:nvPr/>
        </p:nvSpPr>
        <p:spPr>
          <a:xfrm>
            <a:off x="9340360" y="4367051"/>
            <a:ext cx="192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54km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E5B1E1-88A9-4D95-AC37-0282A812445A}"/>
              </a:ext>
            </a:extLst>
          </p:cNvPr>
          <p:cNvSpPr txBox="1"/>
          <p:nvPr/>
        </p:nvSpPr>
        <p:spPr>
          <a:xfrm>
            <a:off x="4182332" y="4398039"/>
            <a:ext cx="137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endParaRPr lang="en-US" altLang="ja-JP" sz="4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6E64A2-77C4-4EC4-B5E6-AA8AD29DF1C6}"/>
              </a:ext>
            </a:extLst>
          </p:cNvPr>
          <p:cNvSpPr txBox="1"/>
          <p:nvPr/>
        </p:nvSpPr>
        <p:spPr>
          <a:xfrm>
            <a:off x="5460114" y="4398038"/>
            <a:ext cx="212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288km</a:t>
            </a:r>
          </a:p>
        </p:txBody>
      </p:sp>
    </p:spTree>
    <p:extLst>
      <p:ext uri="{BB962C8B-B14F-4D97-AF65-F5344CB8AC3E}">
        <p14:creationId xmlns:p14="http://schemas.microsoft.com/office/powerpoint/2010/main" val="23951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045060" y="240571"/>
            <a:ext cx="10261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の自動車は</a:t>
            </a:r>
            <a:r>
              <a:rPr kumimoji="1" lang="en-US" altLang="ja-JP" sz="4400" b="1" dirty="0"/>
              <a:t>,2</a:t>
            </a:r>
            <a:r>
              <a:rPr kumimoji="1" lang="ja-JP" altLang="en-US" sz="4400" b="1" dirty="0"/>
              <a:t>時間で</a:t>
            </a:r>
            <a:r>
              <a:rPr kumimoji="1" lang="en-US" altLang="ja-JP" sz="4400" b="1" dirty="0"/>
              <a:t>120km</a:t>
            </a:r>
            <a:r>
              <a:rPr kumimoji="1" lang="ja-JP" altLang="en-US" sz="4400" b="1" dirty="0"/>
              <a:t>進みました。</a:t>
            </a:r>
            <a:r>
              <a:rPr kumimoji="1" lang="en-US" altLang="ja-JP" sz="4400" b="1" dirty="0"/>
              <a:t> </a:t>
            </a:r>
          </a:p>
          <a:p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の自動車は</a:t>
            </a:r>
            <a:r>
              <a:rPr lang="en-US" altLang="ja-JP" sz="4400" b="1" dirty="0"/>
              <a:t>,3</a:t>
            </a:r>
            <a:r>
              <a:rPr kumimoji="1" lang="ja-JP" altLang="en-US" sz="4400" b="1" dirty="0"/>
              <a:t>時間で</a:t>
            </a:r>
            <a:r>
              <a:rPr kumimoji="1" lang="en-US" altLang="ja-JP" sz="4400" b="1" dirty="0"/>
              <a:t>240km</a:t>
            </a:r>
            <a:r>
              <a:rPr kumimoji="1" lang="ja-JP" altLang="en-US" sz="4400" b="1" dirty="0"/>
              <a:t>進みました。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時間あたりの道のり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速さ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r>
              <a:rPr lang="ja-JP" altLang="en-US" sz="4400" b="1" dirty="0"/>
              <a:t>を求めなさい。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359460" y="2847116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359460" y="4723063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4071298" y="3591401"/>
            <a:ext cx="4255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の時速</a:t>
            </a:r>
            <a:r>
              <a:rPr kumimoji="1" lang="ja-JP" altLang="en-US" sz="4400" b="1" dirty="0"/>
              <a:t>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4071298" y="5483234"/>
            <a:ext cx="287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の時速は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282BEE-C5CE-466D-A166-8F7FEECF82B1}"/>
              </a:ext>
            </a:extLst>
          </p:cNvPr>
          <p:cNvSpPr txBox="1"/>
          <p:nvPr/>
        </p:nvSpPr>
        <p:spPr>
          <a:xfrm>
            <a:off x="3530705" y="2174786"/>
            <a:ext cx="7900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(1</a:t>
            </a:r>
            <a:r>
              <a:rPr kumimoji="1" lang="ja-JP" altLang="en-US" sz="4400" b="1" dirty="0"/>
              <a:t>時間あたり</a:t>
            </a:r>
            <a:r>
              <a:rPr lang="ja-JP" altLang="en-US" sz="4400" b="1" dirty="0"/>
              <a:t>の道のり＝</a:t>
            </a:r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en-US" altLang="ja-JP" sz="4400" b="1" dirty="0"/>
              <a:t>)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66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A9BF92A-ED13-4830-8F7A-B541B7D821F6}"/>
              </a:ext>
            </a:extLst>
          </p:cNvPr>
          <p:cNvSpPr txBox="1"/>
          <p:nvPr/>
        </p:nvSpPr>
        <p:spPr>
          <a:xfrm>
            <a:off x="433134" y="3592284"/>
            <a:ext cx="638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B</a:t>
            </a:r>
            <a:r>
              <a:rPr kumimoji="1" lang="ja-JP" altLang="en-US" sz="3600" b="1" dirty="0"/>
              <a:t>　</a:t>
            </a:r>
            <a:r>
              <a:rPr lang="en-US" altLang="ja-JP" sz="4400" b="1" dirty="0"/>
              <a:t>3</a:t>
            </a:r>
            <a:r>
              <a:rPr lang="ja-JP" altLang="en-US" sz="3600" b="1" dirty="0"/>
              <a:t>時間 で </a:t>
            </a:r>
            <a:r>
              <a:rPr lang="en-US" altLang="ja-JP" sz="4400" b="1" dirty="0"/>
              <a:t>240</a:t>
            </a:r>
            <a:r>
              <a:rPr lang="ja-JP" altLang="en-US" sz="4000" b="1" dirty="0"/>
              <a:t>㎞進んだ</a:t>
            </a:r>
            <a:r>
              <a:rPr lang="ja-JP" altLang="en-US" sz="4800" b="1" dirty="0"/>
              <a:t>　</a:t>
            </a:r>
            <a:endParaRPr kumimoji="1" lang="en-US" altLang="ja-JP" sz="3600" b="1" dirty="0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99B849D2-06A5-4CB3-8797-EE42AE576DB5}"/>
              </a:ext>
            </a:extLst>
          </p:cNvPr>
          <p:cNvSpPr txBox="1"/>
          <p:nvPr/>
        </p:nvSpPr>
        <p:spPr>
          <a:xfrm>
            <a:off x="7929287" y="3854310"/>
            <a:ext cx="81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式</a:t>
            </a:r>
            <a:endParaRPr kumimoji="1" lang="en-US" altLang="ja-JP" sz="3200" b="1" dirty="0"/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E2699E3-9685-4235-BA5B-165D78032B51}"/>
              </a:ext>
            </a:extLst>
          </p:cNvPr>
          <p:cNvSpPr txBox="1"/>
          <p:nvPr/>
        </p:nvSpPr>
        <p:spPr>
          <a:xfrm>
            <a:off x="8182770" y="4243895"/>
            <a:ext cx="352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240÷3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80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089B49D-C68A-4A8C-9590-646DA48BF6DB}"/>
              </a:ext>
            </a:extLst>
          </p:cNvPr>
          <p:cNvSpPr txBox="1"/>
          <p:nvPr/>
        </p:nvSpPr>
        <p:spPr>
          <a:xfrm>
            <a:off x="8958844" y="6056611"/>
            <a:ext cx="3127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時速</a:t>
            </a:r>
            <a:r>
              <a:rPr kumimoji="1" lang="en-US" altLang="ja-JP" sz="4400" b="1" dirty="0"/>
              <a:t>80km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A50154-D243-D569-B8C9-5E9BF4736517}"/>
              </a:ext>
            </a:extLst>
          </p:cNvPr>
          <p:cNvSpPr txBox="1"/>
          <p:nvPr/>
        </p:nvSpPr>
        <p:spPr>
          <a:xfrm>
            <a:off x="320086" y="561630"/>
            <a:ext cx="760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A</a:t>
            </a:r>
            <a:r>
              <a:rPr kumimoji="1" lang="ja-JP" altLang="en-US" sz="4400" b="1" dirty="0"/>
              <a:t>　</a:t>
            </a:r>
            <a:r>
              <a:rPr lang="en-US" altLang="ja-JP" sz="4400" b="1" dirty="0"/>
              <a:t> 2</a:t>
            </a:r>
            <a:r>
              <a:rPr lang="ja-JP" altLang="en-US" sz="3200" b="1" dirty="0"/>
              <a:t>時間 で </a:t>
            </a:r>
            <a:r>
              <a:rPr kumimoji="1" lang="en-US" altLang="ja-JP" sz="4400" b="1" dirty="0"/>
              <a:t>120</a:t>
            </a:r>
            <a:r>
              <a:rPr lang="ja-JP" altLang="en-US" sz="3600" b="1" dirty="0"/>
              <a:t>㎞進んだ</a:t>
            </a:r>
            <a:r>
              <a:rPr lang="ja-JP" altLang="en-US" sz="4400" b="1" dirty="0"/>
              <a:t>　</a:t>
            </a:r>
            <a:endParaRPr kumimoji="1" lang="en-US" altLang="ja-JP" sz="4400" b="1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7778692-ADB0-30C7-B848-9C060248B67E}"/>
              </a:ext>
            </a:extLst>
          </p:cNvPr>
          <p:cNvCxnSpPr/>
          <p:nvPr/>
        </p:nvCxnSpPr>
        <p:spPr>
          <a:xfrm>
            <a:off x="960862" y="2010389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812A43-31BD-E978-9A00-C62682468B21}"/>
              </a:ext>
            </a:extLst>
          </p:cNvPr>
          <p:cNvSpPr txBox="1"/>
          <p:nvPr/>
        </p:nvSpPr>
        <p:spPr>
          <a:xfrm>
            <a:off x="697199" y="114468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C96FE7-8F21-535F-26CB-EDACA141FC24}"/>
              </a:ext>
            </a:extLst>
          </p:cNvPr>
          <p:cNvSpPr txBox="1"/>
          <p:nvPr/>
        </p:nvSpPr>
        <p:spPr>
          <a:xfrm>
            <a:off x="730655" y="265473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D675BD2-AEF0-A8E4-E1ED-15396329F59C}"/>
              </a:ext>
            </a:extLst>
          </p:cNvPr>
          <p:cNvCxnSpPr/>
          <p:nvPr/>
        </p:nvCxnSpPr>
        <p:spPr>
          <a:xfrm>
            <a:off x="960862" y="2743081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068F4AC-7321-B621-9071-6A1098C1F1D2}"/>
              </a:ext>
            </a:extLst>
          </p:cNvPr>
          <p:cNvGrpSpPr/>
          <p:nvPr/>
        </p:nvGrpSpPr>
        <p:grpSpPr>
          <a:xfrm>
            <a:off x="958902" y="1723685"/>
            <a:ext cx="1960" cy="1038337"/>
            <a:chOff x="1499917" y="3520365"/>
            <a:chExt cx="1960" cy="1038337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3E57F594-8945-614E-23B0-374D1731209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727513E-BBD7-5103-82B8-82A22C5BAE05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D1EBCD42-F6A9-E996-A5CD-F4D50BC25822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E7EE51E-FAAF-F04D-8E08-1056572B3213}"/>
              </a:ext>
            </a:extLst>
          </p:cNvPr>
          <p:cNvGrpSpPr/>
          <p:nvPr/>
        </p:nvGrpSpPr>
        <p:grpSpPr>
          <a:xfrm>
            <a:off x="2854139" y="1704744"/>
            <a:ext cx="0" cy="1038337"/>
            <a:chOff x="3395154" y="3501424"/>
            <a:chExt cx="0" cy="103833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3539B3BF-0BEA-6A1D-E54F-921F13EAB4A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330A2E03-FD84-A9EE-B9B3-ED20ABE0247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257F609-9FC6-E2A6-738F-DB86AE9996C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DDF64FC-20FA-F022-C4C3-9277D5A75398}"/>
              </a:ext>
            </a:extLst>
          </p:cNvPr>
          <p:cNvGrpSpPr/>
          <p:nvPr/>
        </p:nvGrpSpPr>
        <p:grpSpPr>
          <a:xfrm>
            <a:off x="4747416" y="1723685"/>
            <a:ext cx="0" cy="1038337"/>
            <a:chOff x="5446693" y="1570105"/>
            <a:chExt cx="0" cy="1038337"/>
          </a:xfrm>
        </p:grpSpPr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C1F7F719-8930-4750-7BF4-7F511C100E89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D7157184-A51F-3CE0-4B03-5A9870384556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A6C50815-3760-DD27-C8BC-6568FA952786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72B4878A-5E82-570A-8FAB-8A0172FF4F54}"/>
              </a:ext>
            </a:extLst>
          </p:cNvPr>
          <p:cNvGrpSpPr/>
          <p:nvPr/>
        </p:nvGrpSpPr>
        <p:grpSpPr>
          <a:xfrm>
            <a:off x="6640693" y="1723685"/>
            <a:ext cx="0" cy="1038337"/>
            <a:chOff x="7181708" y="3520365"/>
            <a:chExt cx="0" cy="1038337"/>
          </a:xfrm>
        </p:grpSpPr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DF3278BD-3597-A40F-CD09-499E4F7E4BF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8B10AF70-C605-F4DC-5078-CD4C89FD51EA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369E8ECE-9ED9-D7FB-A91B-9FDA5FBB78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D805087-867E-265E-5136-4827352C50CF}"/>
              </a:ext>
            </a:extLst>
          </p:cNvPr>
          <p:cNvSpPr txBox="1"/>
          <p:nvPr/>
        </p:nvSpPr>
        <p:spPr>
          <a:xfrm>
            <a:off x="2591395" y="11340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C93F791-3B34-6B0D-F933-9A14F968A2D6}"/>
              </a:ext>
            </a:extLst>
          </p:cNvPr>
          <p:cNvSpPr txBox="1"/>
          <p:nvPr/>
        </p:nvSpPr>
        <p:spPr>
          <a:xfrm>
            <a:off x="4461004" y="114307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85" name="四角形: 角を丸くする 84">
            <a:extLst>
              <a:ext uri="{FF2B5EF4-FFF2-40B4-BE49-F238E27FC236}">
                <a16:creationId xmlns:a16="http://schemas.microsoft.com/office/drawing/2014/main" id="{BC24FF95-88B6-83F5-68E5-809020B6A289}"/>
              </a:ext>
            </a:extLst>
          </p:cNvPr>
          <p:cNvSpPr/>
          <p:nvPr/>
        </p:nvSpPr>
        <p:spPr>
          <a:xfrm>
            <a:off x="2423865" y="2828775"/>
            <a:ext cx="877039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B674094E-46F8-4F4C-756A-F2915444C310}"/>
              </a:ext>
            </a:extLst>
          </p:cNvPr>
          <p:cNvSpPr/>
          <p:nvPr/>
        </p:nvSpPr>
        <p:spPr>
          <a:xfrm>
            <a:off x="4316627" y="2828775"/>
            <a:ext cx="1199595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E85682E2-4F1C-D130-A29E-E19FB9DE6849}"/>
              </a:ext>
            </a:extLst>
          </p:cNvPr>
          <p:cNvSpPr txBox="1"/>
          <p:nvPr/>
        </p:nvSpPr>
        <p:spPr>
          <a:xfrm>
            <a:off x="4316627" y="2817554"/>
            <a:ext cx="133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7B02FDC-9156-1831-15AD-4A6129BF1D5B}"/>
              </a:ext>
            </a:extLst>
          </p:cNvPr>
          <p:cNvSpPr txBox="1"/>
          <p:nvPr/>
        </p:nvSpPr>
        <p:spPr>
          <a:xfrm>
            <a:off x="2593239" y="275846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?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94D77056-42DF-AF98-1AD4-7DED8CF9DB4F}"/>
              </a:ext>
            </a:extLst>
          </p:cNvPr>
          <p:cNvSpPr txBox="1"/>
          <p:nvPr/>
        </p:nvSpPr>
        <p:spPr>
          <a:xfrm>
            <a:off x="6680267" y="1259799"/>
            <a:ext cx="124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時間</a:t>
            </a:r>
            <a:endParaRPr kumimoji="1" lang="en-US" altLang="ja-JP" sz="3200" b="1" dirty="0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E909F954-7555-24CA-7628-982BA1BE7ACC}"/>
              </a:ext>
            </a:extLst>
          </p:cNvPr>
          <p:cNvSpPr txBox="1"/>
          <p:nvPr/>
        </p:nvSpPr>
        <p:spPr>
          <a:xfrm>
            <a:off x="6751823" y="2799205"/>
            <a:ext cx="7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㎞</a:t>
            </a:r>
            <a:endParaRPr kumimoji="1" lang="en-US" altLang="ja-JP" sz="4400" b="1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B56F4E3-CE18-8B4E-E2AE-3CF50754E6EA}"/>
              </a:ext>
            </a:extLst>
          </p:cNvPr>
          <p:cNvSpPr txBox="1"/>
          <p:nvPr/>
        </p:nvSpPr>
        <p:spPr>
          <a:xfrm>
            <a:off x="7918960" y="618453"/>
            <a:ext cx="81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式</a:t>
            </a:r>
            <a:endParaRPr kumimoji="1" lang="en-US" altLang="ja-JP" sz="3200" b="1" dirty="0"/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B98CD0F4-DBC9-9905-4992-E3BE3F2CBD1A}"/>
              </a:ext>
            </a:extLst>
          </p:cNvPr>
          <p:cNvSpPr txBox="1"/>
          <p:nvPr/>
        </p:nvSpPr>
        <p:spPr>
          <a:xfrm>
            <a:off x="8067126" y="1068366"/>
            <a:ext cx="3528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120÷2</a:t>
            </a:r>
            <a:r>
              <a:rPr kumimoji="1" lang="ja-JP" altLang="en-US" sz="4400" b="1" dirty="0"/>
              <a:t>＝</a:t>
            </a:r>
            <a:r>
              <a:rPr kumimoji="1" lang="en-US" altLang="ja-JP" sz="4400" b="1" dirty="0"/>
              <a:t>60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6B0D492-7DED-9CAC-5AC8-977D465BB24C}"/>
              </a:ext>
            </a:extLst>
          </p:cNvPr>
          <p:cNvSpPr txBox="1"/>
          <p:nvPr/>
        </p:nvSpPr>
        <p:spPr>
          <a:xfrm>
            <a:off x="8382993" y="2984456"/>
            <a:ext cx="2896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r>
              <a:rPr lang="en-US" altLang="ja-JP" sz="4400" b="1" dirty="0"/>
              <a:t>60km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EAD1B8CF-259C-35D4-D531-BF8D91DA2713}"/>
              </a:ext>
            </a:extLst>
          </p:cNvPr>
          <p:cNvSpPr txBox="1"/>
          <p:nvPr/>
        </p:nvSpPr>
        <p:spPr>
          <a:xfrm>
            <a:off x="8504183" y="1782228"/>
            <a:ext cx="28354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2800" b="1" dirty="0"/>
              <a:t>時間</a:t>
            </a:r>
            <a:r>
              <a:rPr lang="ja-JP" altLang="en-US" sz="3600" b="1" dirty="0"/>
              <a:t>あたり</a:t>
            </a:r>
            <a:endParaRPr lang="en-US" altLang="ja-JP" sz="3600" b="1" dirty="0"/>
          </a:p>
          <a:p>
            <a:r>
              <a:rPr lang="en-US" altLang="ja-JP" sz="3600" b="1" dirty="0"/>
              <a:t>60</a:t>
            </a:r>
            <a:r>
              <a:rPr lang="ja-JP" altLang="en-US" sz="3600" b="1" dirty="0"/>
              <a:t>㎞</a:t>
            </a:r>
            <a:r>
              <a:rPr lang="ja-JP" altLang="en-US" sz="2800" b="1" dirty="0"/>
              <a:t>進む</a:t>
            </a:r>
            <a:endParaRPr lang="en-US" altLang="ja-JP" sz="3600" b="1" dirty="0"/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4F327153-5EEE-2F5C-F35F-A07C92308F3F}"/>
              </a:ext>
            </a:extLst>
          </p:cNvPr>
          <p:cNvCxnSpPr/>
          <p:nvPr/>
        </p:nvCxnSpPr>
        <p:spPr>
          <a:xfrm>
            <a:off x="938753" y="5266035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01FD16DE-C119-6D21-ACDF-9DDFF90273AC}"/>
              </a:ext>
            </a:extLst>
          </p:cNvPr>
          <p:cNvSpPr txBox="1"/>
          <p:nvPr/>
        </p:nvSpPr>
        <p:spPr>
          <a:xfrm>
            <a:off x="675090" y="440033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E023B2FC-F8B9-9E7B-C46D-51057632E923}"/>
              </a:ext>
            </a:extLst>
          </p:cNvPr>
          <p:cNvSpPr txBox="1"/>
          <p:nvPr/>
        </p:nvSpPr>
        <p:spPr>
          <a:xfrm>
            <a:off x="708546" y="591037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0E4C6674-25F1-BA63-FFED-CAF8EB64A7CE}"/>
              </a:ext>
            </a:extLst>
          </p:cNvPr>
          <p:cNvCxnSpPr/>
          <p:nvPr/>
        </p:nvCxnSpPr>
        <p:spPr>
          <a:xfrm>
            <a:off x="938753" y="5998727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6345945B-5AF4-F970-969F-60E154904C94}"/>
              </a:ext>
            </a:extLst>
          </p:cNvPr>
          <p:cNvGrpSpPr/>
          <p:nvPr/>
        </p:nvGrpSpPr>
        <p:grpSpPr>
          <a:xfrm>
            <a:off x="936793" y="4979331"/>
            <a:ext cx="1960" cy="1038337"/>
            <a:chOff x="1499917" y="3520365"/>
            <a:chExt cx="1960" cy="1038337"/>
          </a:xfrm>
        </p:grpSpPr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3B4DED07-4B41-074C-58E6-BB9F5D2E999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B2259288-8172-4DF8-4AB6-823AAB92E477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0FE0221C-46A6-BC62-4CB1-7A6776D59B03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4763DD1B-A266-451D-5643-9911DF78601D}"/>
              </a:ext>
            </a:extLst>
          </p:cNvPr>
          <p:cNvGrpSpPr/>
          <p:nvPr/>
        </p:nvGrpSpPr>
        <p:grpSpPr>
          <a:xfrm>
            <a:off x="2832030" y="4960390"/>
            <a:ext cx="0" cy="1038337"/>
            <a:chOff x="3395154" y="3501424"/>
            <a:chExt cx="0" cy="1038337"/>
          </a:xfrm>
        </p:grpSpPr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34283284-245A-70BB-4740-B550B8C7C6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E0E2943F-332E-713C-D57E-878BC79B86A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1C2CFA8-60E3-C686-3878-7A896FE224E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A0E3753A-F443-E4DD-7F06-BDCAA3A65F93}"/>
              </a:ext>
            </a:extLst>
          </p:cNvPr>
          <p:cNvGrpSpPr/>
          <p:nvPr/>
        </p:nvGrpSpPr>
        <p:grpSpPr>
          <a:xfrm>
            <a:off x="4725307" y="4979331"/>
            <a:ext cx="0" cy="1038337"/>
            <a:chOff x="5446693" y="1570105"/>
            <a:chExt cx="0" cy="1038337"/>
          </a:xfrm>
        </p:grpSpPr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3DC47715-33FB-FE85-CD02-534A6FD618DB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864FF1EF-A547-DAC4-E7D0-8CCCB71ED886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2C85EBF9-BA88-C21F-29C6-82404FDA0141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BEC6894D-5D74-776C-32E0-059AE961E4BE}"/>
              </a:ext>
            </a:extLst>
          </p:cNvPr>
          <p:cNvGrpSpPr/>
          <p:nvPr/>
        </p:nvGrpSpPr>
        <p:grpSpPr>
          <a:xfrm>
            <a:off x="6618584" y="4979331"/>
            <a:ext cx="0" cy="1038337"/>
            <a:chOff x="7181708" y="3520365"/>
            <a:chExt cx="0" cy="1038337"/>
          </a:xfrm>
        </p:grpSpPr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F4BC5E02-DEF2-D0C1-17F6-3EE6F531385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E57D6BFA-BB28-CDC8-CAC3-CDA4242728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FEDC8749-7E24-E559-E30C-709952E013A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E574770-40CF-7B1C-C248-AA593735CA43}"/>
              </a:ext>
            </a:extLst>
          </p:cNvPr>
          <p:cNvSpPr txBox="1"/>
          <p:nvPr/>
        </p:nvSpPr>
        <p:spPr>
          <a:xfrm>
            <a:off x="2569286" y="434814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</a:rPr>
              <a:t>1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1F3ACD47-0E51-4E7B-EFB0-C02A91B1127E}"/>
              </a:ext>
            </a:extLst>
          </p:cNvPr>
          <p:cNvSpPr txBox="1"/>
          <p:nvPr/>
        </p:nvSpPr>
        <p:spPr>
          <a:xfrm>
            <a:off x="4438895" y="434676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121" name="四角形: 角を丸くする 120">
            <a:extLst>
              <a:ext uri="{FF2B5EF4-FFF2-40B4-BE49-F238E27FC236}">
                <a16:creationId xmlns:a16="http://schemas.microsoft.com/office/drawing/2014/main" id="{43E6B74C-6D3F-FE41-AFEA-6EF18238DB31}"/>
              </a:ext>
            </a:extLst>
          </p:cNvPr>
          <p:cNvSpPr/>
          <p:nvPr/>
        </p:nvSpPr>
        <p:spPr>
          <a:xfrm>
            <a:off x="2401756" y="6084421"/>
            <a:ext cx="877039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四角形: 角を丸くする 121">
            <a:extLst>
              <a:ext uri="{FF2B5EF4-FFF2-40B4-BE49-F238E27FC236}">
                <a16:creationId xmlns:a16="http://schemas.microsoft.com/office/drawing/2014/main" id="{D1D3454E-CD26-6A3C-A5B4-59051CA44875}"/>
              </a:ext>
            </a:extLst>
          </p:cNvPr>
          <p:cNvSpPr/>
          <p:nvPr/>
        </p:nvSpPr>
        <p:spPr>
          <a:xfrm>
            <a:off x="5999070" y="6101666"/>
            <a:ext cx="1199595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74E852A3-10F3-A62E-78AC-54C2B4CD8686}"/>
              </a:ext>
            </a:extLst>
          </p:cNvPr>
          <p:cNvSpPr txBox="1"/>
          <p:nvPr/>
        </p:nvSpPr>
        <p:spPr>
          <a:xfrm>
            <a:off x="6046693" y="6105071"/>
            <a:ext cx="1199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240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8E899B0-DD06-352C-60A4-7A9ED244A821}"/>
              </a:ext>
            </a:extLst>
          </p:cNvPr>
          <p:cNvSpPr txBox="1"/>
          <p:nvPr/>
        </p:nvSpPr>
        <p:spPr>
          <a:xfrm>
            <a:off x="2571130" y="601411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?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FC2CCAE0-2FB5-61D8-48FE-3AD51BDF3AEC}"/>
              </a:ext>
            </a:extLst>
          </p:cNvPr>
          <p:cNvSpPr txBox="1"/>
          <p:nvPr/>
        </p:nvSpPr>
        <p:spPr>
          <a:xfrm>
            <a:off x="6922706" y="4455591"/>
            <a:ext cx="124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時間</a:t>
            </a:r>
            <a:endParaRPr kumimoji="1" lang="en-US" altLang="ja-JP" sz="3200" b="1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8FAD8106-C9CE-ED6F-53EB-3D4EB57D7321}"/>
              </a:ext>
            </a:extLst>
          </p:cNvPr>
          <p:cNvSpPr txBox="1"/>
          <p:nvPr/>
        </p:nvSpPr>
        <p:spPr>
          <a:xfrm>
            <a:off x="7270776" y="6050761"/>
            <a:ext cx="72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㎞</a:t>
            </a:r>
            <a:endParaRPr kumimoji="1" lang="en-US" altLang="ja-JP" sz="4400" b="1" dirty="0"/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4555EA5-7509-C676-45CB-35C21F0A16B2}"/>
              </a:ext>
            </a:extLst>
          </p:cNvPr>
          <p:cNvSpPr txBox="1"/>
          <p:nvPr/>
        </p:nvSpPr>
        <p:spPr>
          <a:xfrm>
            <a:off x="6374549" y="432717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C9C3373-B149-0CE6-B991-74FF4BD6B72F}"/>
              </a:ext>
            </a:extLst>
          </p:cNvPr>
          <p:cNvSpPr txBox="1"/>
          <p:nvPr/>
        </p:nvSpPr>
        <p:spPr>
          <a:xfrm>
            <a:off x="8652092" y="4959433"/>
            <a:ext cx="283540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r>
              <a:rPr lang="ja-JP" altLang="en-US" sz="2800" b="1" dirty="0"/>
              <a:t>時間</a:t>
            </a:r>
            <a:r>
              <a:rPr lang="ja-JP" altLang="en-US" sz="3600" b="1" dirty="0"/>
              <a:t>あたり</a:t>
            </a:r>
            <a:endParaRPr lang="en-US" altLang="ja-JP" sz="3600" b="1" dirty="0"/>
          </a:p>
          <a:p>
            <a:r>
              <a:rPr lang="en-US" altLang="ja-JP" sz="3600" b="1" dirty="0"/>
              <a:t>80</a:t>
            </a:r>
            <a:r>
              <a:rPr lang="ja-JP" altLang="en-US" sz="3600" b="1" dirty="0"/>
              <a:t>㎞</a:t>
            </a:r>
            <a:r>
              <a:rPr lang="ja-JP" altLang="en-US" sz="2800" b="1" dirty="0"/>
              <a:t>進む</a:t>
            </a:r>
            <a:endParaRPr lang="en-US" altLang="ja-JP" sz="3600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14236-94F8-B490-0EFB-35D36BFA1F83}"/>
              </a:ext>
            </a:extLst>
          </p:cNvPr>
          <p:cNvSpPr txBox="1"/>
          <p:nvPr/>
        </p:nvSpPr>
        <p:spPr>
          <a:xfrm>
            <a:off x="777169" y="-75644"/>
            <a:ext cx="473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速さを求めましょう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9612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7" grpId="0"/>
      <p:bldP spid="78" grpId="0"/>
      <p:bldP spid="79" grpId="0"/>
      <p:bldP spid="3" grpId="0"/>
      <p:bldP spid="5" grpId="0"/>
      <p:bldP spid="6" grpId="0"/>
      <p:bldP spid="83" grpId="0"/>
      <p:bldP spid="84" grpId="0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6" grpId="0"/>
      <p:bldP spid="97" grpId="0" animBg="1"/>
      <p:bldP spid="100" grpId="0"/>
      <p:bldP spid="101" grpId="0"/>
      <p:bldP spid="119" grpId="0"/>
      <p:bldP spid="120" grpId="0"/>
      <p:bldP spid="121" grpId="0" animBg="1"/>
      <p:bldP spid="122" grpId="0" animBg="1"/>
      <p:bldP spid="123" grpId="0"/>
      <p:bldP spid="124" grpId="0"/>
      <p:bldP spid="125" grpId="0"/>
      <p:bldP spid="126" grpId="0"/>
      <p:bldP spid="127" grpId="0"/>
      <p:bldP spid="12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77ACE2-D82B-4C92-A445-CB6445E2E39D}"/>
              </a:ext>
            </a:extLst>
          </p:cNvPr>
          <p:cNvSpPr txBox="1"/>
          <p:nvPr/>
        </p:nvSpPr>
        <p:spPr>
          <a:xfrm>
            <a:off x="8173150" y="-155"/>
            <a:ext cx="2493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/>
              <a:t>速さ</a:t>
            </a:r>
            <a:endParaRPr kumimoji="1" lang="ja-JP" altLang="en-US" sz="4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9F606B-3E68-4E42-B361-260B6F515250}"/>
              </a:ext>
            </a:extLst>
          </p:cNvPr>
          <p:cNvSpPr txBox="1"/>
          <p:nvPr/>
        </p:nvSpPr>
        <p:spPr>
          <a:xfrm>
            <a:off x="7883300" y="1510762"/>
            <a:ext cx="377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時速</a:t>
            </a:r>
            <a:r>
              <a:rPr kumimoji="1" lang="en-US" altLang="ja-JP" sz="6600" b="1" dirty="0"/>
              <a:t>60</a:t>
            </a:r>
            <a:r>
              <a:rPr kumimoji="1" lang="ja-JP" altLang="en-US" sz="6600" b="1" dirty="0"/>
              <a:t>㎞</a:t>
            </a:r>
            <a:endParaRPr kumimoji="1"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9AD8DB2-D1BB-48E1-BFAD-2B092397DB13}"/>
              </a:ext>
            </a:extLst>
          </p:cNvPr>
          <p:cNvSpPr txBox="1"/>
          <p:nvPr/>
        </p:nvSpPr>
        <p:spPr>
          <a:xfrm>
            <a:off x="663779" y="51231"/>
            <a:ext cx="3621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/>
              <a:t>道のり</a:t>
            </a:r>
            <a:endParaRPr kumimoji="1" lang="ja-JP" altLang="en-US" sz="4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B71A69-36B4-4170-93D8-F2C88318BF10}"/>
              </a:ext>
            </a:extLst>
          </p:cNvPr>
          <p:cNvSpPr txBox="1"/>
          <p:nvPr/>
        </p:nvSpPr>
        <p:spPr>
          <a:xfrm>
            <a:off x="4963991" y="33628"/>
            <a:ext cx="2493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/>
              <a:t>時間</a:t>
            </a:r>
            <a:endParaRPr kumimoji="1" lang="ja-JP" altLang="en-US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1D785E-823E-4885-844C-B9A26D9E09C5}"/>
              </a:ext>
            </a:extLst>
          </p:cNvPr>
          <p:cNvSpPr txBox="1"/>
          <p:nvPr/>
        </p:nvSpPr>
        <p:spPr>
          <a:xfrm>
            <a:off x="3874763" y="33628"/>
            <a:ext cx="1355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/>
              <a:t>÷</a:t>
            </a:r>
            <a:endParaRPr kumimoji="1" lang="ja-JP" altLang="en-US" sz="4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F08500-A271-4B75-A278-5DC49E9E8E89}"/>
              </a:ext>
            </a:extLst>
          </p:cNvPr>
          <p:cNvSpPr txBox="1"/>
          <p:nvPr/>
        </p:nvSpPr>
        <p:spPr>
          <a:xfrm>
            <a:off x="4832107" y="1573063"/>
            <a:ext cx="2493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2</a:t>
            </a:r>
            <a:r>
              <a:rPr lang="ja-JP" altLang="en-US" sz="6600" b="1" dirty="0"/>
              <a:t>時間</a:t>
            </a:r>
            <a:endParaRPr kumimoji="1" lang="ja-JP" altLang="en-US" sz="36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634291-536A-41C6-8C1B-E898E3F98674}"/>
              </a:ext>
            </a:extLst>
          </p:cNvPr>
          <p:cNvSpPr txBox="1"/>
          <p:nvPr/>
        </p:nvSpPr>
        <p:spPr>
          <a:xfrm>
            <a:off x="1072284" y="1482459"/>
            <a:ext cx="2562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120</a:t>
            </a:r>
            <a:r>
              <a:rPr lang="ja-JP" altLang="en-US" sz="6600" b="1" dirty="0"/>
              <a:t>㎞</a:t>
            </a:r>
            <a:endParaRPr kumimoji="1" lang="ja-JP" altLang="en-US" sz="36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5D9EDF1-BFF7-422D-B4FC-6A3C001ECB16}"/>
              </a:ext>
            </a:extLst>
          </p:cNvPr>
          <p:cNvSpPr txBox="1"/>
          <p:nvPr/>
        </p:nvSpPr>
        <p:spPr>
          <a:xfrm>
            <a:off x="7159886" y="-155"/>
            <a:ext cx="1310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/>
              <a:t>＝</a:t>
            </a:r>
            <a:endParaRPr kumimoji="1" lang="ja-JP" altLang="en-US" sz="4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691C4B-F18E-4D39-B25D-013BF71D438E}"/>
              </a:ext>
            </a:extLst>
          </p:cNvPr>
          <p:cNvSpPr txBox="1"/>
          <p:nvPr/>
        </p:nvSpPr>
        <p:spPr>
          <a:xfrm>
            <a:off x="3706477" y="1346965"/>
            <a:ext cx="1355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/>
              <a:t>÷</a:t>
            </a:r>
            <a:endParaRPr kumimoji="1" lang="ja-JP" altLang="en-US" sz="4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D0D956E-FADA-4E82-A09F-CA4B63A5C5A0}"/>
              </a:ext>
            </a:extLst>
          </p:cNvPr>
          <p:cNvSpPr txBox="1"/>
          <p:nvPr/>
        </p:nvSpPr>
        <p:spPr>
          <a:xfrm>
            <a:off x="6991600" y="1313182"/>
            <a:ext cx="1310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/>
              <a:t>＝</a:t>
            </a:r>
            <a:endParaRPr kumimoji="1" lang="ja-JP" altLang="en-US" sz="48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926BA8-1006-4C39-BA05-0952E3EADF68}"/>
              </a:ext>
            </a:extLst>
          </p:cNvPr>
          <p:cNvSpPr txBox="1"/>
          <p:nvPr/>
        </p:nvSpPr>
        <p:spPr>
          <a:xfrm>
            <a:off x="8138277" y="4048959"/>
            <a:ext cx="3511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/>
              <a:t>1</a:t>
            </a:r>
            <a:r>
              <a:rPr kumimoji="1" lang="ja-JP" altLang="en-US" sz="6600" b="1" dirty="0"/>
              <a:t>個</a:t>
            </a:r>
            <a:r>
              <a:rPr kumimoji="1" lang="en-US" altLang="ja-JP" sz="6600" b="1" dirty="0"/>
              <a:t>60</a:t>
            </a:r>
            <a:r>
              <a:rPr kumimoji="1" lang="ja-JP" altLang="en-US" sz="6600" b="1" dirty="0"/>
              <a:t>円</a:t>
            </a:r>
            <a:endParaRPr kumimoji="1" lang="ja-JP" altLang="en-US" sz="36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8D7F79-4B9F-4327-A157-DE155999820B}"/>
              </a:ext>
            </a:extLst>
          </p:cNvPr>
          <p:cNvSpPr txBox="1"/>
          <p:nvPr/>
        </p:nvSpPr>
        <p:spPr>
          <a:xfrm>
            <a:off x="5362593" y="4048959"/>
            <a:ext cx="1788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2</a:t>
            </a:r>
            <a:r>
              <a:rPr lang="ja-JP" altLang="en-US" sz="6600" b="1" dirty="0"/>
              <a:t>個</a:t>
            </a:r>
            <a:endParaRPr kumimoji="1" lang="ja-JP" altLang="en-US" sz="36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3DB616D-DB3D-4F30-82DF-934A4E11F626}"/>
              </a:ext>
            </a:extLst>
          </p:cNvPr>
          <p:cNvSpPr txBox="1"/>
          <p:nvPr/>
        </p:nvSpPr>
        <p:spPr>
          <a:xfrm>
            <a:off x="1266819" y="4082742"/>
            <a:ext cx="2562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/>
              <a:t>120</a:t>
            </a:r>
            <a:r>
              <a:rPr lang="ja-JP" altLang="en-US" sz="6600" b="1" dirty="0"/>
              <a:t>円</a:t>
            </a:r>
            <a:endParaRPr lang="en-US" altLang="ja-JP" sz="66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9A0B62-94FB-4FB8-A72D-301793171DFE}"/>
              </a:ext>
            </a:extLst>
          </p:cNvPr>
          <p:cNvSpPr txBox="1"/>
          <p:nvPr/>
        </p:nvSpPr>
        <p:spPr>
          <a:xfrm>
            <a:off x="3905554" y="3949386"/>
            <a:ext cx="1355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/>
              <a:t>÷</a:t>
            </a:r>
            <a:endParaRPr kumimoji="1" lang="ja-JP" altLang="en-US" sz="48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04EDB30-C90B-409A-A23F-2FB0A7ED3580}"/>
              </a:ext>
            </a:extLst>
          </p:cNvPr>
          <p:cNvSpPr txBox="1"/>
          <p:nvPr/>
        </p:nvSpPr>
        <p:spPr>
          <a:xfrm>
            <a:off x="6989468" y="3900688"/>
            <a:ext cx="1310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/>
              <a:t>＝</a:t>
            </a:r>
            <a:endParaRPr kumimoji="1" lang="ja-JP" altLang="en-US" sz="48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868D25-9F27-40B8-9244-3BE3986F3258}"/>
              </a:ext>
            </a:extLst>
          </p:cNvPr>
          <p:cNvSpPr txBox="1"/>
          <p:nvPr/>
        </p:nvSpPr>
        <p:spPr>
          <a:xfrm>
            <a:off x="540803" y="3067197"/>
            <a:ext cx="1032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どちらも単位量あたりを求める問題</a:t>
            </a:r>
            <a:endParaRPr kumimoji="1" lang="ja-JP" altLang="en-US" sz="24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99B2DFC-A4CD-4722-A486-9B8354C8AAB4}"/>
              </a:ext>
            </a:extLst>
          </p:cNvPr>
          <p:cNvSpPr txBox="1"/>
          <p:nvPr/>
        </p:nvSpPr>
        <p:spPr>
          <a:xfrm>
            <a:off x="7474136" y="4889727"/>
            <a:ext cx="4342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個あたり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円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B9B00E-1E63-4DF8-BA3F-6F0DEDE4BAC6}"/>
              </a:ext>
            </a:extLst>
          </p:cNvPr>
          <p:cNvSpPr txBox="1"/>
          <p:nvPr/>
        </p:nvSpPr>
        <p:spPr>
          <a:xfrm>
            <a:off x="6885932" y="2333014"/>
            <a:ext cx="5139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時間あたり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㎞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5E5BE7-31D4-4FEC-0A43-468AD665B773}"/>
              </a:ext>
            </a:extLst>
          </p:cNvPr>
          <p:cNvSpPr txBox="1"/>
          <p:nvPr/>
        </p:nvSpPr>
        <p:spPr>
          <a:xfrm>
            <a:off x="7771305" y="5603628"/>
            <a:ext cx="42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１個の値段</a:t>
            </a:r>
            <a:endParaRPr kumimoji="1" lang="ja-JP" altLang="en-US" sz="32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356997-FA17-7654-05B5-173B3EE69CCC}"/>
              </a:ext>
            </a:extLst>
          </p:cNvPr>
          <p:cNvSpPr txBox="1"/>
          <p:nvPr/>
        </p:nvSpPr>
        <p:spPr>
          <a:xfrm>
            <a:off x="1091388" y="5447128"/>
            <a:ext cx="301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/>
              <a:t>代金</a:t>
            </a:r>
            <a:endParaRPr kumimoji="1" lang="ja-JP" altLang="en-US" sz="4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AE39C1-F4B2-4C69-23D7-A081157F62C2}"/>
              </a:ext>
            </a:extLst>
          </p:cNvPr>
          <p:cNvSpPr txBox="1"/>
          <p:nvPr/>
        </p:nvSpPr>
        <p:spPr>
          <a:xfrm>
            <a:off x="4720090" y="5447128"/>
            <a:ext cx="2493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/>
              <a:t>個数</a:t>
            </a:r>
            <a:endParaRPr kumimoji="1" lang="ja-JP" altLang="en-US" sz="4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0F277A-D739-0608-852C-B11A67484495}"/>
              </a:ext>
            </a:extLst>
          </p:cNvPr>
          <p:cNvSpPr txBox="1"/>
          <p:nvPr/>
        </p:nvSpPr>
        <p:spPr>
          <a:xfrm>
            <a:off x="3620634" y="5467610"/>
            <a:ext cx="1355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/>
              <a:t>÷</a:t>
            </a:r>
            <a:endParaRPr kumimoji="1" lang="ja-JP" altLang="en-US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5C5709-A347-0C9E-6D8E-A82A6A8E699A}"/>
              </a:ext>
            </a:extLst>
          </p:cNvPr>
          <p:cNvSpPr txBox="1"/>
          <p:nvPr/>
        </p:nvSpPr>
        <p:spPr>
          <a:xfrm>
            <a:off x="6915985" y="5413345"/>
            <a:ext cx="1310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/>
              <a:t>＝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540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339354" y="2561890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3935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339354" y="4500882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3723522" y="653032"/>
            <a:ext cx="7223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１秒間</a:t>
            </a:r>
            <a:r>
              <a:rPr kumimoji="1" lang="ja-JP" altLang="en-US" sz="6000" b="1" dirty="0"/>
              <a:t>に進む道のり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3666373" y="2540417"/>
            <a:ext cx="733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１分間</a:t>
            </a:r>
            <a:r>
              <a:rPr kumimoji="1" lang="ja-JP" altLang="en-US" sz="6000" b="1" dirty="0"/>
              <a:t>に進む道のり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3609226" y="4500882"/>
            <a:ext cx="733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１時間</a:t>
            </a:r>
            <a:r>
              <a:rPr kumimoji="1" lang="ja-JP" altLang="en-US" sz="6000" b="1" dirty="0"/>
              <a:t>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69C35C-1115-42C3-B4F3-0F916CB1FEB5}"/>
              </a:ext>
            </a:extLst>
          </p:cNvPr>
          <p:cNvSpPr txBox="1"/>
          <p:nvPr/>
        </p:nvSpPr>
        <p:spPr>
          <a:xfrm>
            <a:off x="1045667" y="1551179"/>
            <a:ext cx="421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5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8326C73-658D-4919-BC9F-237DBDB07146}"/>
              </a:ext>
            </a:extLst>
          </p:cNvPr>
          <p:cNvSpPr txBox="1"/>
          <p:nvPr/>
        </p:nvSpPr>
        <p:spPr>
          <a:xfrm>
            <a:off x="1045666" y="3429000"/>
            <a:ext cx="3860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分速</a:t>
            </a:r>
            <a:r>
              <a:rPr kumimoji="1" lang="en-US" altLang="ja-JP" sz="6000" b="1" dirty="0"/>
              <a:t>60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534BAB-D51E-416C-8179-34576FF885D0}"/>
              </a:ext>
            </a:extLst>
          </p:cNvPr>
          <p:cNvSpPr txBox="1"/>
          <p:nvPr/>
        </p:nvSpPr>
        <p:spPr>
          <a:xfrm>
            <a:off x="1045666" y="5367992"/>
            <a:ext cx="421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50km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2A1F0-9101-7997-3897-24FFD3D1AA24}"/>
              </a:ext>
            </a:extLst>
          </p:cNvPr>
          <p:cNvSpPr txBox="1"/>
          <p:nvPr/>
        </p:nvSpPr>
        <p:spPr>
          <a:xfrm>
            <a:off x="4351182" y="1597408"/>
            <a:ext cx="570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１秒間</a:t>
            </a:r>
            <a:r>
              <a:rPr kumimoji="1" lang="ja-JP" altLang="en-US" sz="4800" b="1" dirty="0"/>
              <a:t>に５ｍ進む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C8175F-4CBF-BF27-8B1B-4A0D5D0D7775}"/>
              </a:ext>
            </a:extLst>
          </p:cNvPr>
          <p:cNvSpPr txBox="1"/>
          <p:nvPr/>
        </p:nvSpPr>
        <p:spPr>
          <a:xfrm>
            <a:off x="4351181" y="3521332"/>
            <a:ext cx="570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１分間</a:t>
            </a:r>
            <a:r>
              <a:rPr kumimoji="1" lang="ja-JP" altLang="en-US" sz="4800" b="1" dirty="0"/>
              <a:t>に</a:t>
            </a:r>
            <a:r>
              <a:rPr kumimoji="1" lang="en-US" altLang="ja-JP" sz="4800" b="1" dirty="0"/>
              <a:t>60</a:t>
            </a:r>
            <a:r>
              <a:rPr kumimoji="1" lang="ja-JP" altLang="en-US" sz="4800" b="1" dirty="0"/>
              <a:t>ｍ進む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7CC3C5-2A4D-8123-191E-15071B3E5C5D}"/>
              </a:ext>
            </a:extLst>
          </p:cNvPr>
          <p:cNvSpPr txBox="1"/>
          <p:nvPr/>
        </p:nvSpPr>
        <p:spPr>
          <a:xfrm>
            <a:off x="4711399" y="5534601"/>
            <a:ext cx="570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１時間</a:t>
            </a:r>
            <a:r>
              <a:rPr kumimoji="1" lang="ja-JP" altLang="en-US" sz="4800" b="1" dirty="0"/>
              <a:t>に</a:t>
            </a:r>
            <a:r>
              <a:rPr kumimoji="1" lang="en-US" altLang="ja-JP" sz="4800" b="1" dirty="0"/>
              <a:t>50</a:t>
            </a:r>
            <a:r>
              <a:rPr kumimoji="1" lang="ja-JP" altLang="en-US" sz="4800" b="1" dirty="0"/>
              <a:t>㎞進む</a:t>
            </a:r>
          </a:p>
        </p:txBody>
      </p:sp>
      <p:pic>
        <p:nvPicPr>
          <p:cNvPr id="16" name="図 15" descr="ケーキ, 誕生日, 探す, 小さい が含まれている画像&#10;&#10;自動的に生成された説明">
            <a:extLst>
              <a:ext uri="{FF2B5EF4-FFF2-40B4-BE49-F238E27FC236}">
                <a16:creationId xmlns:a16="http://schemas.microsoft.com/office/drawing/2014/main" id="{1CFF0BF3-DDD7-B9E6-94EC-D958AF689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51" y="5641685"/>
            <a:ext cx="1502352" cy="1038292"/>
          </a:xfrm>
          <a:prstGeom prst="rect">
            <a:avLst/>
          </a:prstGeom>
        </p:spPr>
      </p:pic>
      <p:pic>
        <p:nvPicPr>
          <p:cNvPr id="18" name="図 17" descr="カラフルなクマのぬいぐるみ&#10;&#10;中程度の精度で自動的に生成された説明">
            <a:extLst>
              <a:ext uri="{FF2B5EF4-FFF2-40B4-BE49-F238E27FC236}">
                <a16:creationId xmlns:a16="http://schemas.microsoft.com/office/drawing/2014/main" id="{F323A484-485C-0101-B661-1EA41223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48" y="2836923"/>
            <a:ext cx="1710283" cy="1560633"/>
          </a:xfrm>
          <a:prstGeom prst="rect">
            <a:avLst/>
          </a:prstGeom>
        </p:spPr>
      </p:pic>
      <p:pic>
        <p:nvPicPr>
          <p:cNvPr id="20" name="図 19" descr="白いバックグラウンドの前に座っている人形&#10;&#10;中程度の精度で自動的に生成された説明">
            <a:extLst>
              <a:ext uri="{FF2B5EF4-FFF2-40B4-BE49-F238E27FC236}">
                <a16:creationId xmlns:a16="http://schemas.microsoft.com/office/drawing/2014/main" id="{7851A145-BEA7-CFC6-D668-7C20EDAAD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51" y="867621"/>
            <a:ext cx="1263806" cy="144848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2BC1F4-2179-5A0C-9392-FD86E9742FEA}"/>
              </a:ext>
            </a:extLst>
          </p:cNvPr>
          <p:cNvSpPr txBox="1"/>
          <p:nvPr/>
        </p:nvSpPr>
        <p:spPr>
          <a:xfrm>
            <a:off x="10548660" y="178023"/>
            <a:ext cx="160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自転車の速さ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390A04-29FC-A0FF-2D95-FF8F17A64570}"/>
              </a:ext>
            </a:extLst>
          </p:cNvPr>
          <p:cNvSpPr txBox="1"/>
          <p:nvPr/>
        </p:nvSpPr>
        <p:spPr>
          <a:xfrm>
            <a:off x="10346221" y="2478069"/>
            <a:ext cx="160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歩く速さ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4D8F5F9-38E9-0206-4684-130108E65DDD}"/>
              </a:ext>
            </a:extLst>
          </p:cNvPr>
          <p:cNvSpPr txBox="1"/>
          <p:nvPr/>
        </p:nvSpPr>
        <p:spPr>
          <a:xfrm>
            <a:off x="10555670" y="4647125"/>
            <a:ext cx="160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自動車の速さ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9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  <p:bldP spid="10" grpId="0"/>
      <p:bldP spid="11" grpId="0"/>
      <p:bldP spid="12" grpId="0"/>
      <p:bldP spid="14" grpId="0"/>
      <p:bldP spid="3" grpId="0"/>
      <p:bldP spid="4" grpId="0"/>
      <p:bldP spid="5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2831</Words>
  <Application>Microsoft Office PowerPoint</Application>
  <PresentationFormat>ワイド画面</PresentationFormat>
  <Paragraphs>864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S T</cp:lastModifiedBy>
  <cp:revision>177</cp:revision>
  <cp:lastPrinted>2021-02-09T05:42:10Z</cp:lastPrinted>
  <dcterms:created xsi:type="dcterms:W3CDTF">2021-02-03T12:05:09Z</dcterms:created>
  <dcterms:modified xsi:type="dcterms:W3CDTF">2025-01-29T11:41:13Z</dcterms:modified>
</cp:coreProperties>
</file>