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479" r:id="rId2"/>
    <p:sldId id="460" r:id="rId3"/>
    <p:sldId id="461" r:id="rId4"/>
    <p:sldId id="462" r:id="rId5"/>
    <p:sldId id="463" r:id="rId6"/>
    <p:sldId id="486" r:id="rId7"/>
    <p:sldId id="485" r:id="rId8"/>
    <p:sldId id="465" r:id="rId9"/>
    <p:sldId id="466" r:id="rId10"/>
    <p:sldId id="467" r:id="rId11"/>
    <p:sldId id="468" r:id="rId12"/>
    <p:sldId id="459" r:id="rId13"/>
    <p:sldId id="470" r:id="rId14"/>
    <p:sldId id="469" r:id="rId15"/>
    <p:sldId id="473" r:id="rId16"/>
    <p:sldId id="474" r:id="rId17"/>
    <p:sldId id="475" r:id="rId18"/>
    <p:sldId id="476" r:id="rId19"/>
    <p:sldId id="488" r:id="rId20"/>
    <p:sldId id="480" r:id="rId21"/>
    <p:sldId id="477" r:id="rId22"/>
    <p:sldId id="482" r:id="rId23"/>
    <p:sldId id="483" r:id="rId24"/>
    <p:sldId id="481" r:id="rId25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39606-8D7F-4B4B-90ED-E13C080F39E5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BBEA9-FC1F-4A24-A09D-898312CFD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656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きまっていて変えたはいけない数は　何　　　変わっていくのは　何と何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780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きまっていて変えたはいけない数は　何　　　変わっていくのは　何と何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670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きまっていて変えたはいけない数は　何と何　　　変わっていくのは　何と何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085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きまっていて変えたはいけない数は　何と何　　　変わっていくのは　何と何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026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きまっていて変えたはいけない数は　何　　　変わっていくのは　何と何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46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きまっていて変えたはいけない数は　何と何　　　変わっていくのは　何と何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828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きまっていて変えたはいけない数は　何　　　変わっていくのは　何と何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675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はじめの〇に数を入れる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67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表から式をつくるときは，縦の関係をみて，きまりをみつけること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649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きまっていて変えたはいけない数は　何　　変わっていくのは　何と何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731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表から式をつくるときは，縦の関係をみて，きまりをみつけること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492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きまっていて変えたはいけない数は　何　　　変わっていくのは　何と何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4BBEA9-FC1F-4A24-A09D-898312CFDB7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56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45CF84-5399-44F5-8D58-CA59C8626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24DB0E3-003A-4B51-A656-D0765FC2A3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3A387-5570-4CF9-AF7D-2466C9DB7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97BB8B-F52F-4F9B-A110-7A92784F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511C36-0F8B-43D4-B312-F28F8098D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12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EBE7CF-34E0-4B46-AF86-F4EE2062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040C07-24A2-48CD-A91B-66164C21A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8C53FD-9A67-4C11-9DE4-8594A055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B0F3AA-7CED-4626-89AF-112A32EBE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A88B8F-74F3-4D57-AE98-46121FB8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96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4DF1FEB-353E-4EB6-B7D4-9FB3DB9357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C207DD-6FB0-45B2-B763-FF4B996DC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6F2151-61FA-4C15-BDE3-F52A7A3D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57B44A-7296-4C13-AE9B-9D6CA94D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B9D2A3-C5CA-49FB-AD88-C11BBFDC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5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499585-3005-4A37-B3FC-80BA36C9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FE7002-E755-4366-95B4-1951B3E32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BA3C9-407A-4F84-BDB4-E3387654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D2796C-3160-42C5-80FC-1DB866763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3397E4-EC8A-4038-BB4A-40011C36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5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1544CD-66F8-4276-AAB9-7D48EC571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1F6AB2-9A44-4E11-B850-A132A8CC4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F7B0CD-D9EE-4B10-8650-65246959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86ADD-F6D7-40FE-8A61-4CA89F10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2FD79E-410A-4E00-BB53-422C9F0A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18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38F84C-39CF-4D99-A8C6-C069FF980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D32839-875A-40B0-9F0F-CCCA6786C6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A285BC-B653-4BEE-809F-45BD7B806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8B58B0-C539-4753-9062-A85328AD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19F836-70FA-40F4-AAA0-13D719ED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82AEF2-FA4B-4A31-BCCA-86C20032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38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7680B-29FD-48E1-8A0C-AD5E52C3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F25190-130E-4F7A-9E90-F7CA40304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7F929E-5890-4CFD-9269-62E8E3D6E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E1E218-2341-4628-830F-58DAEE8E1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AF873B-9929-43A7-BB13-FF5450414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774CCC-69E1-48BF-9921-EBCE9E58F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5A61A4-0798-4B04-AF6D-A17A67FF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369ACA-7622-44BE-9F78-AF8F14EC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9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FD01EE-33BA-496B-A39B-9F3395226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28B3DC-E94A-40B8-BA3B-D8E73A022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F4F9E93-FCE0-4361-AFAF-DC929737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D50E12-B7E6-4006-85B2-75041D13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34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98BF3EA-CDFC-4988-97FD-3D43747F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0BE1079-ABF1-4C3A-9001-358A2B10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2E3993-302C-4AF9-B91E-D7AA8587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73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6B3EB2-3CEF-4EF0-8277-D0EDA9BAA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582DCE-4DF8-4D9F-985E-DF7980486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FA1D09-15B6-48A3-BCF5-B02A98B3F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4659E5-EA86-403C-960F-16873D117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3009AB-18A8-49C0-9688-C4B0D7A78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31684D-C953-420D-9FAF-5243B040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55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8416CC-02FA-49F6-872F-4E00211C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9FA260-BAD7-43DC-AE7E-EEECF57C7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049E31-CED3-4976-9A86-FD6509931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35531A-94DC-4BC2-B250-36AA61F8D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22F7052-B5DD-4787-9A34-A4CED694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C5D9E4-9828-4BCA-BC76-39DB9A4B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1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A3B0285-4FEA-451A-81AF-D682F49E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99ECF5-3E49-47CE-A242-9CE9C9DFB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8B8D0E-0C15-437A-8F18-27D66656D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73315-261D-4FF4-B405-DED7B459784C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66F8B0-7E64-4B29-9C04-BACBBC4F92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0DE4E5-B268-4EF2-9BD5-4544ED591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51B50-7A31-4F5D-B7A5-7DEAADA1F2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30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DDC157-727E-4FA5-9CC1-1BB091B87C09}"/>
              </a:ext>
            </a:extLst>
          </p:cNvPr>
          <p:cNvSpPr txBox="1"/>
          <p:nvPr/>
        </p:nvSpPr>
        <p:spPr>
          <a:xfrm>
            <a:off x="189313" y="80138"/>
            <a:ext cx="2992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変わり方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E04BC9-F586-40FE-8289-7CF54A003EBB}"/>
              </a:ext>
            </a:extLst>
          </p:cNvPr>
          <p:cNvSpPr txBox="1"/>
          <p:nvPr/>
        </p:nvSpPr>
        <p:spPr>
          <a:xfrm>
            <a:off x="2036396" y="2857255"/>
            <a:ext cx="3765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時間ときょり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5F7DCE2-EB71-4437-8757-C96FF38291CD}"/>
              </a:ext>
            </a:extLst>
          </p:cNvPr>
          <p:cNvSpPr txBox="1"/>
          <p:nvPr/>
        </p:nvSpPr>
        <p:spPr>
          <a:xfrm>
            <a:off x="465849" y="4333851"/>
            <a:ext cx="5767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同じ品物を買った時</a:t>
            </a:r>
            <a:endParaRPr lang="en-US" altLang="ja-JP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8D828C-D09B-4560-A5B1-AB10FC39478F}"/>
              </a:ext>
            </a:extLst>
          </p:cNvPr>
          <p:cNvSpPr txBox="1"/>
          <p:nvPr/>
        </p:nvSpPr>
        <p:spPr>
          <a:xfrm>
            <a:off x="6370956" y="1916475"/>
            <a:ext cx="262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年れい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F10911B-BD0D-4DE0-90EB-E82EE01C11AC}"/>
              </a:ext>
            </a:extLst>
          </p:cNvPr>
          <p:cNvSpPr txBox="1"/>
          <p:nvPr/>
        </p:nvSpPr>
        <p:spPr>
          <a:xfrm>
            <a:off x="465849" y="2026257"/>
            <a:ext cx="5099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走っている自動車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4BD8E7-73A4-4398-A042-DC0C8C13018C}"/>
              </a:ext>
            </a:extLst>
          </p:cNvPr>
          <p:cNvSpPr txBox="1"/>
          <p:nvPr/>
        </p:nvSpPr>
        <p:spPr>
          <a:xfrm>
            <a:off x="7522400" y="3429000"/>
            <a:ext cx="1443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ED342D-DD15-4AAE-98E5-CEB45741E5DB}"/>
              </a:ext>
            </a:extLst>
          </p:cNvPr>
          <p:cNvSpPr txBox="1"/>
          <p:nvPr/>
        </p:nvSpPr>
        <p:spPr>
          <a:xfrm>
            <a:off x="6901421" y="2598003"/>
            <a:ext cx="2373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4FB022-CB27-43F2-9579-EBA3D80C150A}"/>
              </a:ext>
            </a:extLst>
          </p:cNvPr>
          <p:cNvSpPr txBox="1"/>
          <p:nvPr/>
        </p:nvSpPr>
        <p:spPr>
          <a:xfrm>
            <a:off x="9163975" y="2594650"/>
            <a:ext cx="2373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AED4965-62CA-4EF8-9396-986CBED4F235}"/>
              </a:ext>
            </a:extLst>
          </p:cNvPr>
          <p:cNvSpPr txBox="1"/>
          <p:nvPr/>
        </p:nvSpPr>
        <p:spPr>
          <a:xfrm>
            <a:off x="9502504" y="3353385"/>
            <a:ext cx="1443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E575411-9446-438F-BCC9-3B7EF64E25FD}"/>
              </a:ext>
            </a:extLst>
          </p:cNvPr>
          <p:cNvSpPr txBox="1"/>
          <p:nvPr/>
        </p:nvSpPr>
        <p:spPr>
          <a:xfrm>
            <a:off x="2090244" y="5212481"/>
            <a:ext cx="3712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個数と代金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C395A31-49C7-4E83-BF44-8519505A24C9}"/>
              </a:ext>
            </a:extLst>
          </p:cNvPr>
          <p:cNvSpPr txBox="1"/>
          <p:nvPr/>
        </p:nvSpPr>
        <p:spPr>
          <a:xfrm>
            <a:off x="7175008" y="4381484"/>
            <a:ext cx="2373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2022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0778333-54D3-4496-998F-A7238150E524}"/>
              </a:ext>
            </a:extLst>
          </p:cNvPr>
          <p:cNvSpPr txBox="1"/>
          <p:nvPr/>
        </p:nvSpPr>
        <p:spPr>
          <a:xfrm>
            <a:off x="7720649" y="5212481"/>
            <a:ext cx="1443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2B9D9DA-88BB-498E-AAB2-67E30CAB1684}"/>
              </a:ext>
            </a:extLst>
          </p:cNvPr>
          <p:cNvSpPr txBox="1"/>
          <p:nvPr/>
        </p:nvSpPr>
        <p:spPr>
          <a:xfrm>
            <a:off x="9548186" y="4381484"/>
            <a:ext cx="2373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2023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2E9CA7-E64D-43F5-B5BA-2ED8A3F05B5E}"/>
              </a:ext>
            </a:extLst>
          </p:cNvPr>
          <p:cNvSpPr txBox="1"/>
          <p:nvPr/>
        </p:nvSpPr>
        <p:spPr>
          <a:xfrm>
            <a:off x="10093827" y="5212481"/>
            <a:ext cx="1443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39A1661-D4EE-40D4-BE79-B1A9508E51EA}"/>
              </a:ext>
            </a:extLst>
          </p:cNvPr>
          <p:cNvSpPr txBox="1"/>
          <p:nvPr/>
        </p:nvSpPr>
        <p:spPr>
          <a:xfrm>
            <a:off x="3359217" y="115912"/>
            <a:ext cx="801149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一方が変わればもう一方も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変わっていく関係について調べていこう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9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表 4">
            <a:extLst>
              <a:ext uri="{FF2B5EF4-FFF2-40B4-BE49-F238E27FC236}">
                <a16:creationId xmlns:a16="http://schemas.microsoft.com/office/drawing/2014/main" id="{73C75882-8494-40CC-8FD1-DFD1481ED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24234"/>
              </p:ext>
            </p:extLst>
          </p:nvPr>
        </p:nvGraphicFramePr>
        <p:xfrm>
          <a:off x="818637" y="2747730"/>
          <a:ext cx="9116379" cy="202773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997684">
                  <a:extLst>
                    <a:ext uri="{9D8B030D-6E8A-4147-A177-3AD203B41FA5}">
                      <a16:colId xmlns:a16="http://schemas.microsoft.com/office/drawing/2014/main" val="3137640140"/>
                    </a:ext>
                  </a:extLst>
                </a:gridCol>
                <a:gridCol w="1175120">
                  <a:extLst>
                    <a:ext uri="{9D8B030D-6E8A-4147-A177-3AD203B41FA5}">
                      <a16:colId xmlns:a16="http://schemas.microsoft.com/office/drawing/2014/main" val="3819858217"/>
                    </a:ext>
                  </a:extLst>
                </a:gridCol>
                <a:gridCol w="1175120">
                  <a:extLst>
                    <a:ext uri="{9D8B030D-6E8A-4147-A177-3AD203B41FA5}">
                      <a16:colId xmlns:a16="http://schemas.microsoft.com/office/drawing/2014/main" val="2356431512"/>
                    </a:ext>
                  </a:extLst>
                </a:gridCol>
                <a:gridCol w="1175120">
                  <a:extLst>
                    <a:ext uri="{9D8B030D-6E8A-4147-A177-3AD203B41FA5}">
                      <a16:colId xmlns:a16="http://schemas.microsoft.com/office/drawing/2014/main" val="3398298958"/>
                    </a:ext>
                  </a:extLst>
                </a:gridCol>
                <a:gridCol w="1175120">
                  <a:extLst>
                    <a:ext uri="{9D8B030D-6E8A-4147-A177-3AD203B41FA5}">
                      <a16:colId xmlns:a16="http://schemas.microsoft.com/office/drawing/2014/main" val="4069743502"/>
                    </a:ext>
                  </a:extLst>
                </a:gridCol>
                <a:gridCol w="1175120">
                  <a:extLst>
                    <a:ext uri="{9D8B030D-6E8A-4147-A177-3AD203B41FA5}">
                      <a16:colId xmlns:a16="http://schemas.microsoft.com/office/drawing/2014/main" val="2358258279"/>
                    </a:ext>
                  </a:extLst>
                </a:gridCol>
                <a:gridCol w="1243095">
                  <a:extLst>
                    <a:ext uri="{9D8B030D-6E8A-4147-A177-3AD203B41FA5}">
                      <a16:colId xmlns:a16="http://schemas.microsoft.com/office/drawing/2014/main" val="3856221271"/>
                    </a:ext>
                  </a:extLst>
                </a:gridCol>
              </a:tblGrid>
              <a:tr h="101386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207486"/>
                  </a:ext>
                </a:extLst>
              </a:tr>
              <a:tr h="101386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71753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C34846A-F005-47C7-8313-86B586F85E28}"/>
              </a:ext>
            </a:extLst>
          </p:cNvPr>
          <p:cNvSpPr txBox="1"/>
          <p:nvPr/>
        </p:nvSpPr>
        <p:spPr>
          <a:xfrm>
            <a:off x="1469560" y="0"/>
            <a:ext cx="52325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チョコレートは全部で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15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</a:t>
            </a:r>
            <a:endParaRPr kumimoji="1" lang="ja-JP" altLang="en-US" sz="40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1301B3B-7DFF-4314-BA05-2702BBD51BCD}"/>
              </a:ext>
            </a:extLst>
          </p:cNvPr>
          <p:cNvSpPr txBox="1"/>
          <p:nvPr/>
        </p:nvSpPr>
        <p:spPr>
          <a:xfrm>
            <a:off x="499522" y="2910354"/>
            <a:ext cx="2050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〇</a:t>
            </a:r>
            <a:r>
              <a:rPr lang="en-US" altLang="ja-JP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</a:t>
            </a:r>
            <a:r>
              <a:rPr lang="en-US" altLang="ja-JP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AE39853-A714-4456-B104-31414D5E8178}"/>
              </a:ext>
            </a:extLst>
          </p:cNvPr>
          <p:cNvSpPr txBox="1"/>
          <p:nvPr/>
        </p:nvSpPr>
        <p:spPr>
          <a:xfrm>
            <a:off x="5300339" y="534181"/>
            <a:ext cx="2972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残りの数△個</a:t>
            </a:r>
            <a:endParaRPr kumimoji="1" lang="ja-JP" altLang="en-US" sz="4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0EEDDE3-4CBD-41C6-8535-713EF644F5E7}"/>
              </a:ext>
            </a:extLst>
          </p:cNvPr>
          <p:cNvSpPr txBox="1"/>
          <p:nvPr/>
        </p:nvSpPr>
        <p:spPr>
          <a:xfrm>
            <a:off x="499522" y="3820321"/>
            <a:ext cx="2050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△</a:t>
            </a:r>
            <a:r>
              <a:rPr lang="en-US" altLang="ja-JP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</a:t>
            </a:r>
            <a:r>
              <a:rPr lang="en-US" altLang="ja-JP" sz="4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4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176F989-081D-47F8-9D8B-1E9B3B15166D}"/>
              </a:ext>
            </a:extLst>
          </p:cNvPr>
          <p:cNvSpPr txBox="1"/>
          <p:nvPr/>
        </p:nvSpPr>
        <p:spPr>
          <a:xfrm>
            <a:off x="3126560" y="277198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39C952D-12A9-4238-A729-944A945E0E4C}"/>
              </a:ext>
            </a:extLst>
          </p:cNvPr>
          <p:cNvSpPr txBox="1"/>
          <p:nvPr/>
        </p:nvSpPr>
        <p:spPr>
          <a:xfrm>
            <a:off x="4311019" y="277198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0F4C408-23EE-4FC2-B48C-B3DE6CA429CB}"/>
              </a:ext>
            </a:extLst>
          </p:cNvPr>
          <p:cNvSpPr txBox="1"/>
          <p:nvPr/>
        </p:nvSpPr>
        <p:spPr>
          <a:xfrm>
            <a:off x="5495478" y="277198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3500AE4-0961-45F9-9C18-864D71D848A5}"/>
              </a:ext>
            </a:extLst>
          </p:cNvPr>
          <p:cNvSpPr txBox="1"/>
          <p:nvPr/>
        </p:nvSpPr>
        <p:spPr>
          <a:xfrm>
            <a:off x="6679937" y="277198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3C06A3-435D-4496-BBA3-7F6741A46B3E}"/>
              </a:ext>
            </a:extLst>
          </p:cNvPr>
          <p:cNvSpPr txBox="1"/>
          <p:nvPr/>
        </p:nvSpPr>
        <p:spPr>
          <a:xfrm>
            <a:off x="7864395" y="277198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8FE5F9F-43B7-4910-8FE5-8F1844273F8C}"/>
              </a:ext>
            </a:extLst>
          </p:cNvPr>
          <p:cNvSpPr txBox="1"/>
          <p:nvPr/>
        </p:nvSpPr>
        <p:spPr>
          <a:xfrm>
            <a:off x="2968056" y="3737544"/>
            <a:ext cx="924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560E58-52D6-4768-AEDF-570E5DD6227B}"/>
              </a:ext>
            </a:extLst>
          </p:cNvPr>
          <p:cNvSpPr txBox="1"/>
          <p:nvPr/>
        </p:nvSpPr>
        <p:spPr>
          <a:xfrm>
            <a:off x="4180122" y="3737544"/>
            <a:ext cx="833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16602C8-4440-493F-972C-166D0DBB475D}"/>
              </a:ext>
            </a:extLst>
          </p:cNvPr>
          <p:cNvSpPr txBox="1"/>
          <p:nvPr/>
        </p:nvSpPr>
        <p:spPr>
          <a:xfrm>
            <a:off x="5301145" y="3737544"/>
            <a:ext cx="93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AB9F82-AC73-4E43-9189-F6B4102704E0}"/>
              </a:ext>
            </a:extLst>
          </p:cNvPr>
          <p:cNvSpPr txBox="1"/>
          <p:nvPr/>
        </p:nvSpPr>
        <p:spPr>
          <a:xfrm>
            <a:off x="6524749" y="3737544"/>
            <a:ext cx="931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1D20CA1-3F19-45D4-B33B-ECD8C8CBAA59}"/>
              </a:ext>
            </a:extLst>
          </p:cNvPr>
          <p:cNvSpPr txBox="1"/>
          <p:nvPr/>
        </p:nvSpPr>
        <p:spPr>
          <a:xfrm>
            <a:off x="7744229" y="3737544"/>
            <a:ext cx="935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10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D72661C-9852-4E65-AF17-7ECCB6FF8006}"/>
              </a:ext>
            </a:extLst>
          </p:cNvPr>
          <p:cNvSpPr txBox="1"/>
          <p:nvPr/>
        </p:nvSpPr>
        <p:spPr>
          <a:xfrm>
            <a:off x="1638273" y="552958"/>
            <a:ext cx="3103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食べる数〇個</a:t>
            </a:r>
            <a:endParaRPr kumimoji="1" lang="ja-JP" altLang="en-US" sz="4000" b="1" dirty="0"/>
          </a:p>
        </p:txBody>
      </p:sp>
      <p:sp>
        <p:nvSpPr>
          <p:cNvPr id="35" name="矢印: 下カーブ 34">
            <a:extLst>
              <a:ext uri="{FF2B5EF4-FFF2-40B4-BE49-F238E27FC236}">
                <a16:creationId xmlns:a16="http://schemas.microsoft.com/office/drawing/2014/main" id="{3773609A-5EBB-40C7-B550-B65B383ABEF4}"/>
              </a:ext>
            </a:extLst>
          </p:cNvPr>
          <p:cNvSpPr/>
          <p:nvPr/>
        </p:nvSpPr>
        <p:spPr>
          <a:xfrm>
            <a:off x="3190136" y="2411495"/>
            <a:ext cx="1125820" cy="294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矢印: 下カーブ 35">
            <a:extLst>
              <a:ext uri="{FF2B5EF4-FFF2-40B4-BE49-F238E27FC236}">
                <a16:creationId xmlns:a16="http://schemas.microsoft.com/office/drawing/2014/main" id="{BACCE399-5E9C-4E5D-B678-D33EC3ECDBE3}"/>
              </a:ext>
            </a:extLst>
          </p:cNvPr>
          <p:cNvSpPr/>
          <p:nvPr/>
        </p:nvSpPr>
        <p:spPr>
          <a:xfrm>
            <a:off x="4574937" y="2425046"/>
            <a:ext cx="1125820" cy="294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矢印: 下カーブ 36">
            <a:extLst>
              <a:ext uri="{FF2B5EF4-FFF2-40B4-BE49-F238E27FC236}">
                <a16:creationId xmlns:a16="http://schemas.microsoft.com/office/drawing/2014/main" id="{1DB25B70-C180-4094-92FE-C4D39D0ECD4D}"/>
              </a:ext>
            </a:extLst>
          </p:cNvPr>
          <p:cNvSpPr/>
          <p:nvPr/>
        </p:nvSpPr>
        <p:spPr>
          <a:xfrm>
            <a:off x="5806352" y="2411495"/>
            <a:ext cx="1125820" cy="294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E680EAE-A5F6-437B-9B1F-8F2573F4F438}"/>
              </a:ext>
            </a:extLst>
          </p:cNvPr>
          <p:cNvSpPr txBox="1"/>
          <p:nvPr/>
        </p:nvSpPr>
        <p:spPr>
          <a:xfrm>
            <a:off x="2342410" y="1121224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B98E56C-810E-4100-AB21-D9A30D8E7947}"/>
              </a:ext>
            </a:extLst>
          </p:cNvPr>
          <p:cNvSpPr txBox="1"/>
          <p:nvPr/>
        </p:nvSpPr>
        <p:spPr>
          <a:xfrm>
            <a:off x="5806352" y="1093161"/>
            <a:ext cx="16059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dirty="0"/>
              <a:t>＝△</a:t>
            </a: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3B1F2EE5-366C-41F1-8DCC-853C4765D095}"/>
              </a:ext>
            </a:extLst>
          </p:cNvPr>
          <p:cNvCxnSpPr>
            <a:cxnSpLocks/>
          </p:cNvCxnSpPr>
          <p:nvPr/>
        </p:nvCxnSpPr>
        <p:spPr>
          <a:xfrm>
            <a:off x="3795219" y="1779157"/>
            <a:ext cx="34960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4E9F4C5-B793-4EA9-8386-D5B875A5C398}"/>
              </a:ext>
            </a:extLst>
          </p:cNvPr>
          <p:cNvSpPr txBox="1"/>
          <p:nvPr/>
        </p:nvSpPr>
        <p:spPr>
          <a:xfrm>
            <a:off x="3744242" y="954199"/>
            <a:ext cx="2282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15</a:t>
            </a:r>
            <a:r>
              <a:rPr kumimoji="1" lang="ja-JP" altLang="en-US" sz="5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－〇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DEFF884-F33A-465F-A91A-CD871988566D}"/>
              </a:ext>
            </a:extLst>
          </p:cNvPr>
          <p:cNvSpPr txBox="1"/>
          <p:nvPr/>
        </p:nvSpPr>
        <p:spPr>
          <a:xfrm>
            <a:off x="3414918" y="1984691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7785995-0CFF-4944-90E0-BD908B897468}"/>
              </a:ext>
            </a:extLst>
          </p:cNvPr>
          <p:cNvSpPr txBox="1"/>
          <p:nvPr/>
        </p:nvSpPr>
        <p:spPr>
          <a:xfrm>
            <a:off x="4807980" y="199669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BF040E6-B1A7-4A45-85F3-6879F27A87EE}"/>
              </a:ext>
            </a:extLst>
          </p:cNvPr>
          <p:cNvSpPr txBox="1"/>
          <p:nvPr/>
        </p:nvSpPr>
        <p:spPr>
          <a:xfrm>
            <a:off x="6075521" y="204030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6" name="矢印: 下カーブ 45">
            <a:extLst>
              <a:ext uri="{FF2B5EF4-FFF2-40B4-BE49-F238E27FC236}">
                <a16:creationId xmlns:a16="http://schemas.microsoft.com/office/drawing/2014/main" id="{95B5B562-CDD0-4918-BA5D-E6C764645796}"/>
              </a:ext>
            </a:extLst>
          </p:cNvPr>
          <p:cNvSpPr/>
          <p:nvPr/>
        </p:nvSpPr>
        <p:spPr>
          <a:xfrm>
            <a:off x="7058471" y="2411495"/>
            <a:ext cx="1125820" cy="294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3" name="矢印: 下カーブ 52">
            <a:extLst>
              <a:ext uri="{FF2B5EF4-FFF2-40B4-BE49-F238E27FC236}">
                <a16:creationId xmlns:a16="http://schemas.microsoft.com/office/drawing/2014/main" id="{CC43464B-162E-44F9-BD82-C9BF2BC2BF79}"/>
              </a:ext>
            </a:extLst>
          </p:cNvPr>
          <p:cNvSpPr/>
          <p:nvPr/>
        </p:nvSpPr>
        <p:spPr>
          <a:xfrm flipV="1">
            <a:off x="3216237" y="4758917"/>
            <a:ext cx="1125820" cy="3091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4" name="矢印: 下カーブ 53">
            <a:extLst>
              <a:ext uri="{FF2B5EF4-FFF2-40B4-BE49-F238E27FC236}">
                <a16:creationId xmlns:a16="http://schemas.microsoft.com/office/drawing/2014/main" id="{E0FE5451-3EFC-4F06-92E4-FD27E03D25D9}"/>
              </a:ext>
            </a:extLst>
          </p:cNvPr>
          <p:cNvSpPr/>
          <p:nvPr/>
        </p:nvSpPr>
        <p:spPr>
          <a:xfrm flipV="1">
            <a:off x="4601038" y="4772468"/>
            <a:ext cx="1125820" cy="3091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矢印: 下カーブ 54">
            <a:extLst>
              <a:ext uri="{FF2B5EF4-FFF2-40B4-BE49-F238E27FC236}">
                <a16:creationId xmlns:a16="http://schemas.microsoft.com/office/drawing/2014/main" id="{3676F4DC-A467-4BEF-9CA1-F9A243D6A316}"/>
              </a:ext>
            </a:extLst>
          </p:cNvPr>
          <p:cNvSpPr/>
          <p:nvPr/>
        </p:nvSpPr>
        <p:spPr>
          <a:xfrm flipV="1">
            <a:off x="5832453" y="4758917"/>
            <a:ext cx="1125820" cy="3091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6" name="矢印: 下カーブ 55">
            <a:extLst>
              <a:ext uri="{FF2B5EF4-FFF2-40B4-BE49-F238E27FC236}">
                <a16:creationId xmlns:a16="http://schemas.microsoft.com/office/drawing/2014/main" id="{ED7C45FB-FE8F-4505-82BD-BCC110F4CD1E}"/>
              </a:ext>
            </a:extLst>
          </p:cNvPr>
          <p:cNvSpPr/>
          <p:nvPr/>
        </p:nvSpPr>
        <p:spPr>
          <a:xfrm flipV="1">
            <a:off x="7084572" y="4758917"/>
            <a:ext cx="1125820" cy="3091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3F4B0AF-4D09-4377-9891-BC21480BA568}"/>
              </a:ext>
            </a:extLst>
          </p:cNvPr>
          <p:cNvSpPr txBox="1"/>
          <p:nvPr/>
        </p:nvSpPr>
        <p:spPr>
          <a:xfrm>
            <a:off x="3452978" y="464785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FA4E99A-96B1-4D95-AA61-17ABCB0D67E0}"/>
              </a:ext>
            </a:extLst>
          </p:cNvPr>
          <p:cNvSpPr txBox="1"/>
          <p:nvPr/>
        </p:nvSpPr>
        <p:spPr>
          <a:xfrm>
            <a:off x="4846040" y="4659861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9C2D0F2-5062-418B-B90B-103E629113D1}"/>
              </a:ext>
            </a:extLst>
          </p:cNvPr>
          <p:cNvSpPr txBox="1"/>
          <p:nvPr/>
        </p:nvSpPr>
        <p:spPr>
          <a:xfrm>
            <a:off x="6130147" y="463308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BD545E2-0AE0-4C14-AAF6-8F7FB1EDA068}"/>
              </a:ext>
            </a:extLst>
          </p:cNvPr>
          <p:cNvSpPr txBox="1"/>
          <p:nvPr/>
        </p:nvSpPr>
        <p:spPr>
          <a:xfrm>
            <a:off x="7335425" y="198945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664D8F1-7D0B-4BE3-AD5A-B33B1B299E25}"/>
              </a:ext>
            </a:extLst>
          </p:cNvPr>
          <p:cNvSpPr txBox="1"/>
          <p:nvPr/>
        </p:nvSpPr>
        <p:spPr>
          <a:xfrm>
            <a:off x="7373485" y="4652617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514A127-391D-482E-8A00-0DEF578FA276}"/>
              </a:ext>
            </a:extLst>
          </p:cNvPr>
          <p:cNvSpPr txBox="1"/>
          <p:nvPr/>
        </p:nvSpPr>
        <p:spPr>
          <a:xfrm>
            <a:off x="5282833" y="5811283"/>
            <a:ext cx="6141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△は　　　ずつ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546BD5F-BA67-4C53-B364-31ACD025AF6E}"/>
              </a:ext>
            </a:extLst>
          </p:cNvPr>
          <p:cNvSpPr txBox="1"/>
          <p:nvPr/>
        </p:nvSpPr>
        <p:spPr>
          <a:xfrm>
            <a:off x="322051" y="5414282"/>
            <a:ext cx="6017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〇が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ずつ増えると</a:t>
            </a: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2CA55B0A-71EE-4FA0-A13E-21153BA766B2}"/>
              </a:ext>
            </a:extLst>
          </p:cNvPr>
          <p:cNvSpPr/>
          <p:nvPr/>
        </p:nvSpPr>
        <p:spPr>
          <a:xfrm>
            <a:off x="6676106" y="5841217"/>
            <a:ext cx="1125820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E25188A-9927-4BD5-A64F-A1F617E73A69}"/>
              </a:ext>
            </a:extLst>
          </p:cNvPr>
          <p:cNvSpPr txBox="1"/>
          <p:nvPr/>
        </p:nvSpPr>
        <p:spPr>
          <a:xfrm>
            <a:off x="9270017" y="5770135"/>
            <a:ext cx="1553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減る</a:t>
            </a: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58711EA4-0A95-47D0-9364-CCDD2E24E820}"/>
              </a:ext>
            </a:extLst>
          </p:cNvPr>
          <p:cNvSpPr/>
          <p:nvPr/>
        </p:nvSpPr>
        <p:spPr>
          <a:xfrm>
            <a:off x="9130550" y="5811282"/>
            <a:ext cx="1692782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994BF50B-6EDC-45F0-8D0D-73ED267F4D48}"/>
              </a:ext>
            </a:extLst>
          </p:cNvPr>
          <p:cNvSpPr txBox="1"/>
          <p:nvPr/>
        </p:nvSpPr>
        <p:spPr>
          <a:xfrm>
            <a:off x="6975967" y="581128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BDE4CB5-F00F-41C5-9532-84390F174C9C}"/>
              </a:ext>
            </a:extLst>
          </p:cNvPr>
          <p:cNvSpPr txBox="1"/>
          <p:nvPr/>
        </p:nvSpPr>
        <p:spPr>
          <a:xfrm>
            <a:off x="8583066" y="1096146"/>
            <a:ext cx="7885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dirty="0"/>
              <a:t>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D19753A-F8D0-4AB4-8FDB-4ECF6CA0793B}"/>
              </a:ext>
            </a:extLst>
          </p:cNvPr>
          <p:cNvSpPr txBox="1"/>
          <p:nvPr/>
        </p:nvSpPr>
        <p:spPr>
          <a:xfrm>
            <a:off x="9682091" y="934084"/>
            <a:ext cx="2282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15</a:t>
            </a:r>
            <a:r>
              <a:rPr kumimoji="1" lang="ja-JP" altLang="en-US" sz="54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－〇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D16B61EE-97EA-4A44-AFC7-1A48404C923E}"/>
              </a:ext>
            </a:extLst>
          </p:cNvPr>
          <p:cNvSpPr txBox="1"/>
          <p:nvPr/>
        </p:nvSpPr>
        <p:spPr>
          <a:xfrm>
            <a:off x="9162997" y="1104935"/>
            <a:ext cx="7720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dirty="0"/>
              <a:t>＝</a:t>
            </a: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EB675E68-53DD-4E7A-81A1-3AE589F18295}"/>
              </a:ext>
            </a:extLst>
          </p:cNvPr>
          <p:cNvCxnSpPr>
            <a:cxnSpLocks/>
          </p:cNvCxnSpPr>
          <p:nvPr/>
        </p:nvCxnSpPr>
        <p:spPr>
          <a:xfrm>
            <a:off x="8468554" y="1814256"/>
            <a:ext cx="34960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7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 animBg="1"/>
      <p:bldP spid="52" grpId="0"/>
      <p:bldP spid="62" grpId="0" animBg="1"/>
      <p:bldP spid="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115728" y="187879"/>
            <a:ext cx="11938526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３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分速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250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ｍで進むロープウェイがあります。</a:t>
            </a:r>
            <a:endParaRPr lang="en-US" altLang="ja-JP" sz="4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ロープウェイが進む時間と道のりの関係を調べましょう。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95D460-FE8E-4BA5-8A4A-9167B0611F01}"/>
              </a:ext>
            </a:extLst>
          </p:cNvPr>
          <p:cNvSpPr txBox="1"/>
          <p:nvPr/>
        </p:nvSpPr>
        <p:spPr>
          <a:xfrm>
            <a:off x="1404124" y="4303872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9C0DFE-C297-4199-BF36-66B80D4CE280}"/>
              </a:ext>
            </a:extLst>
          </p:cNvPr>
          <p:cNvSpPr txBox="1"/>
          <p:nvPr/>
        </p:nvSpPr>
        <p:spPr>
          <a:xfrm>
            <a:off x="6560430" y="4039158"/>
            <a:ext cx="108222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8C636C-97E0-489F-B68E-C724CA39D6D6}"/>
              </a:ext>
            </a:extLst>
          </p:cNvPr>
          <p:cNvSpPr txBox="1"/>
          <p:nvPr/>
        </p:nvSpPr>
        <p:spPr>
          <a:xfrm>
            <a:off x="2820101" y="4057650"/>
            <a:ext cx="327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D6B67B-2A60-49AF-A322-D3D9ECC93973}"/>
              </a:ext>
            </a:extLst>
          </p:cNvPr>
          <p:cNvSpPr txBox="1"/>
          <p:nvPr/>
        </p:nvSpPr>
        <p:spPr>
          <a:xfrm>
            <a:off x="1059437" y="1545684"/>
            <a:ext cx="1063433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ロープウェイが進む時間を〇分，道のりを△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m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として，</a:t>
            </a:r>
            <a:endParaRPr lang="en-US" altLang="ja-JP" sz="4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〇と△の関係を式にかきましょう。</a:t>
            </a:r>
            <a:endParaRPr lang="en-US" altLang="ja-JP" sz="4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3D2C52-CA6B-4A3E-A9A1-26F55004C773}"/>
              </a:ext>
            </a:extLst>
          </p:cNvPr>
          <p:cNvSpPr txBox="1"/>
          <p:nvPr/>
        </p:nvSpPr>
        <p:spPr>
          <a:xfrm>
            <a:off x="2636956" y="2954146"/>
            <a:ext cx="679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速さ</a:t>
            </a: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時間＝道のり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DD72868-E298-49B4-8911-588F525DE890}"/>
              </a:ext>
            </a:extLst>
          </p:cNvPr>
          <p:cNvSpPr txBox="1"/>
          <p:nvPr/>
        </p:nvSpPr>
        <p:spPr>
          <a:xfrm>
            <a:off x="5744605" y="4057649"/>
            <a:ext cx="108222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</p:spTree>
    <p:extLst>
      <p:ext uri="{BB962C8B-B14F-4D97-AF65-F5344CB8AC3E}">
        <p14:creationId xmlns:p14="http://schemas.microsoft.com/office/powerpoint/2010/main" val="384711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5" grpId="0"/>
      <p:bldP spid="7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99EE08-8342-47A4-8B5A-F25177238A94}"/>
              </a:ext>
            </a:extLst>
          </p:cNvPr>
          <p:cNvSpPr/>
          <p:nvPr/>
        </p:nvSpPr>
        <p:spPr>
          <a:xfrm>
            <a:off x="703602" y="2195462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C9B6A4A-9235-4682-B7E5-672324A9FE63}"/>
              </a:ext>
            </a:extLst>
          </p:cNvPr>
          <p:cNvCxnSpPr>
            <a:cxnSpLocks/>
          </p:cNvCxnSpPr>
          <p:nvPr/>
        </p:nvCxnSpPr>
        <p:spPr>
          <a:xfrm>
            <a:off x="721108" y="3122994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4B171D4-F701-465C-9EFE-FB69D5EC0EB1}"/>
              </a:ext>
            </a:extLst>
          </p:cNvPr>
          <p:cNvCxnSpPr>
            <a:cxnSpLocks/>
          </p:cNvCxnSpPr>
          <p:nvPr/>
        </p:nvCxnSpPr>
        <p:spPr>
          <a:xfrm>
            <a:off x="2570992" y="218661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F4EB578-A64C-4465-BBF1-8994851C4421}"/>
              </a:ext>
            </a:extLst>
          </p:cNvPr>
          <p:cNvCxnSpPr>
            <a:cxnSpLocks/>
          </p:cNvCxnSpPr>
          <p:nvPr/>
        </p:nvCxnSpPr>
        <p:spPr>
          <a:xfrm>
            <a:off x="3789355" y="218661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E805934-6839-4F43-8332-F7678AF16181}"/>
              </a:ext>
            </a:extLst>
          </p:cNvPr>
          <p:cNvCxnSpPr>
            <a:cxnSpLocks/>
          </p:cNvCxnSpPr>
          <p:nvPr/>
        </p:nvCxnSpPr>
        <p:spPr>
          <a:xfrm>
            <a:off x="4940737" y="2199858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C1697D6-F218-45BC-9383-6C00EF9D50E9}"/>
              </a:ext>
            </a:extLst>
          </p:cNvPr>
          <p:cNvCxnSpPr>
            <a:cxnSpLocks/>
          </p:cNvCxnSpPr>
          <p:nvPr/>
        </p:nvCxnSpPr>
        <p:spPr>
          <a:xfrm>
            <a:off x="6168600" y="2186102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B843BED-8259-4513-826A-C047F36F00D6}"/>
              </a:ext>
            </a:extLst>
          </p:cNvPr>
          <p:cNvCxnSpPr>
            <a:cxnSpLocks/>
          </p:cNvCxnSpPr>
          <p:nvPr/>
        </p:nvCxnSpPr>
        <p:spPr>
          <a:xfrm>
            <a:off x="7444444" y="218661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818569C-A995-4ECD-851C-7820C1FE01AD}"/>
              </a:ext>
            </a:extLst>
          </p:cNvPr>
          <p:cNvCxnSpPr>
            <a:cxnSpLocks/>
          </p:cNvCxnSpPr>
          <p:nvPr/>
        </p:nvCxnSpPr>
        <p:spPr>
          <a:xfrm>
            <a:off x="8662807" y="218661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84DB0C-DAA2-4968-9393-26F4500CCD81}"/>
              </a:ext>
            </a:extLst>
          </p:cNvPr>
          <p:cNvSpPr txBox="1"/>
          <p:nvPr/>
        </p:nvSpPr>
        <p:spPr>
          <a:xfrm>
            <a:off x="750263" y="2282186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分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FF52BC-11C7-488D-B74A-D01D7DB17B18}"/>
              </a:ext>
            </a:extLst>
          </p:cNvPr>
          <p:cNvSpPr txBox="1"/>
          <p:nvPr/>
        </p:nvSpPr>
        <p:spPr>
          <a:xfrm>
            <a:off x="845442" y="3208756"/>
            <a:ext cx="16129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ｍ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C7A2A03-EDB8-4325-A3B5-C07B1AF99524}"/>
              </a:ext>
            </a:extLst>
          </p:cNvPr>
          <p:cNvSpPr txBox="1"/>
          <p:nvPr/>
        </p:nvSpPr>
        <p:spPr>
          <a:xfrm>
            <a:off x="2935672" y="217782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2A1017-A8A0-4523-9FE4-168FF07953D3}"/>
              </a:ext>
            </a:extLst>
          </p:cNvPr>
          <p:cNvSpPr txBox="1"/>
          <p:nvPr/>
        </p:nvSpPr>
        <p:spPr>
          <a:xfrm>
            <a:off x="4154018" y="218661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0BD3512-17C0-4516-9380-5B9295784C04}"/>
              </a:ext>
            </a:extLst>
          </p:cNvPr>
          <p:cNvSpPr txBox="1"/>
          <p:nvPr/>
        </p:nvSpPr>
        <p:spPr>
          <a:xfrm>
            <a:off x="5372377" y="218661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7B99CC7-90B0-4123-9A2C-4735C94A6312}"/>
              </a:ext>
            </a:extLst>
          </p:cNvPr>
          <p:cNvSpPr txBox="1"/>
          <p:nvPr/>
        </p:nvSpPr>
        <p:spPr>
          <a:xfrm>
            <a:off x="6562156" y="2225937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ADC529-BB0C-49BF-8C04-4508C6CD3690}"/>
              </a:ext>
            </a:extLst>
          </p:cNvPr>
          <p:cNvSpPr txBox="1"/>
          <p:nvPr/>
        </p:nvSpPr>
        <p:spPr>
          <a:xfrm>
            <a:off x="7780515" y="225464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854E255-7FB1-4A8C-8303-BDA214373CC0}"/>
              </a:ext>
            </a:extLst>
          </p:cNvPr>
          <p:cNvSpPr txBox="1"/>
          <p:nvPr/>
        </p:nvSpPr>
        <p:spPr>
          <a:xfrm>
            <a:off x="2672982" y="3113183"/>
            <a:ext cx="122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9B5D25-764C-4F84-AB33-C24C3D2E630A}"/>
              </a:ext>
            </a:extLst>
          </p:cNvPr>
          <p:cNvSpPr txBox="1"/>
          <p:nvPr/>
        </p:nvSpPr>
        <p:spPr>
          <a:xfrm>
            <a:off x="3878418" y="3140635"/>
            <a:ext cx="1062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31C2F4C-9573-4AD7-B1C3-CA0A166D0F4C}"/>
              </a:ext>
            </a:extLst>
          </p:cNvPr>
          <p:cNvSpPr txBox="1"/>
          <p:nvPr/>
        </p:nvSpPr>
        <p:spPr>
          <a:xfrm>
            <a:off x="5091306" y="3156080"/>
            <a:ext cx="11897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AEC89B-3041-4D19-A484-5F0463AF7835}"/>
              </a:ext>
            </a:extLst>
          </p:cNvPr>
          <p:cNvSpPr txBox="1"/>
          <p:nvPr/>
        </p:nvSpPr>
        <p:spPr>
          <a:xfrm>
            <a:off x="6168600" y="3178964"/>
            <a:ext cx="150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6FB4E6-ED0C-4231-A3ED-8A9F19C5BBCF}"/>
              </a:ext>
            </a:extLst>
          </p:cNvPr>
          <p:cNvSpPr txBox="1"/>
          <p:nvPr/>
        </p:nvSpPr>
        <p:spPr>
          <a:xfrm>
            <a:off x="7377665" y="3156080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52D46585-AC09-48F8-B18C-55A402C523CD}"/>
              </a:ext>
            </a:extLst>
          </p:cNvPr>
          <p:cNvSpPr/>
          <p:nvPr/>
        </p:nvSpPr>
        <p:spPr>
          <a:xfrm>
            <a:off x="3106277" y="2038890"/>
            <a:ext cx="1125820" cy="294424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矢印: 下カーブ 22">
            <a:extLst>
              <a:ext uri="{FF2B5EF4-FFF2-40B4-BE49-F238E27FC236}">
                <a16:creationId xmlns:a16="http://schemas.microsoft.com/office/drawing/2014/main" id="{7CF3A820-0029-433B-8239-8AFC0BE73C7B}"/>
              </a:ext>
            </a:extLst>
          </p:cNvPr>
          <p:cNvSpPr/>
          <p:nvPr/>
        </p:nvSpPr>
        <p:spPr>
          <a:xfrm>
            <a:off x="3041649" y="1665731"/>
            <a:ext cx="2421033" cy="55597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矢印: 下カーブ 23">
            <a:extLst>
              <a:ext uri="{FF2B5EF4-FFF2-40B4-BE49-F238E27FC236}">
                <a16:creationId xmlns:a16="http://schemas.microsoft.com/office/drawing/2014/main" id="{C300A602-A73C-4B2B-AC73-2C804605F418}"/>
              </a:ext>
            </a:extLst>
          </p:cNvPr>
          <p:cNvSpPr/>
          <p:nvPr/>
        </p:nvSpPr>
        <p:spPr>
          <a:xfrm flipV="1">
            <a:off x="3176225" y="4012868"/>
            <a:ext cx="1125820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A01E651-3FA1-46A0-9DCD-691E4042FE61}"/>
              </a:ext>
            </a:extLst>
          </p:cNvPr>
          <p:cNvSpPr txBox="1"/>
          <p:nvPr/>
        </p:nvSpPr>
        <p:spPr>
          <a:xfrm>
            <a:off x="3064617" y="1644550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27" name="矢印: 下カーブ 26">
            <a:extLst>
              <a:ext uri="{FF2B5EF4-FFF2-40B4-BE49-F238E27FC236}">
                <a16:creationId xmlns:a16="http://schemas.microsoft.com/office/drawing/2014/main" id="{06666FAB-8E64-4A69-A12E-09A19D98F6D7}"/>
              </a:ext>
            </a:extLst>
          </p:cNvPr>
          <p:cNvSpPr/>
          <p:nvPr/>
        </p:nvSpPr>
        <p:spPr>
          <a:xfrm>
            <a:off x="5559068" y="1819830"/>
            <a:ext cx="3487602" cy="45077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16214A3-4DA7-48C2-9541-2DB57055D26E}"/>
              </a:ext>
            </a:extLst>
          </p:cNvPr>
          <p:cNvSpPr/>
          <p:nvPr/>
        </p:nvSpPr>
        <p:spPr>
          <a:xfrm>
            <a:off x="9782155" y="2186613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B05411-358C-4B67-BEEB-3835DDAFF089}"/>
              </a:ext>
            </a:extLst>
          </p:cNvPr>
          <p:cNvSpPr txBox="1"/>
          <p:nvPr/>
        </p:nvSpPr>
        <p:spPr>
          <a:xfrm>
            <a:off x="464648" y="5661687"/>
            <a:ext cx="10701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道のりも　　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426051B-7EA4-4AC1-A707-6414A21C897B}"/>
              </a:ext>
            </a:extLst>
          </p:cNvPr>
          <p:cNvSpPr txBox="1"/>
          <p:nvPr/>
        </p:nvSpPr>
        <p:spPr>
          <a:xfrm>
            <a:off x="221439" y="4885500"/>
            <a:ext cx="1094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になると，それにともなって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D37D3DA5-B48B-4F08-BCD4-9E8445D92A1F}"/>
              </a:ext>
            </a:extLst>
          </p:cNvPr>
          <p:cNvSpPr/>
          <p:nvPr/>
        </p:nvSpPr>
        <p:spPr>
          <a:xfrm>
            <a:off x="2861761" y="5708365"/>
            <a:ext cx="3160969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1A8D82D-3BF1-4788-93C8-9350C8B79982}"/>
              </a:ext>
            </a:extLst>
          </p:cNvPr>
          <p:cNvSpPr txBox="1"/>
          <p:nvPr/>
        </p:nvSpPr>
        <p:spPr>
          <a:xfrm>
            <a:off x="2933960" y="5642479"/>
            <a:ext cx="3088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BA9492E2-ED61-40B5-BAA9-18048696F79F}"/>
              </a:ext>
            </a:extLst>
          </p:cNvPr>
          <p:cNvSpPr/>
          <p:nvPr/>
        </p:nvSpPr>
        <p:spPr>
          <a:xfrm>
            <a:off x="3215551" y="3838709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93B7ACC-848B-41E0-8E33-F7214117B2A2}"/>
              </a:ext>
            </a:extLst>
          </p:cNvPr>
          <p:cNvSpPr txBox="1"/>
          <p:nvPr/>
        </p:nvSpPr>
        <p:spPr>
          <a:xfrm>
            <a:off x="6022731" y="5677571"/>
            <a:ext cx="209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になる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32632A5-D329-4182-9D57-81D9631C54DF}"/>
              </a:ext>
            </a:extLst>
          </p:cNvPr>
          <p:cNvSpPr txBox="1"/>
          <p:nvPr/>
        </p:nvSpPr>
        <p:spPr>
          <a:xfrm>
            <a:off x="1872501" y="711379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6487058-F3E1-473D-832C-1AE02FFAF031}"/>
              </a:ext>
            </a:extLst>
          </p:cNvPr>
          <p:cNvSpPr txBox="1"/>
          <p:nvPr/>
        </p:nvSpPr>
        <p:spPr>
          <a:xfrm>
            <a:off x="6358468" y="465157"/>
            <a:ext cx="2321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9214B76-4AD8-454F-9D93-5124E0F924AE}"/>
              </a:ext>
            </a:extLst>
          </p:cNvPr>
          <p:cNvSpPr txBox="1"/>
          <p:nvPr/>
        </p:nvSpPr>
        <p:spPr>
          <a:xfrm>
            <a:off x="3288478" y="465157"/>
            <a:ext cx="327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2EF1A60-3898-4AE0-A9E4-9062C98F2A5E}"/>
              </a:ext>
            </a:extLst>
          </p:cNvPr>
          <p:cNvSpPr txBox="1"/>
          <p:nvPr/>
        </p:nvSpPr>
        <p:spPr>
          <a:xfrm>
            <a:off x="480103" y="87446"/>
            <a:ext cx="10000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ロープウェイが進む時間　〇分　　　道のり△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m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B4ACF5E-F709-4AD1-B0F2-1041209CB7AF}"/>
              </a:ext>
            </a:extLst>
          </p:cNvPr>
          <p:cNvSpPr txBox="1"/>
          <p:nvPr/>
        </p:nvSpPr>
        <p:spPr>
          <a:xfrm>
            <a:off x="3889814" y="1334775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D1C73D4-7965-4B4D-9BE2-536C8A1E04DB}"/>
              </a:ext>
            </a:extLst>
          </p:cNvPr>
          <p:cNvSpPr txBox="1"/>
          <p:nvPr/>
        </p:nvSpPr>
        <p:spPr>
          <a:xfrm>
            <a:off x="8851927" y="221813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48F8945-1E44-4383-B50E-C046E5207CB0}"/>
              </a:ext>
            </a:extLst>
          </p:cNvPr>
          <p:cNvSpPr txBox="1"/>
          <p:nvPr/>
        </p:nvSpPr>
        <p:spPr>
          <a:xfrm>
            <a:off x="8601007" y="3164929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E2B68CF-3385-4A9C-A9AF-2751CD098CBE}"/>
              </a:ext>
            </a:extLst>
          </p:cNvPr>
          <p:cNvSpPr txBox="1"/>
          <p:nvPr/>
        </p:nvSpPr>
        <p:spPr>
          <a:xfrm>
            <a:off x="6710150" y="1356122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1" name="矢印: 下カーブ 50">
            <a:extLst>
              <a:ext uri="{FF2B5EF4-FFF2-40B4-BE49-F238E27FC236}">
                <a16:creationId xmlns:a16="http://schemas.microsoft.com/office/drawing/2014/main" id="{EB029725-1A29-43B9-AFFD-CF9071206B5E}"/>
              </a:ext>
            </a:extLst>
          </p:cNvPr>
          <p:cNvSpPr/>
          <p:nvPr/>
        </p:nvSpPr>
        <p:spPr>
          <a:xfrm flipV="1">
            <a:off x="2982743" y="4029336"/>
            <a:ext cx="2421033" cy="55892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33D3FA2-9927-4E3A-ADF2-23E15CAAF8D0}"/>
              </a:ext>
            </a:extLst>
          </p:cNvPr>
          <p:cNvSpPr txBox="1"/>
          <p:nvPr/>
        </p:nvSpPr>
        <p:spPr>
          <a:xfrm>
            <a:off x="3170256" y="3766016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3" name="矢印: 下カーブ 52">
            <a:extLst>
              <a:ext uri="{FF2B5EF4-FFF2-40B4-BE49-F238E27FC236}">
                <a16:creationId xmlns:a16="http://schemas.microsoft.com/office/drawing/2014/main" id="{CBD65641-7855-45AA-9FC4-6D98CF1AE815}"/>
              </a:ext>
            </a:extLst>
          </p:cNvPr>
          <p:cNvSpPr/>
          <p:nvPr/>
        </p:nvSpPr>
        <p:spPr>
          <a:xfrm flipV="1">
            <a:off x="5625363" y="4031754"/>
            <a:ext cx="3487602" cy="49508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10E1F7A-6566-4880-A42E-CC540B723D0E}"/>
              </a:ext>
            </a:extLst>
          </p:cNvPr>
          <p:cNvSpPr txBox="1"/>
          <p:nvPr/>
        </p:nvSpPr>
        <p:spPr>
          <a:xfrm>
            <a:off x="6768418" y="4199888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0CC618C-4D8A-4182-9D83-42689CB3D360}"/>
              </a:ext>
            </a:extLst>
          </p:cNvPr>
          <p:cNvSpPr txBox="1"/>
          <p:nvPr/>
        </p:nvSpPr>
        <p:spPr>
          <a:xfrm>
            <a:off x="4168511" y="4302619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09D5CF57-40A5-4FE9-992F-DA58BBAEEE47}"/>
              </a:ext>
            </a:extLst>
          </p:cNvPr>
          <p:cNvSpPr/>
          <p:nvPr/>
        </p:nvSpPr>
        <p:spPr>
          <a:xfrm>
            <a:off x="4139373" y="4336158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DCCD3EBA-68B9-4143-A184-608FCD0CAB42}"/>
              </a:ext>
            </a:extLst>
          </p:cNvPr>
          <p:cNvSpPr/>
          <p:nvPr/>
        </p:nvSpPr>
        <p:spPr>
          <a:xfrm>
            <a:off x="6767035" y="4258890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91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6" grpId="0"/>
      <p:bldP spid="27" grpId="0" animBg="1"/>
      <p:bldP spid="28" grpId="0" animBg="1"/>
      <p:bldP spid="37" grpId="0"/>
      <p:bldP spid="38" grpId="0"/>
      <p:bldP spid="39" grpId="0" animBg="1"/>
      <p:bldP spid="40" grpId="0"/>
      <p:bldP spid="41" grpId="0" animBg="1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 animBg="1"/>
      <p:bldP spid="52" grpId="0"/>
      <p:bldP spid="53" grpId="0" animBg="1"/>
      <p:bldP spid="55" grpId="0"/>
      <p:bldP spid="56" grpId="0"/>
      <p:bldP spid="57" grpId="0" animBg="1"/>
      <p:bldP spid="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99EE08-8342-47A4-8B5A-F25177238A94}"/>
              </a:ext>
            </a:extLst>
          </p:cNvPr>
          <p:cNvSpPr/>
          <p:nvPr/>
        </p:nvSpPr>
        <p:spPr>
          <a:xfrm>
            <a:off x="659641" y="1517883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C9B6A4A-9235-4682-B7E5-672324A9FE63}"/>
              </a:ext>
            </a:extLst>
          </p:cNvPr>
          <p:cNvCxnSpPr>
            <a:cxnSpLocks/>
          </p:cNvCxnSpPr>
          <p:nvPr/>
        </p:nvCxnSpPr>
        <p:spPr>
          <a:xfrm>
            <a:off x="677147" y="2445415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4B171D4-F701-465C-9EFE-FB69D5EC0EB1}"/>
              </a:ext>
            </a:extLst>
          </p:cNvPr>
          <p:cNvCxnSpPr>
            <a:cxnSpLocks/>
          </p:cNvCxnSpPr>
          <p:nvPr/>
        </p:nvCxnSpPr>
        <p:spPr>
          <a:xfrm>
            <a:off x="2527031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F4EB578-A64C-4465-BBF1-8994851C4421}"/>
              </a:ext>
            </a:extLst>
          </p:cNvPr>
          <p:cNvCxnSpPr>
            <a:cxnSpLocks/>
          </p:cNvCxnSpPr>
          <p:nvPr/>
        </p:nvCxnSpPr>
        <p:spPr>
          <a:xfrm>
            <a:off x="3745394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E805934-6839-4F43-8332-F7678AF16181}"/>
              </a:ext>
            </a:extLst>
          </p:cNvPr>
          <p:cNvCxnSpPr>
            <a:cxnSpLocks/>
          </p:cNvCxnSpPr>
          <p:nvPr/>
        </p:nvCxnSpPr>
        <p:spPr>
          <a:xfrm>
            <a:off x="4896776" y="1522279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C1697D6-F218-45BC-9383-6C00EF9D50E9}"/>
              </a:ext>
            </a:extLst>
          </p:cNvPr>
          <p:cNvCxnSpPr>
            <a:cxnSpLocks/>
          </p:cNvCxnSpPr>
          <p:nvPr/>
        </p:nvCxnSpPr>
        <p:spPr>
          <a:xfrm>
            <a:off x="6124639" y="150852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B843BED-8259-4513-826A-C047F36F00D6}"/>
              </a:ext>
            </a:extLst>
          </p:cNvPr>
          <p:cNvCxnSpPr>
            <a:cxnSpLocks/>
          </p:cNvCxnSpPr>
          <p:nvPr/>
        </p:nvCxnSpPr>
        <p:spPr>
          <a:xfrm>
            <a:off x="7400483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818569C-A995-4ECD-851C-7820C1FE01AD}"/>
              </a:ext>
            </a:extLst>
          </p:cNvPr>
          <p:cNvCxnSpPr>
            <a:cxnSpLocks/>
          </p:cNvCxnSpPr>
          <p:nvPr/>
        </p:nvCxnSpPr>
        <p:spPr>
          <a:xfrm>
            <a:off x="8618846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84DB0C-DAA2-4968-9393-26F4500CCD81}"/>
              </a:ext>
            </a:extLst>
          </p:cNvPr>
          <p:cNvSpPr txBox="1"/>
          <p:nvPr/>
        </p:nvSpPr>
        <p:spPr>
          <a:xfrm>
            <a:off x="706302" y="1604607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分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FF52BC-11C7-488D-B74A-D01D7DB17B18}"/>
              </a:ext>
            </a:extLst>
          </p:cNvPr>
          <p:cNvSpPr txBox="1"/>
          <p:nvPr/>
        </p:nvSpPr>
        <p:spPr>
          <a:xfrm>
            <a:off x="801481" y="2531177"/>
            <a:ext cx="16129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ｍ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C7A2A03-EDB8-4325-A3B5-C07B1AF99524}"/>
              </a:ext>
            </a:extLst>
          </p:cNvPr>
          <p:cNvSpPr txBox="1"/>
          <p:nvPr/>
        </p:nvSpPr>
        <p:spPr>
          <a:xfrm>
            <a:off x="2891711" y="150024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2A1017-A8A0-4523-9FE4-168FF07953D3}"/>
              </a:ext>
            </a:extLst>
          </p:cNvPr>
          <p:cNvSpPr txBox="1"/>
          <p:nvPr/>
        </p:nvSpPr>
        <p:spPr>
          <a:xfrm>
            <a:off x="4110057" y="150903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0BD3512-17C0-4516-9380-5B9295784C04}"/>
              </a:ext>
            </a:extLst>
          </p:cNvPr>
          <p:cNvSpPr txBox="1"/>
          <p:nvPr/>
        </p:nvSpPr>
        <p:spPr>
          <a:xfrm>
            <a:off x="5328416" y="150903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7B99CC7-90B0-4123-9A2C-4735C94A6312}"/>
              </a:ext>
            </a:extLst>
          </p:cNvPr>
          <p:cNvSpPr txBox="1"/>
          <p:nvPr/>
        </p:nvSpPr>
        <p:spPr>
          <a:xfrm>
            <a:off x="6518195" y="1548358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ADC529-BB0C-49BF-8C04-4508C6CD3690}"/>
              </a:ext>
            </a:extLst>
          </p:cNvPr>
          <p:cNvSpPr txBox="1"/>
          <p:nvPr/>
        </p:nvSpPr>
        <p:spPr>
          <a:xfrm>
            <a:off x="7736554" y="157706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854E255-7FB1-4A8C-8303-BDA214373CC0}"/>
              </a:ext>
            </a:extLst>
          </p:cNvPr>
          <p:cNvSpPr txBox="1"/>
          <p:nvPr/>
        </p:nvSpPr>
        <p:spPr>
          <a:xfrm>
            <a:off x="2629021" y="2435604"/>
            <a:ext cx="122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9B5D25-764C-4F84-AB33-C24C3D2E630A}"/>
              </a:ext>
            </a:extLst>
          </p:cNvPr>
          <p:cNvSpPr txBox="1"/>
          <p:nvPr/>
        </p:nvSpPr>
        <p:spPr>
          <a:xfrm>
            <a:off x="3834457" y="2463056"/>
            <a:ext cx="1062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31C2F4C-9573-4AD7-B1C3-CA0A166D0F4C}"/>
              </a:ext>
            </a:extLst>
          </p:cNvPr>
          <p:cNvSpPr txBox="1"/>
          <p:nvPr/>
        </p:nvSpPr>
        <p:spPr>
          <a:xfrm>
            <a:off x="5047345" y="2478501"/>
            <a:ext cx="11897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AEC89B-3041-4D19-A484-5F0463AF7835}"/>
              </a:ext>
            </a:extLst>
          </p:cNvPr>
          <p:cNvSpPr txBox="1"/>
          <p:nvPr/>
        </p:nvSpPr>
        <p:spPr>
          <a:xfrm>
            <a:off x="6124639" y="2501385"/>
            <a:ext cx="150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6FB4E6-ED0C-4231-A3ED-8A9F19C5BBCF}"/>
              </a:ext>
            </a:extLst>
          </p:cNvPr>
          <p:cNvSpPr txBox="1"/>
          <p:nvPr/>
        </p:nvSpPr>
        <p:spPr>
          <a:xfrm>
            <a:off x="7333704" y="2478501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52D46585-AC09-48F8-B18C-55A402C523CD}"/>
              </a:ext>
            </a:extLst>
          </p:cNvPr>
          <p:cNvSpPr/>
          <p:nvPr/>
        </p:nvSpPr>
        <p:spPr>
          <a:xfrm>
            <a:off x="3062316" y="1361311"/>
            <a:ext cx="1125820" cy="294424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矢印: 下カーブ 22">
            <a:extLst>
              <a:ext uri="{FF2B5EF4-FFF2-40B4-BE49-F238E27FC236}">
                <a16:creationId xmlns:a16="http://schemas.microsoft.com/office/drawing/2014/main" id="{7CF3A820-0029-433B-8239-8AFC0BE73C7B}"/>
              </a:ext>
            </a:extLst>
          </p:cNvPr>
          <p:cNvSpPr/>
          <p:nvPr/>
        </p:nvSpPr>
        <p:spPr>
          <a:xfrm>
            <a:off x="2997688" y="988152"/>
            <a:ext cx="2421033" cy="55597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矢印: 下カーブ 23">
            <a:extLst>
              <a:ext uri="{FF2B5EF4-FFF2-40B4-BE49-F238E27FC236}">
                <a16:creationId xmlns:a16="http://schemas.microsoft.com/office/drawing/2014/main" id="{C300A602-A73C-4B2B-AC73-2C804605F418}"/>
              </a:ext>
            </a:extLst>
          </p:cNvPr>
          <p:cNvSpPr/>
          <p:nvPr/>
        </p:nvSpPr>
        <p:spPr>
          <a:xfrm flipV="1">
            <a:off x="3132264" y="3335289"/>
            <a:ext cx="1125820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A01E651-3FA1-46A0-9DCD-691E4042FE61}"/>
              </a:ext>
            </a:extLst>
          </p:cNvPr>
          <p:cNvSpPr txBox="1"/>
          <p:nvPr/>
        </p:nvSpPr>
        <p:spPr>
          <a:xfrm>
            <a:off x="3103551" y="1120882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27" name="矢印: 下カーブ 26">
            <a:extLst>
              <a:ext uri="{FF2B5EF4-FFF2-40B4-BE49-F238E27FC236}">
                <a16:creationId xmlns:a16="http://schemas.microsoft.com/office/drawing/2014/main" id="{06666FAB-8E64-4A69-A12E-09A19D98F6D7}"/>
              </a:ext>
            </a:extLst>
          </p:cNvPr>
          <p:cNvSpPr/>
          <p:nvPr/>
        </p:nvSpPr>
        <p:spPr>
          <a:xfrm>
            <a:off x="5515107" y="1142251"/>
            <a:ext cx="3487602" cy="45077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16214A3-4DA7-48C2-9541-2DB57055D26E}"/>
              </a:ext>
            </a:extLst>
          </p:cNvPr>
          <p:cNvSpPr/>
          <p:nvPr/>
        </p:nvSpPr>
        <p:spPr>
          <a:xfrm>
            <a:off x="9738194" y="1509034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B05411-358C-4B67-BEEB-3835DDAFF089}"/>
              </a:ext>
            </a:extLst>
          </p:cNvPr>
          <p:cNvSpPr txBox="1"/>
          <p:nvPr/>
        </p:nvSpPr>
        <p:spPr>
          <a:xfrm>
            <a:off x="466624" y="4956505"/>
            <a:ext cx="10701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道のりも　　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426051B-7EA4-4AC1-A707-6414A21C897B}"/>
              </a:ext>
            </a:extLst>
          </p:cNvPr>
          <p:cNvSpPr txBox="1"/>
          <p:nvPr/>
        </p:nvSpPr>
        <p:spPr>
          <a:xfrm>
            <a:off x="223415" y="4180318"/>
            <a:ext cx="1094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になると，それにともなって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D37D3DA5-B48B-4F08-BCD4-9E8445D92A1F}"/>
              </a:ext>
            </a:extLst>
          </p:cNvPr>
          <p:cNvSpPr/>
          <p:nvPr/>
        </p:nvSpPr>
        <p:spPr>
          <a:xfrm>
            <a:off x="2863737" y="5003183"/>
            <a:ext cx="3160969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1A8D82D-3BF1-4788-93C8-9350C8B79982}"/>
              </a:ext>
            </a:extLst>
          </p:cNvPr>
          <p:cNvSpPr txBox="1"/>
          <p:nvPr/>
        </p:nvSpPr>
        <p:spPr>
          <a:xfrm>
            <a:off x="2935936" y="4937297"/>
            <a:ext cx="3088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BA9492E2-ED61-40B5-BAA9-18048696F79F}"/>
              </a:ext>
            </a:extLst>
          </p:cNvPr>
          <p:cNvSpPr/>
          <p:nvPr/>
        </p:nvSpPr>
        <p:spPr>
          <a:xfrm>
            <a:off x="3171590" y="3161130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93B7ACC-848B-41E0-8E33-F7214117B2A2}"/>
              </a:ext>
            </a:extLst>
          </p:cNvPr>
          <p:cNvSpPr txBox="1"/>
          <p:nvPr/>
        </p:nvSpPr>
        <p:spPr>
          <a:xfrm>
            <a:off x="6024707" y="4972389"/>
            <a:ext cx="209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になる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32632A5-D329-4182-9D57-81D9631C54DF}"/>
              </a:ext>
            </a:extLst>
          </p:cNvPr>
          <p:cNvSpPr txBox="1"/>
          <p:nvPr/>
        </p:nvSpPr>
        <p:spPr>
          <a:xfrm>
            <a:off x="1828540" y="33800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6487058-F3E1-473D-832C-1AE02FFAF031}"/>
              </a:ext>
            </a:extLst>
          </p:cNvPr>
          <p:cNvSpPr txBox="1"/>
          <p:nvPr/>
        </p:nvSpPr>
        <p:spPr>
          <a:xfrm>
            <a:off x="6314507" y="-212422"/>
            <a:ext cx="2321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9214B76-4AD8-454F-9D93-5124E0F924AE}"/>
              </a:ext>
            </a:extLst>
          </p:cNvPr>
          <p:cNvSpPr txBox="1"/>
          <p:nvPr/>
        </p:nvSpPr>
        <p:spPr>
          <a:xfrm>
            <a:off x="3244517" y="-212422"/>
            <a:ext cx="327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B4ACF5E-F709-4AD1-B0F2-1041209CB7AF}"/>
              </a:ext>
            </a:extLst>
          </p:cNvPr>
          <p:cNvSpPr txBox="1"/>
          <p:nvPr/>
        </p:nvSpPr>
        <p:spPr>
          <a:xfrm>
            <a:off x="3845853" y="657196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D1C73D4-7965-4B4D-9BE2-536C8A1E04DB}"/>
              </a:ext>
            </a:extLst>
          </p:cNvPr>
          <p:cNvSpPr txBox="1"/>
          <p:nvPr/>
        </p:nvSpPr>
        <p:spPr>
          <a:xfrm>
            <a:off x="8807966" y="154055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48F8945-1E44-4383-B50E-C046E5207CB0}"/>
              </a:ext>
            </a:extLst>
          </p:cNvPr>
          <p:cNvSpPr txBox="1"/>
          <p:nvPr/>
        </p:nvSpPr>
        <p:spPr>
          <a:xfrm>
            <a:off x="8557046" y="2487350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E2B68CF-3385-4A9C-A9AF-2751CD098CBE}"/>
              </a:ext>
            </a:extLst>
          </p:cNvPr>
          <p:cNvSpPr txBox="1"/>
          <p:nvPr/>
        </p:nvSpPr>
        <p:spPr>
          <a:xfrm>
            <a:off x="6666189" y="678543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1" name="矢印: 下カーブ 50">
            <a:extLst>
              <a:ext uri="{FF2B5EF4-FFF2-40B4-BE49-F238E27FC236}">
                <a16:creationId xmlns:a16="http://schemas.microsoft.com/office/drawing/2014/main" id="{EB029725-1A29-43B9-AFFD-CF9071206B5E}"/>
              </a:ext>
            </a:extLst>
          </p:cNvPr>
          <p:cNvSpPr/>
          <p:nvPr/>
        </p:nvSpPr>
        <p:spPr>
          <a:xfrm flipV="1">
            <a:off x="2957660" y="3341436"/>
            <a:ext cx="2421033" cy="55892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33D3FA2-9927-4E3A-ADF2-23E15CAAF8D0}"/>
              </a:ext>
            </a:extLst>
          </p:cNvPr>
          <p:cNvSpPr txBox="1"/>
          <p:nvPr/>
        </p:nvSpPr>
        <p:spPr>
          <a:xfrm>
            <a:off x="3154148" y="3148197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3" name="矢印: 下カーブ 52">
            <a:extLst>
              <a:ext uri="{FF2B5EF4-FFF2-40B4-BE49-F238E27FC236}">
                <a16:creationId xmlns:a16="http://schemas.microsoft.com/office/drawing/2014/main" id="{CBD65641-7855-45AA-9FC4-6D98CF1AE815}"/>
              </a:ext>
            </a:extLst>
          </p:cNvPr>
          <p:cNvSpPr/>
          <p:nvPr/>
        </p:nvSpPr>
        <p:spPr>
          <a:xfrm flipV="1">
            <a:off x="5581402" y="3354175"/>
            <a:ext cx="3487602" cy="49508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10E1F7A-6566-4880-A42E-CC540B723D0E}"/>
              </a:ext>
            </a:extLst>
          </p:cNvPr>
          <p:cNvSpPr txBox="1"/>
          <p:nvPr/>
        </p:nvSpPr>
        <p:spPr>
          <a:xfrm>
            <a:off x="6724457" y="3522309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0CC618C-4D8A-4182-9D83-42689CB3D360}"/>
              </a:ext>
            </a:extLst>
          </p:cNvPr>
          <p:cNvSpPr txBox="1"/>
          <p:nvPr/>
        </p:nvSpPr>
        <p:spPr>
          <a:xfrm>
            <a:off x="3857580" y="3605280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09D5CF57-40A5-4FE9-992F-DA58BBAEEE47}"/>
              </a:ext>
            </a:extLst>
          </p:cNvPr>
          <p:cNvSpPr/>
          <p:nvPr/>
        </p:nvSpPr>
        <p:spPr>
          <a:xfrm>
            <a:off x="3915801" y="3607004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DCCD3EBA-68B9-4143-A184-608FCD0CAB42}"/>
              </a:ext>
            </a:extLst>
          </p:cNvPr>
          <p:cNvSpPr/>
          <p:nvPr/>
        </p:nvSpPr>
        <p:spPr>
          <a:xfrm>
            <a:off x="6723074" y="3581311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4337D34-1F30-4A9B-B303-C8A9D1F0796B}"/>
              </a:ext>
            </a:extLst>
          </p:cNvPr>
          <p:cNvSpPr txBox="1"/>
          <p:nvPr/>
        </p:nvSpPr>
        <p:spPr>
          <a:xfrm>
            <a:off x="659641" y="5873286"/>
            <a:ext cx="8950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道のりは，時間に　　　　　　する。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E119570C-B3E9-4921-8F03-ED44015F42DC}"/>
              </a:ext>
            </a:extLst>
          </p:cNvPr>
          <p:cNvSpPr/>
          <p:nvPr/>
        </p:nvSpPr>
        <p:spPr>
          <a:xfrm>
            <a:off x="5296240" y="5904080"/>
            <a:ext cx="2374350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CE157E0-A40E-4F24-9E1F-19D3BB780565}"/>
              </a:ext>
            </a:extLst>
          </p:cNvPr>
          <p:cNvSpPr txBox="1"/>
          <p:nvPr/>
        </p:nvSpPr>
        <p:spPr>
          <a:xfrm>
            <a:off x="5734391" y="5850064"/>
            <a:ext cx="1863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</a:t>
            </a:r>
          </a:p>
        </p:txBody>
      </p:sp>
    </p:spTree>
    <p:extLst>
      <p:ext uri="{BB962C8B-B14F-4D97-AF65-F5344CB8AC3E}">
        <p14:creationId xmlns:p14="http://schemas.microsoft.com/office/powerpoint/2010/main" val="21185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54" grpId="0"/>
      <p:bldP spid="59" grpId="0" animBg="1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99EE08-8342-47A4-8B5A-F25177238A94}"/>
              </a:ext>
            </a:extLst>
          </p:cNvPr>
          <p:cNvSpPr/>
          <p:nvPr/>
        </p:nvSpPr>
        <p:spPr>
          <a:xfrm>
            <a:off x="825896" y="2058210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C9B6A4A-9235-4682-B7E5-672324A9FE63}"/>
              </a:ext>
            </a:extLst>
          </p:cNvPr>
          <p:cNvCxnSpPr>
            <a:cxnSpLocks/>
          </p:cNvCxnSpPr>
          <p:nvPr/>
        </p:nvCxnSpPr>
        <p:spPr>
          <a:xfrm>
            <a:off x="843402" y="2985742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4B171D4-F701-465C-9EFE-FB69D5EC0EB1}"/>
              </a:ext>
            </a:extLst>
          </p:cNvPr>
          <p:cNvCxnSpPr>
            <a:cxnSpLocks/>
          </p:cNvCxnSpPr>
          <p:nvPr/>
        </p:nvCxnSpPr>
        <p:spPr>
          <a:xfrm>
            <a:off x="2693286" y="2049361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F4EB578-A64C-4465-BBF1-8994851C4421}"/>
              </a:ext>
            </a:extLst>
          </p:cNvPr>
          <p:cNvCxnSpPr>
            <a:cxnSpLocks/>
          </p:cNvCxnSpPr>
          <p:nvPr/>
        </p:nvCxnSpPr>
        <p:spPr>
          <a:xfrm>
            <a:off x="3911649" y="2049361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E805934-6839-4F43-8332-F7678AF16181}"/>
              </a:ext>
            </a:extLst>
          </p:cNvPr>
          <p:cNvCxnSpPr>
            <a:cxnSpLocks/>
          </p:cNvCxnSpPr>
          <p:nvPr/>
        </p:nvCxnSpPr>
        <p:spPr>
          <a:xfrm>
            <a:off x="5063031" y="2062606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C1697D6-F218-45BC-9383-6C00EF9D50E9}"/>
              </a:ext>
            </a:extLst>
          </p:cNvPr>
          <p:cNvCxnSpPr>
            <a:cxnSpLocks/>
          </p:cNvCxnSpPr>
          <p:nvPr/>
        </p:nvCxnSpPr>
        <p:spPr>
          <a:xfrm>
            <a:off x="6290894" y="2048850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B843BED-8259-4513-826A-C047F36F00D6}"/>
              </a:ext>
            </a:extLst>
          </p:cNvPr>
          <p:cNvCxnSpPr>
            <a:cxnSpLocks/>
          </p:cNvCxnSpPr>
          <p:nvPr/>
        </p:nvCxnSpPr>
        <p:spPr>
          <a:xfrm>
            <a:off x="7566738" y="2049361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818569C-A995-4ECD-851C-7820C1FE01AD}"/>
              </a:ext>
            </a:extLst>
          </p:cNvPr>
          <p:cNvCxnSpPr>
            <a:cxnSpLocks/>
          </p:cNvCxnSpPr>
          <p:nvPr/>
        </p:nvCxnSpPr>
        <p:spPr>
          <a:xfrm>
            <a:off x="8785101" y="2049361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84DB0C-DAA2-4968-9393-26F4500CCD81}"/>
              </a:ext>
            </a:extLst>
          </p:cNvPr>
          <p:cNvSpPr txBox="1"/>
          <p:nvPr/>
        </p:nvSpPr>
        <p:spPr>
          <a:xfrm>
            <a:off x="872557" y="2144934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分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FF52BC-11C7-488D-B74A-D01D7DB17B18}"/>
              </a:ext>
            </a:extLst>
          </p:cNvPr>
          <p:cNvSpPr txBox="1"/>
          <p:nvPr/>
        </p:nvSpPr>
        <p:spPr>
          <a:xfrm>
            <a:off x="967736" y="3071504"/>
            <a:ext cx="16129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ｍ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C7A2A03-EDB8-4325-A3B5-C07B1AF99524}"/>
              </a:ext>
            </a:extLst>
          </p:cNvPr>
          <p:cNvSpPr txBox="1"/>
          <p:nvPr/>
        </p:nvSpPr>
        <p:spPr>
          <a:xfrm>
            <a:off x="3057966" y="204057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2A1017-A8A0-4523-9FE4-168FF07953D3}"/>
              </a:ext>
            </a:extLst>
          </p:cNvPr>
          <p:cNvSpPr txBox="1"/>
          <p:nvPr/>
        </p:nvSpPr>
        <p:spPr>
          <a:xfrm>
            <a:off x="4276312" y="2049361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0BD3512-17C0-4516-9380-5B9295784C04}"/>
              </a:ext>
            </a:extLst>
          </p:cNvPr>
          <p:cNvSpPr txBox="1"/>
          <p:nvPr/>
        </p:nvSpPr>
        <p:spPr>
          <a:xfrm>
            <a:off x="5494671" y="2049361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7B99CC7-90B0-4123-9A2C-4735C94A6312}"/>
              </a:ext>
            </a:extLst>
          </p:cNvPr>
          <p:cNvSpPr txBox="1"/>
          <p:nvPr/>
        </p:nvSpPr>
        <p:spPr>
          <a:xfrm>
            <a:off x="6684450" y="208868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ADC529-BB0C-49BF-8C04-4508C6CD3690}"/>
              </a:ext>
            </a:extLst>
          </p:cNvPr>
          <p:cNvSpPr txBox="1"/>
          <p:nvPr/>
        </p:nvSpPr>
        <p:spPr>
          <a:xfrm>
            <a:off x="7902809" y="2117390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854E255-7FB1-4A8C-8303-BDA214373CC0}"/>
              </a:ext>
            </a:extLst>
          </p:cNvPr>
          <p:cNvSpPr txBox="1"/>
          <p:nvPr/>
        </p:nvSpPr>
        <p:spPr>
          <a:xfrm>
            <a:off x="2795276" y="2975931"/>
            <a:ext cx="122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9B5D25-764C-4F84-AB33-C24C3D2E630A}"/>
              </a:ext>
            </a:extLst>
          </p:cNvPr>
          <p:cNvSpPr txBox="1"/>
          <p:nvPr/>
        </p:nvSpPr>
        <p:spPr>
          <a:xfrm>
            <a:off x="4000712" y="3003383"/>
            <a:ext cx="1062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31C2F4C-9573-4AD7-B1C3-CA0A166D0F4C}"/>
              </a:ext>
            </a:extLst>
          </p:cNvPr>
          <p:cNvSpPr txBox="1"/>
          <p:nvPr/>
        </p:nvSpPr>
        <p:spPr>
          <a:xfrm>
            <a:off x="5213600" y="3018828"/>
            <a:ext cx="11897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AEC89B-3041-4D19-A484-5F0463AF7835}"/>
              </a:ext>
            </a:extLst>
          </p:cNvPr>
          <p:cNvSpPr txBox="1"/>
          <p:nvPr/>
        </p:nvSpPr>
        <p:spPr>
          <a:xfrm>
            <a:off x="6290894" y="3041712"/>
            <a:ext cx="150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6FB4E6-ED0C-4231-A3ED-8A9F19C5BBCF}"/>
              </a:ext>
            </a:extLst>
          </p:cNvPr>
          <p:cNvSpPr txBox="1"/>
          <p:nvPr/>
        </p:nvSpPr>
        <p:spPr>
          <a:xfrm>
            <a:off x="7499959" y="3018828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52D46585-AC09-48F8-B18C-55A402C523CD}"/>
              </a:ext>
            </a:extLst>
          </p:cNvPr>
          <p:cNvSpPr/>
          <p:nvPr/>
        </p:nvSpPr>
        <p:spPr>
          <a:xfrm flipH="1">
            <a:off x="3284107" y="1784130"/>
            <a:ext cx="1191844" cy="369565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矢印: 下カーブ 23">
            <a:extLst>
              <a:ext uri="{FF2B5EF4-FFF2-40B4-BE49-F238E27FC236}">
                <a16:creationId xmlns:a16="http://schemas.microsoft.com/office/drawing/2014/main" id="{C300A602-A73C-4B2B-AC73-2C804605F418}"/>
              </a:ext>
            </a:extLst>
          </p:cNvPr>
          <p:cNvSpPr/>
          <p:nvPr/>
        </p:nvSpPr>
        <p:spPr>
          <a:xfrm flipH="1" flipV="1">
            <a:off x="3255485" y="3857062"/>
            <a:ext cx="1182771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矢印: 下カーブ 26">
            <a:extLst>
              <a:ext uri="{FF2B5EF4-FFF2-40B4-BE49-F238E27FC236}">
                <a16:creationId xmlns:a16="http://schemas.microsoft.com/office/drawing/2014/main" id="{06666FAB-8E64-4A69-A12E-09A19D98F6D7}"/>
              </a:ext>
            </a:extLst>
          </p:cNvPr>
          <p:cNvSpPr/>
          <p:nvPr/>
        </p:nvSpPr>
        <p:spPr>
          <a:xfrm flipH="1">
            <a:off x="5636289" y="1692423"/>
            <a:ext cx="3598969" cy="45077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16214A3-4DA7-48C2-9541-2DB57055D26E}"/>
              </a:ext>
            </a:extLst>
          </p:cNvPr>
          <p:cNvSpPr/>
          <p:nvPr/>
        </p:nvSpPr>
        <p:spPr>
          <a:xfrm>
            <a:off x="9904449" y="2049361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B05411-358C-4B67-BEEB-3835DDAFF089}"/>
              </a:ext>
            </a:extLst>
          </p:cNvPr>
          <p:cNvSpPr txBox="1"/>
          <p:nvPr/>
        </p:nvSpPr>
        <p:spPr>
          <a:xfrm>
            <a:off x="2143886" y="4735906"/>
            <a:ext cx="259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道のりも　　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426051B-7EA4-4AC1-A707-6414A21C897B}"/>
              </a:ext>
            </a:extLst>
          </p:cNvPr>
          <p:cNvSpPr txBox="1"/>
          <p:nvPr/>
        </p:nvSpPr>
        <p:spPr>
          <a:xfrm>
            <a:off x="363732" y="-25458"/>
            <a:ext cx="11464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進む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が半分になると，道のりはどうなりますか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D37D3DA5-B48B-4F08-BCD4-9E8445D92A1F}"/>
              </a:ext>
            </a:extLst>
          </p:cNvPr>
          <p:cNvSpPr/>
          <p:nvPr/>
        </p:nvSpPr>
        <p:spPr>
          <a:xfrm>
            <a:off x="4516046" y="4791435"/>
            <a:ext cx="3160969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1A8D82D-3BF1-4788-93C8-9350C8B79982}"/>
              </a:ext>
            </a:extLst>
          </p:cNvPr>
          <p:cNvSpPr txBox="1"/>
          <p:nvPr/>
        </p:nvSpPr>
        <p:spPr>
          <a:xfrm>
            <a:off x="5040825" y="4727116"/>
            <a:ext cx="211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半分に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93B7ACC-848B-41E0-8E33-F7214117B2A2}"/>
              </a:ext>
            </a:extLst>
          </p:cNvPr>
          <p:cNvSpPr txBox="1"/>
          <p:nvPr/>
        </p:nvSpPr>
        <p:spPr>
          <a:xfrm>
            <a:off x="7677016" y="4760641"/>
            <a:ext cx="209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になる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D1C73D4-7965-4B4D-9BE2-536C8A1E04DB}"/>
              </a:ext>
            </a:extLst>
          </p:cNvPr>
          <p:cNvSpPr txBox="1"/>
          <p:nvPr/>
        </p:nvSpPr>
        <p:spPr>
          <a:xfrm>
            <a:off x="8974221" y="208088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48F8945-1E44-4383-B50E-C046E5207CB0}"/>
              </a:ext>
            </a:extLst>
          </p:cNvPr>
          <p:cNvSpPr txBox="1"/>
          <p:nvPr/>
        </p:nvSpPr>
        <p:spPr>
          <a:xfrm>
            <a:off x="8723301" y="3027677"/>
            <a:ext cx="139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1500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矢印: 下カーブ 52">
            <a:extLst>
              <a:ext uri="{FF2B5EF4-FFF2-40B4-BE49-F238E27FC236}">
                <a16:creationId xmlns:a16="http://schemas.microsoft.com/office/drawing/2014/main" id="{CBD65641-7855-45AA-9FC4-6D98CF1AE815}"/>
              </a:ext>
            </a:extLst>
          </p:cNvPr>
          <p:cNvSpPr/>
          <p:nvPr/>
        </p:nvSpPr>
        <p:spPr>
          <a:xfrm flipH="1" flipV="1">
            <a:off x="5719552" y="3862485"/>
            <a:ext cx="3536496" cy="49508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10E1F7A-6566-4880-A42E-CC540B723D0E}"/>
              </a:ext>
            </a:extLst>
          </p:cNvPr>
          <p:cNvSpPr txBox="1"/>
          <p:nvPr/>
        </p:nvSpPr>
        <p:spPr>
          <a:xfrm>
            <a:off x="6806789" y="3917020"/>
            <a:ext cx="1096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２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02300369-38D3-4416-BE18-E5FD9CD2CF14}"/>
              </a:ext>
            </a:extLst>
          </p:cNvPr>
          <p:cNvSpPr txBox="1"/>
          <p:nvPr/>
        </p:nvSpPr>
        <p:spPr>
          <a:xfrm>
            <a:off x="2759151" y="4110027"/>
            <a:ext cx="9979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２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86838612-FEF6-44DC-9F3A-AA565261973F}"/>
              </a:ext>
            </a:extLst>
          </p:cNvPr>
          <p:cNvSpPr txBox="1"/>
          <p:nvPr/>
        </p:nvSpPr>
        <p:spPr>
          <a:xfrm>
            <a:off x="2913798" y="1220678"/>
            <a:ext cx="98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２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ECA02964-1B75-4763-90F8-D6003D89271F}"/>
              </a:ext>
            </a:extLst>
          </p:cNvPr>
          <p:cNvSpPr txBox="1"/>
          <p:nvPr/>
        </p:nvSpPr>
        <p:spPr>
          <a:xfrm>
            <a:off x="6744733" y="1270595"/>
            <a:ext cx="2037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２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1" name="矢印: 下カーブ 40">
            <a:extLst>
              <a:ext uri="{FF2B5EF4-FFF2-40B4-BE49-F238E27FC236}">
                <a16:creationId xmlns:a16="http://schemas.microsoft.com/office/drawing/2014/main" id="{EEB212FC-0EDC-44FE-8723-4D5FB6B07D52}"/>
              </a:ext>
            </a:extLst>
          </p:cNvPr>
          <p:cNvSpPr/>
          <p:nvPr/>
        </p:nvSpPr>
        <p:spPr>
          <a:xfrm flipH="1">
            <a:off x="3546966" y="1780572"/>
            <a:ext cx="1871765" cy="369565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矢印: 下カーブ 42">
            <a:extLst>
              <a:ext uri="{FF2B5EF4-FFF2-40B4-BE49-F238E27FC236}">
                <a16:creationId xmlns:a16="http://schemas.microsoft.com/office/drawing/2014/main" id="{670DABFE-BF3F-4834-8FAF-366075982C01}"/>
              </a:ext>
            </a:extLst>
          </p:cNvPr>
          <p:cNvSpPr/>
          <p:nvPr/>
        </p:nvSpPr>
        <p:spPr>
          <a:xfrm flipH="1" flipV="1">
            <a:off x="3560787" y="3941408"/>
            <a:ext cx="1871765" cy="458575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77239B7-D336-4F3D-BFD3-E5CA644378ED}"/>
              </a:ext>
            </a:extLst>
          </p:cNvPr>
          <p:cNvSpPr txBox="1"/>
          <p:nvPr/>
        </p:nvSpPr>
        <p:spPr>
          <a:xfrm>
            <a:off x="4129104" y="4130386"/>
            <a:ext cx="10468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３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1FBE051-79E2-4071-8C36-AEF4993241F3}"/>
              </a:ext>
            </a:extLst>
          </p:cNvPr>
          <p:cNvSpPr txBox="1"/>
          <p:nvPr/>
        </p:nvSpPr>
        <p:spPr>
          <a:xfrm>
            <a:off x="4098992" y="1205180"/>
            <a:ext cx="98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÷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３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7843449-2621-4C4D-A3E9-4BE268115001}"/>
              </a:ext>
            </a:extLst>
          </p:cNvPr>
          <p:cNvSpPr txBox="1"/>
          <p:nvPr/>
        </p:nvSpPr>
        <p:spPr>
          <a:xfrm>
            <a:off x="363731" y="593135"/>
            <a:ext cx="11828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進む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分の１になると，道のりはどうなりますか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B1EF5C2-9C16-4DE7-9868-D91D78DF0737}"/>
              </a:ext>
            </a:extLst>
          </p:cNvPr>
          <p:cNvSpPr txBox="1"/>
          <p:nvPr/>
        </p:nvSpPr>
        <p:spPr>
          <a:xfrm>
            <a:off x="2143886" y="5800039"/>
            <a:ext cx="259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道のりも　　　</a:t>
            </a: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415FE60E-0A4A-46D8-B191-5BB15FDD964E}"/>
              </a:ext>
            </a:extLst>
          </p:cNvPr>
          <p:cNvSpPr/>
          <p:nvPr/>
        </p:nvSpPr>
        <p:spPr>
          <a:xfrm>
            <a:off x="4516046" y="5855568"/>
            <a:ext cx="3160969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A2003C7-57C5-4ACE-A410-0A396EDC3EA3}"/>
              </a:ext>
            </a:extLst>
          </p:cNvPr>
          <p:cNvSpPr txBox="1"/>
          <p:nvPr/>
        </p:nvSpPr>
        <p:spPr>
          <a:xfrm>
            <a:off x="5040825" y="5791249"/>
            <a:ext cx="2518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分の１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302D66A-8DD8-4D36-A3CC-B43461FF6114}"/>
              </a:ext>
            </a:extLst>
          </p:cNvPr>
          <p:cNvSpPr txBox="1"/>
          <p:nvPr/>
        </p:nvSpPr>
        <p:spPr>
          <a:xfrm>
            <a:off x="7677016" y="5824774"/>
            <a:ext cx="209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になる</a:t>
            </a:r>
          </a:p>
        </p:txBody>
      </p:sp>
    </p:spTree>
    <p:extLst>
      <p:ext uri="{BB962C8B-B14F-4D97-AF65-F5344CB8AC3E}">
        <p14:creationId xmlns:p14="http://schemas.microsoft.com/office/powerpoint/2010/main" val="19462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7" grpId="0" animBg="1"/>
      <p:bldP spid="37" grpId="0"/>
      <p:bldP spid="38" grpId="0"/>
      <p:bldP spid="39" grpId="0" animBg="1"/>
      <p:bldP spid="40" grpId="0"/>
      <p:bldP spid="42" grpId="0"/>
      <p:bldP spid="53" grpId="0" animBg="1"/>
      <p:bldP spid="55" grpId="0"/>
      <p:bldP spid="61" grpId="0"/>
      <p:bldP spid="63" grpId="0"/>
      <p:bldP spid="65" grpId="0"/>
      <p:bldP spid="41" grpId="0" animBg="1"/>
      <p:bldP spid="43" grpId="0" animBg="1"/>
      <p:bldP spid="44" grpId="0"/>
      <p:bldP spid="45" grpId="0"/>
      <p:bldP spid="46" grpId="0"/>
      <p:bldP spid="47" grpId="0"/>
      <p:bldP spid="50" grpId="0" animBg="1"/>
      <p:bldP spid="51" grpId="0"/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115728" y="187879"/>
            <a:ext cx="11938526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４</a:t>
            </a:r>
            <a:r>
              <a:rPr lang="en-US" altLang="ja-JP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縦の長さが</a:t>
            </a:r>
            <a:r>
              <a:rPr lang="en-US" altLang="ja-JP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8cm</a:t>
            </a: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の長方形の，横の長さと</a:t>
            </a:r>
            <a:endParaRPr lang="en-US" altLang="ja-JP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面積の関係を調べます</a:t>
            </a:r>
            <a:r>
              <a:rPr kumimoji="1"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95D460-FE8E-4BA5-8A4A-9167B0611F01}"/>
              </a:ext>
            </a:extLst>
          </p:cNvPr>
          <p:cNvSpPr txBox="1"/>
          <p:nvPr/>
        </p:nvSpPr>
        <p:spPr>
          <a:xfrm>
            <a:off x="2028378" y="5224205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9C0DFE-C297-4199-BF36-66B80D4CE280}"/>
              </a:ext>
            </a:extLst>
          </p:cNvPr>
          <p:cNvSpPr txBox="1"/>
          <p:nvPr/>
        </p:nvSpPr>
        <p:spPr>
          <a:xfrm>
            <a:off x="5107575" y="4976959"/>
            <a:ext cx="2321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8C636C-97E0-489F-B68E-C724CA39D6D6}"/>
              </a:ext>
            </a:extLst>
          </p:cNvPr>
          <p:cNvSpPr txBox="1"/>
          <p:nvPr/>
        </p:nvSpPr>
        <p:spPr>
          <a:xfrm>
            <a:off x="2979925" y="4976959"/>
            <a:ext cx="24376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8×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0D6B67B-2A60-49AF-A322-D3D9ECC93973}"/>
              </a:ext>
            </a:extLst>
          </p:cNvPr>
          <p:cNvSpPr txBox="1"/>
          <p:nvPr/>
        </p:nvSpPr>
        <p:spPr>
          <a:xfrm>
            <a:off x="857963" y="1902794"/>
            <a:ext cx="1063433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横の長さを〇㎝，面積を△</a:t>
            </a:r>
            <a:r>
              <a:rPr lang="en-US" altLang="ja-JP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c</a:t>
            </a: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㎡として，</a:t>
            </a:r>
            <a:endParaRPr lang="en-US" altLang="ja-JP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〇と△の関係を式に表しましょう。</a:t>
            </a:r>
            <a:endParaRPr lang="en-US" altLang="ja-JP" sz="4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3D2C52-CA6B-4A3E-A9A1-26F55004C773}"/>
              </a:ext>
            </a:extLst>
          </p:cNvPr>
          <p:cNvSpPr txBox="1"/>
          <p:nvPr/>
        </p:nvSpPr>
        <p:spPr>
          <a:xfrm>
            <a:off x="2505072" y="3925137"/>
            <a:ext cx="679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たて</a:t>
            </a: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横</a:t>
            </a: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＝面積</a:t>
            </a:r>
          </a:p>
        </p:txBody>
      </p:sp>
    </p:spTree>
    <p:extLst>
      <p:ext uri="{BB962C8B-B14F-4D97-AF65-F5344CB8AC3E}">
        <p14:creationId xmlns:p14="http://schemas.microsoft.com/office/powerpoint/2010/main" val="49866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5" grpId="0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99EE08-8342-47A4-8B5A-F25177238A94}"/>
              </a:ext>
            </a:extLst>
          </p:cNvPr>
          <p:cNvSpPr/>
          <p:nvPr/>
        </p:nvSpPr>
        <p:spPr>
          <a:xfrm>
            <a:off x="659641" y="1517883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C9B6A4A-9235-4682-B7E5-672324A9FE63}"/>
              </a:ext>
            </a:extLst>
          </p:cNvPr>
          <p:cNvCxnSpPr>
            <a:cxnSpLocks/>
          </p:cNvCxnSpPr>
          <p:nvPr/>
        </p:nvCxnSpPr>
        <p:spPr>
          <a:xfrm>
            <a:off x="677147" y="2445415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4B171D4-F701-465C-9EFE-FB69D5EC0EB1}"/>
              </a:ext>
            </a:extLst>
          </p:cNvPr>
          <p:cNvCxnSpPr>
            <a:cxnSpLocks/>
          </p:cNvCxnSpPr>
          <p:nvPr/>
        </p:nvCxnSpPr>
        <p:spPr>
          <a:xfrm>
            <a:off x="2527031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F4EB578-A64C-4465-BBF1-8994851C4421}"/>
              </a:ext>
            </a:extLst>
          </p:cNvPr>
          <p:cNvCxnSpPr>
            <a:cxnSpLocks/>
          </p:cNvCxnSpPr>
          <p:nvPr/>
        </p:nvCxnSpPr>
        <p:spPr>
          <a:xfrm>
            <a:off x="3745394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E805934-6839-4F43-8332-F7678AF16181}"/>
              </a:ext>
            </a:extLst>
          </p:cNvPr>
          <p:cNvCxnSpPr>
            <a:cxnSpLocks/>
          </p:cNvCxnSpPr>
          <p:nvPr/>
        </p:nvCxnSpPr>
        <p:spPr>
          <a:xfrm>
            <a:off x="4896776" y="1522279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C1697D6-F218-45BC-9383-6C00EF9D50E9}"/>
              </a:ext>
            </a:extLst>
          </p:cNvPr>
          <p:cNvCxnSpPr>
            <a:cxnSpLocks/>
          </p:cNvCxnSpPr>
          <p:nvPr/>
        </p:nvCxnSpPr>
        <p:spPr>
          <a:xfrm>
            <a:off x="6124639" y="1508523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B843BED-8259-4513-826A-C047F36F00D6}"/>
              </a:ext>
            </a:extLst>
          </p:cNvPr>
          <p:cNvCxnSpPr>
            <a:cxnSpLocks/>
          </p:cNvCxnSpPr>
          <p:nvPr/>
        </p:nvCxnSpPr>
        <p:spPr>
          <a:xfrm>
            <a:off x="7400483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818569C-A995-4ECD-851C-7820C1FE01AD}"/>
              </a:ext>
            </a:extLst>
          </p:cNvPr>
          <p:cNvCxnSpPr>
            <a:cxnSpLocks/>
          </p:cNvCxnSpPr>
          <p:nvPr/>
        </p:nvCxnSpPr>
        <p:spPr>
          <a:xfrm>
            <a:off x="8618846" y="150903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84DB0C-DAA2-4968-9393-26F4500CCD81}"/>
              </a:ext>
            </a:extLst>
          </p:cNvPr>
          <p:cNvSpPr txBox="1"/>
          <p:nvPr/>
        </p:nvSpPr>
        <p:spPr>
          <a:xfrm>
            <a:off x="706302" y="1604607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㎝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5FF52BC-11C7-488D-B74A-D01D7DB17B18}"/>
              </a:ext>
            </a:extLst>
          </p:cNvPr>
          <p:cNvSpPr txBox="1"/>
          <p:nvPr/>
        </p:nvSpPr>
        <p:spPr>
          <a:xfrm>
            <a:off x="801481" y="2531177"/>
            <a:ext cx="1625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㎠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C7A2A03-EDB8-4325-A3B5-C07B1AF99524}"/>
              </a:ext>
            </a:extLst>
          </p:cNvPr>
          <p:cNvSpPr txBox="1"/>
          <p:nvPr/>
        </p:nvSpPr>
        <p:spPr>
          <a:xfrm>
            <a:off x="2891711" y="150024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2A1017-A8A0-4523-9FE4-168FF07953D3}"/>
              </a:ext>
            </a:extLst>
          </p:cNvPr>
          <p:cNvSpPr txBox="1"/>
          <p:nvPr/>
        </p:nvSpPr>
        <p:spPr>
          <a:xfrm>
            <a:off x="4110057" y="150903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0BD3512-17C0-4516-9380-5B9295784C04}"/>
              </a:ext>
            </a:extLst>
          </p:cNvPr>
          <p:cNvSpPr txBox="1"/>
          <p:nvPr/>
        </p:nvSpPr>
        <p:spPr>
          <a:xfrm>
            <a:off x="5328416" y="150903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7B99CC7-90B0-4123-9A2C-4735C94A6312}"/>
              </a:ext>
            </a:extLst>
          </p:cNvPr>
          <p:cNvSpPr txBox="1"/>
          <p:nvPr/>
        </p:nvSpPr>
        <p:spPr>
          <a:xfrm>
            <a:off x="6518195" y="1548358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ADC529-BB0C-49BF-8C04-4508C6CD3690}"/>
              </a:ext>
            </a:extLst>
          </p:cNvPr>
          <p:cNvSpPr txBox="1"/>
          <p:nvPr/>
        </p:nvSpPr>
        <p:spPr>
          <a:xfrm>
            <a:off x="7736554" y="157706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854E255-7FB1-4A8C-8303-BDA214373CC0}"/>
              </a:ext>
            </a:extLst>
          </p:cNvPr>
          <p:cNvSpPr txBox="1"/>
          <p:nvPr/>
        </p:nvSpPr>
        <p:spPr>
          <a:xfrm>
            <a:off x="2893210" y="2444425"/>
            <a:ext cx="1220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9B5D25-764C-4F84-AB33-C24C3D2E630A}"/>
              </a:ext>
            </a:extLst>
          </p:cNvPr>
          <p:cNvSpPr txBox="1"/>
          <p:nvPr/>
        </p:nvSpPr>
        <p:spPr>
          <a:xfrm>
            <a:off x="3966830" y="2455265"/>
            <a:ext cx="1062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31C2F4C-9573-4AD7-B1C3-CA0A166D0F4C}"/>
              </a:ext>
            </a:extLst>
          </p:cNvPr>
          <p:cNvSpPr txBox="1"/>
          <p:nvPr/>
        </p:nvSpPr>
        <p:spPr>
          <a:xfrm>
            <a:off x="5160486" y="2479695"/>
            <a:ext cx="8869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24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AEC89B-3041-4D19-A484-5F0463AF7835}"/>
              </a:ext>
            </a:extLst>
          </p:cNvPr>
          <p:cNvSpPr txBox="1"/>
          <p:nvPr/>
        </p:nvSpPr>
        <p:spPr>
          <a:xfrm>
            <a:off x="6432930" y="2501784"/>
            <a:ext cx="825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32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6FB4E6-ED0C-4231-A3ED-8A9F19C5BBCF}"/>
              </a:ext>
            </a:extLst>
          </p:cNvPr>
          <p:cNvSpPr txBox="1"/>
          <p:nvPr/>
        </p:nvSpPr>
        <p:spPr>
          <a:xfrm>
            <a:off x="7694287" y="2494777"/>
            <a:ext cx="825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52D46585-AC09-48F8-B18C-55A402C523CD}"/>
              </a:ext>
            </a:extLst>
          </p:cNvPr>
          <p:cNvSpPr/>
          <p:nvPr/>
        </p:nvSpPr>
        <p:spPr>
          <a:xfrm>
            <a:off x="3062316" y="1361311"/>
            <a:ext cx="1125820" cy="294424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矢印: 下カーブ 22">
            <a:extLst>
              <a:ext uri="{FF2B5EF4-FFF2-40B4-BE49-F238E27FC236}">
                <a16:creationId xmlns:a16="http://schemas.microsoft.com/office/drawing/2014/main" id="{7CF3A820-0029-433B-8239-8AFC0BE73C7B}"/>
              </a:ext>
            </a:extLst>
          </p:cNvPr>
          <p:cNvSpPr/>
          <p:nvPr/>
        </p:nvSpPr>
        <p:spPr>
          <a:xfrm>
            <a:off x="2997688" y="988152"/>
            <a:ext cx="2421033" cy="55597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矢印: 下カーブ 23">
            <a:extLst>
              <a:ext uri="{FF2B5EF4-FFF2-40B4-BE49-F238E27FC236}">
                <a16:creationId xmlns:a16="http://schemas.microsoft.com/office/drawing/2014/main" id="{C300A602-A73C-4B2B-AC73-2C804605F418}"/>
              </a:ext>
            </a:extLst>
          </p:cNvPr>
          <p:cNvSpPr/>
          <p:nvPr/>
        </p:nvSpPr>
        <p:spPr>
          <a:xfrm flipV="1">
            <a:off x="3132264" y="3335289"/>
            <a:ext cx="1125820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A01E651-3FA1-46A0-9DCD-691E4042FE61}"/>
              </a:ext>
            </a:extLst>
          </p:cNvPr>
          <p:cNvSpPr txBox="1"/>
          <p:nvPr/>
        </p:nvSpPr>
        <p:spPr>
          <a:xfrm>
            <a:off x="3010504" y="921584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27" name="矢印: 下カーブ 26">
            <a:extLst>
              <a:ext uri="{FF2B5EF4-FFF2-40B4-BE49-F238E27FC236}">
                <a16:creationId xmlns:a16="http://schemas.microsoft.com/office/drawing/2014/main" id="{06666FAB-8E64-4A69-A12E-09A19D98F6D7}"/>
              </a:ext>
            </a:extLst>
          </p:cNvPr>
          <p:cNvSpPr/>
          <p:nvPr/>
        </p:nvSpPr>
        <p:spPr>
          <a:xfrm>
            <a:off x="5515107" y="1142251"/>
            <a:ext cx="3487602" cy="45077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16214A3-4DA7-48C2-9541-2DB57055D26E}"/>
              </a:ext>
            </a:extLst>
          </p:cNvPr>
          <p:cNvSpPr/>
          <p:nvPr/>
        </p:nvSpPr>
        <p:spPr>
          <a:xfrm>
            <a:off x="9738194" y="1509034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B05411-358C-4B67-BEEB-3835DDAFF089}"/>
              </a:ext>
            </a:extLst>
          </p:cNvPr>
          <p:cNvSpPr txBox="1"/>
          <p:nvPr/>
        </p:nvSpPr>
        <p:spPr>
          <a:xfrm>
            <a:off x="466624" y="4956505"/>
            <a:ext cx="107015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面積も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426051B-7EA4-4AC1-A707-6414A21C897B}"/>
              </a:ext>
            </a:extLst>
          </p:cNvPr>
          <p:cNvSpPr txBox="1"/>
          <p:nvPr/>
        </p:nvSpPr>
        <p:spPr>
          <a:xfrm>
            <a:off x="223415" y="4180318"/>
            <a:ext cx="10944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になると，それにともなって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D37D3DA5-B48B-4F08-BCD4-9E8445D92A1F}"/>
              </a:ext>
            </a:extLst>
          </p:cNvPr>
          <p:cNvSpPr/>
          <p:nvPr/>
        </p:nvSpPr>
        <p:spPr>
          <a:xfrm>
            <a:off x="2863737" y="5003183"/>
            <a:ext cx="3160969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1A8D82D-3BF1-4788-93C8-9350C8B79982}"/>
              </a:ext>
            </a:extLst>
          </p:cNvPr>
          <p:cNvSpPr txBox="1"/>
          <p:nvPr/>
        </p:nvSpPr>
        <p:spPr>
          <a:xfrm>
            <a:off x="2935936" y="4937297"/>
            <a:ext cx="3088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倍，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倍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BA9492E2-ED61-40B5-BAA9-18048696F79F}"/>
              </a:ext>
            </a:extLst>
          </p:cNvPr>
          <p:cNvSpPr/>
          <p:nvPr/>
        </p:nvSpPr>
        <p:spPr>
          <a:xfrm>
            <a:off x="3078637" y="3331240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93B7ACC-848B-41E0-8E33-F7214117B2A2}"/>
              </a:ext>
            </a:extLst>
          </p:cNvPr>
          <p:cNvSpPr txBox="1"/>
          <p:nvPr/>
        </p:nvSpPr>
        <p:spPr>
          <a:xfrm>
            <a:off x="6024707" y="4972389"/>
            <a:ext cx="20925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になる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32632A5-D329-4182-9D57-81D9631C54DF}"/>
              </a:ext>
            </a:extLst>
          </p:cNvPr>
          <p:cNvSpPr txBox="1"/>
          <p:nvPr/>
        </p:nvSpPr>
        <p:spPr>
          <a:xfrm>
            <a:off x="1828540" y="33800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6487058-F3E1-473D-832C-1AE02FFAF031}"/>
              </a:ext>
            </a:extLst>
          </p:cNvPr>
          <p:cNvSpPr txBox="1"/>
          <p:nvPr/>
        </p:nvSpPr>
        <p:spPr>
          <a:xfrm>
            <a:off x="6314507" y="-212422"/>
            <a:ext cx="23219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9214B76-4AD8-454F-9D93-5124E0F924AE}"/>
              </a:ext>
            </a:extLst>
          </p:cNvPr>
          <p:cNvSpPr txBox="1"/>
          <p:nvPr/>
        </p:nvSpPr>
        <p:spPr>
          <a:xfrm>
            <a:off x="3244517" y="-212422"/>
            <a:ext cx="327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8×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B4ACF5E-F709-4AD1-B0F2-1041209CB7AF}"/>
              </a:ext>
            </a:extLst>
          </p:cNvPr>
          <p:cNvSpPr txBox="1"/>
          <p:nvPr/>
        </p:nvSpPr>
        <p:spPr>
          <a:xfrm>
            <a:off x="3749326" y="635185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D1C73D4-7965-4B4D-9BE2-536C8A1E04DB}"/>
              </a:ext>
            </a:extLst>
          </p:cNvPr>
          <p:cNvSpPr txBox="1"/>
          <p:nvPr/>
        </p:nvSpPr>
        <p:spPr>
          <a:xfrm>
            <a:off x="8807966" y="154055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48F8945-1E44-4383-B50E-C046E5207CB0}"/>
              </a:ext>
            </a:extLst>
          </p:cNvPr>
          <p:cNvSpPr txBox="1"/>
          <p:nvPr/>
        </p:nvSpPr>
        <p:spPr>
          <a:xfrm>
            <a:off x="8807966" y="2490196"/>
            <a:ext cx="739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48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3E2B68CF-3385-4A9C-A9AF-2751CD098CBE}"/>
              </a:ext>
            </a:extLst>
          </p:cNvPr>
          <p:cNvSpPr txBox="1"/>
          <p:nvPr/>
        </p:nvSpPr>
        <p:spPr>
          <a:xfrm>
            <a:off x="6666189" y="678543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1" name="矢印: 下カーブ 50">
            <a:extLst>
              <a:ext uri="{FF2B5EF4-FFF2-40B4-BE49-F238E27FC236}">
                <a16:creationId xmlns:a16="http://schemas.microsoft.com/office/drawing/2014/main" id="{EB029725-1A29-43B9-AFFD-CF9071206B5E}"/>
              </a:ext>
            </a:extLst>
          </p:cNvPr>
          <p:cNvSpPr/>
          <p:nvPr/>
        </p:nvSpPr>
        <p:spPr>
          <a:xfrm flipV="1">
            <a:off x="2957660" y="3341436"/>
            <a:ext cx="2421033" cy="558925"/>
          </a:xfrm>
          <a:prstGeom prst="curvedDownArrow">
            <a:avLst/>
          </a:prstGeom>
          <a:solidFill>
            <a:srgbClr val="00B0F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33D3FA2-9927-4E3A-ADF2-23E15CAAF8D0}"/>
              </a:ext>
            </a:extLst>
          </p:cNvPr>
          <p:cNvSpPr txBox="1"/>
          <p:nvPr/>
        </p:nvSpPr>
        <p:spPr>
          <a:xfrm>
            <a:off x="3014841" y="3296815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3" name="矢印: 下カーブ 52">
            <a:extLst>
              <a:ext uri="{FF2B5EF4-FFF2-40B4-BE49-F238E27FC236}">
                <a16:creationId xmlns:a16="http://schemas.microsoft.com/office/drawing/2014/main" id="{CBD65641-7855-45AA-9FC4-6D98CF1AE815}"/>
              </a:ext>
            </a:extLst>
          </p:cNvPr>
          <p:cNvSpPr/>
          <p:nvPr/>
        </p:nvSpPr>
        <p:spPr>
          <a:xfrm flipV="1">
            <a:off x="5581402" y="3354175"/>
            <a:ext cx="3487602" cy="495084"/>
          </a:xfrm>
          <a:prstGeom prst="curvedDownArrow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10E1F7A-6566-4880-A42E-CC540B723D0E}"/>
              </a:ext>
            </a:extLst>
          </p:cNvPr>
          <p:cNvSpPr txBox="1"/>
          <p:nvPr/>
        </p:nvSpPr>
        <p:spPr>
          <a:xfrm>
            <a:off x="6762695" y="3532477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0CC618C-4D8A-4182-9D83-42689CB3D360}"/>
              </a:ext>
            </a:extLst>
          </p:cNvPr>
          <p:cNvSpPr txBox="1"/>
          <p:nvPr/>
        </p:nvSpPr>
        <p:spPr>
          <a:xfrm>
            <a:off x="4168176" y="3576304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09D5CF57-40A5-4FE9-992F-DA58BBAEEE47}"/>
              </a:ext>
            </a:extLst>
          </p:cNvPr>
          <p:cNvSpPr/>
          <p:nvPr/>
        </p:nvSpPr>
        <p:spPr>
          <a:xfrm>
            <a:off x="4186423" y="3590132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DCCD3EBA-68B9-4143-A184-608FCD0CAB42}"/>
              </a:ext>
            </a:extLst>
          </p:cNvPr>
          <p:cNvSpPr/>
          <p:nvPr/>
        </p:nvSpPr>
        <p:spPr>
          <a:xfrm>
            <a:off x="6723074" y="3581311"/>
            <a:ext cx="947515" cy="5990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4337D34-1F30-4A9B-B303-C8A9D1F0796B}"/>
              </a:ext>
            </a:extLst>
          </p:cNvPr>
          <p:cNvSpPr txBox="1"/>
          <p:nvPr/>
        </p:nvSpPr>
        <p:spPr>
          <a:xfrm>
            <a:off x="659641" y="5873286"/>
            <a:ext cx="8950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面積は，横の長さ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　　　　　　する。</a:t>
            </a:r>
          </a:p>
        </p:txBody>
      </p:sp>
      <p:sp>
        <p:nvSpPr>
          <p:cNvPr id="59" name="四角形: 角を丸くする 58">
            <a:extLst>
              <a:ext uri="{FF2B5EF4-FFF2-40B4-BE49-F238E27FC236}">
                <a16:creationId xmlns:a16="http://schemas.microsoft.com/office/drawing/2014/main" id="{E119570C-B3E9-4921-8F03-ED44015F42DC}"/>
              </a:ext>
            </a:extLst>
          </p:cNvPr>
          <p:cNvSpPr/>
          <p:nvPr/>
        </p:nvSpPr>
        <p:spPr>
          <a:xfrm>
            <a:off x="6096000" y="5912392"/>
            <a:ext cx="2021278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CE157E0-A40E-4F24-9E1F-19D3BB780565}"/>
              </a:ext>
            </a:extLst>
          </p:cNvPr>
          <p:cNvSpPr txBox="1"/>
          <p:nvPr/>
        </p:nvSpPr>
        <p:spPr>
          <a:xfrm>
            <a:off x="6253681" y="5834180"/>
            <a:ext cx="1863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</a:t>
            </a:r>
          </a:p>
        </p:txBody>
      </p:sp>
    </p:spTree>
    <p:extLst>
      <p:ext uri="{BB962C8B-B14F-4D97-AF65-F5344CB8AC3E}">
        <p14:creationId xmlns:p14="http://schemas.microsoft.com/office/powerpoint/2010/main" val="398610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6" grpId="0"/>
      <p:bldP spid="27" grpId="0" animBg="1"/>
      <p:bldP spid="28" grpId="0" animBg="1"/>
      <p:bldP spid="37" grpId="0"/>
      <p:bldP spid="38" grpId="0"/>
      <p:bldP spid="39" grpId="0" animBg="1"/>
      <p:bldP spid="40" grpId="0"/>
      <p:bldP spid="41" grpId="0" animBg="1"/>
      <p:bldP spid="42" grpId="0"/>
      <p:bldP spid="43" grpId="0"/>
      <p:bldP spid="44" grpId="0"/>
      <p:bldP spid="45" grpId="0"/>
      <p:bldP spid="47" grpId="0"/>
      <p:bldP spid="48" grpId="0"/>
      <p:bldP spid="49" grpId="0"/>
      <p:bldP spid="50" grpId="0"/>
      <p:bldP spid="51" grpId="0" animBg="1"/>
      <p:bldP spid="52" grpId="0"/>
      <p:bldP spid="53" grpId="0" animBg="1"/>
      <p:bldP spid="55" grpId="0"/>
      <p:bldP spid="56" grpId="0"/>
      <p:bldP spid="57" grpId="0" animBg="1"/>
      <p:bldP spid="58" grpId="0" animBg="1"/>
      <p:bldP spid="54" grpId="0"/>
      <p:bldP spid="59" grpId="0" animBg="1"/>
      <p:bldP spid="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 descr="白いバックグラウンドの前に座っている人形&#10;&#10;低い精度で自動的に生成された説明">
            <a:extLst>
              <a:ext uri="{FF2B5EF4-FFF2-40B4-BE49-F238E27FC236}">
                <a16:creationId xmlns:a16="http://schemas.microsoft.com/office/drawing/2014/main" id="{B9179CEB-EAA0-4F1E-810A-13DA80F6C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35" y="2585218"/>
            <a:ext cx="1691131" cy="187868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4E6CD1-681C-43D9-8A10-F3B0727FCA49}"/>
              </a:ext>
            </a:extLst>
          </p:cNvPr>
          <p:cNvSpPr txBox="1"/>
          <p:nvPr/>
        </p:nvSpPr>
        <p:spPr>
          <a:xfrm>
            <a:off x="1213230" y="1066487"/>
            <a:ext cx="9019309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何と何と何がわかれば，</a:t>
            </a:r>
            <a:endParaRPr kumimoji="1" lang="en-US" altLang="ja-JP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48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いくらはらえばいいか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わかるの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8D1F15-307E-48E5-8BD3-D6175F581725}"/>
              </a:ext>
            </a:extLst>
          </p:cNvPr>
          <p:cNvSpPr txBox="1"/>
          <p:nvPr/>
        </p:nvSpPr>
        <p:spPr>
          <a:xfrm>
            <a:off x="4942412" y="3169308"/>
            <a:ext cx="22808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635087F-2031-4337-A3DD-506A77DF4602}"/>
              </a:ext>
            </a:extLst>
          </p:cNvPr>
          <p:cNvSpPr txBox="1"/>
          <p:nvPr/>
        </p:nvSpPr>
        <p:spPr>
          <a:xfrm>
            <a:off x="9767016" y="3122603"/>
            <a:ext cx="17950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値段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177D2F-ED64-41E4-BE94-DAB95DC24E40}"/>
              </a:ext>
            </a:extLst>
          </p:cNvPr>
          <p:cNvSpPr txBox="1"/>
          <p:nvPr/>
        </p:nvSpPr>
        <p:spPr>
          <a:xfrm>
            <a:off x="4874778" y="4359203"/>
            <a:ext cx="5294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買ったプリンの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80E7DAE-0684-41A7-84AA-8C61AF81354C}"/>
              </a:ext>
            </a:extLst>
          </p:cNvPr>
          <p:cNvSpPr txBox="1"/>
          <p:nvPr/>
        </p:nvSpPr>
        <p:spPr>
          <a:xfrm>
            <a:off x="9809017" y="4384793"/>
            <a:ext cx="17950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D31677-538C-4164-B3CA-884BD2630AD3}"/>
              </a:ext>
            </a:extLst>
          </p:cNvPr>
          <p:cNvSpPr txBox="1"/>
          <p:nvPr/>
        </p:nvSpPr>
        <p:spPr>
          <a:xfrm>
            <a:off x="4942412" y="5549098"/>
            <a:ext cx="2181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箱の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AC9A2AA-E5F3-4B1A-AD41-E8576BD50C80}"/>
              </a:ext>
            </a:extLst>
          </p:cNvPr>
          <p:cNvSpPr txBox="1"/>
          <p:nvPr/>
        </p:nvSpPr>
        <p:spPr>
          <a:xfrm>
            <a:off x="9750229" y="5587483"/>
            <a:ext cx="2181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代金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F3624BB-DA5F-41D0-8DB0-AB6652B9EF53}"/>
              </a:ext>
            </a:extLst>
          </p:cNvPr>
          <p:cNvSpPr txBox="1"/>
          <p:nvPr/>
        </p:nvSpPr>
        <p:spPr>
          <a:xfrm>
            <a:off x="94549" y="8563"/>
            <a:ext cx="4420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5400" b="1" dirty="0">
                <a:solidFill>
                  <a:srgbClr val="00CC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どんな場面？</a:t>
            </a:r>
            <a:endParaRPr kumimoji="1" lang="ja-JP" altLang="en-US" sz="5400" b="1" dirty="0">
              <a:solidFill>
                <a:srgbClr val="00CC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4425C26-C87B-45EE-AEDE-77F20D575339}"/>
              </a:ext>
            </a:extLst>
          </p:cNvPr>
          <p:cNvSpPr txBox="1"/>
          <p:nvPr/>
        </p:nvSpPr>
        <p:spPr>
          <a:xfrm>
            <a:off x="7088112" y="3129245"/>
            <a:ext cx="21882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個の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989630E-0764-4428-823B-73582D1B032A}"/>
              </a:ext>
            </a:extLst>
          </p:cNvPr>
          <p:cNvSpPr txBox="1"/>
          <p:nvPr/>
        </p:nvSpPr>
        <p:spPr>
          <a:xfrm>
            <a:off x="4264472" y="8563"/>
            <a:ext cx="7544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5400" b="1" dirty="0">
                <a:solidFill>
                  <a:srgbClr val="00CC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プリンを買っている場面</a:t>
            </a:r>
            <a:endParaRPr kumimoji="1" lang="ja-JP" altLang="en-US" sz="5400" b="1" dirty="0">
              <a:solidFill>
                <a:srgbClr val="00CC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5" name="図 14" descr="マグカップ が含まれている画像&#10;&#10;自動的に生成された説明">
            <a:extLst>
              <a:ext uri="{FF2B5EF4-FFF2-40B4-BE49-F238E27FC236}">
                <a16:creationId xmlns:a16="http://schemas.microsoft.com/office/drawing/2014/main" id="{CAF2DA42-B699-468A-8BE0-E94BB38EA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787" y="2569318"/>
            <a:ext cx="1580952" cy="2476190"/>
          </a:xfrm>
          <a:prstGeom prst="rect">
            <a:avLst/>
          </a:prstGeom>
        </p:spPr>
      </p:pic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153B95FA-DAE7-4E32-B600-EB75013042C9}"/>
              </a:ext>
            </a:extLst>
          </p:cNvPr>
          <p:cNvGrpSpPr/>
          <p:nvPr/>
        </p:nvGrpSpPr>
        <p:grpSpPr>
          <a:xfrm>
            <a:off x="2525422" y="3767357"/>
            <a:ext cx="2128897" cy="2912293"/>
            <a:chOff x="9107909" y="-102411"/>
            <a:chExt cx="2496137" cy="3414671"/>
          </a:xfrm>
        </p:grpSpPr>
        <p:sp>
          <p:nvSpPr>
            <p:cNvPr id="21" name="正方形/長方形 1">
              <a:extLst>
                <a:ext uri="{FF2B5EF4-FFF2-40B4-BE49-F238E27FC236}">
                  <a16:creationId xmlns:a16="http://schemas.microsoft.com/office/drawing/2014/main" id="{E3712A02-E437-4224-970C-0D0E96F8DEF3}"/>
                </a:ext>
              </a:extLst>
            </p:cNvPr>
            <p:cNvSpPr/>
            <p:nvPr/>
          </p:nvSpPr>
          <p:spPr>
            <a:xfrm>
              <a:off x="9259680" y="1409115"/>
              <a:ext cx="2335699" cy="1191603"/>
            </a:xfrm>
            <a:custGeom>
              <a:avLst/>
              <a:gdLst>
                <a:gd name="connsiteX0" fmla="*/ 0 w 1635984"/>
                <a:gd name="connsiteY0" fmla="*/ 0 h 1573265"/>
                <a:gd name="connsiteX1" fmla="*/ 1635984 w 1635984"/>
                <a:gd name="connsiteY1" fmla="*/ 0 h 1573265"/>
                <a:gd name="connsiteX2" fmla="*/ 1635984 w 1635984"/>
                <a:gd name="connsiteY2" fmla="*/ 1573265 h 1573265"/>
                <a:gd name="connsiteX3" fmla="*/ 0 w 1635984"/>
                <a:gd name="connsiteY3" fmla="*/ 1573265 h 1573265"/>
                <a:gd name="connsiteX4" fmla="*/ 0 w 1635984"/>
                <a:gd name="connsiteY4" fmla="*/ 0 h 1573265"/>
                <a:gd name="connsiteX0" fmla="*/ 0 w 1818864"/>
                <a:gd name="connsiteY0" fmla="*/ 0 h 1573265"/>
                <a:gd name="connsiteX1" fmla="*/ 1818864 w 1818864"/>
                <a:gd name="connsiteY1" fmla="*/ 103367 h 1573265"/>
                <a:gd name="connsiteX2" fmla="*/ 1635984 w 1818864"/>
                <a:gd name="connsiteY2" fmla="*/ 1573265 h 1573265"/>
                <a:gd name="connsiteX3" fmla="*/ 0 w 1818864"/>
                <a:gd name="connsiteY3" fmla="*/ 1573265 h 1573265"/>
                <a:gd name="connsiteX4" fmla="*/ 0 w 1818864"/>
                <a:gd name="connsiteY4" fmla="*/ 0 h 1573265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635984 w 1818864"/>
                <a:gd name="connsiteY2" fmla="*/ 148580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500812 w 1818864"/>
                <a:gd name="connsiteY2" fmla="*/ 118365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540689 w 2335699"/>
                <a:gd name="connsiteY0" fmla="*/ 0 h 1183651"/>
                <a:gd name="connsiteX1" fmla="*/ 2335699 w 2335699"/>
                <a:gd name="connsiteY1" fmla="*/ 15903 h 1183651"/>
                <a:gd name="connsiteX2" fmla="*/ 2017647 w 2335699"/>
                <a:gd name="connsiteY2" fmla="*/ 1183651 h 1183651"/>
                <a:gd name="connsiteX3" fmla="*/ 0 w 2335699"/>
                <a:gd name="connsiteY3" fmla="*/ 1175700 h 1183651"/>
                <a:gd name="connsiteX4" fmla="*/ 540689 w 2335699"/>
                <a:gd name="connsiteY4" fmla="*/ 0 h 1183651"/>
                <a:gd name="connsiteX0" fmla="*/ 540689 w 2335699"/>
                <a:gd name="connsiteY0" fmla="*/ 0 h 1191603"/>
                <a:gd name="connsiteX1" fmla="*/ 2335699 w 2335699"/>
                <a:gd name="connsiteY1" fmla="*/ 15903 h 1191603"/>
                <a:gd name="connsiteX2" fmla="*/ 2105111 w 2335699"/>
                <a:gd name="connsiteY2" fmla="*/ 1191603 h 1191603"/>
                <a:gd name="connsiteX3" fmla="*/ 0 w 2335699"/>
                <a:gd name="connsiteY3" fmla="*/ 1175700 h 1191603"/>
                <a:gd name="connsiteX4" fmla="*/ 540689 w 2335699"/>
                <a:gd name="connsiteY4" fmla="*/ 0 h 119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5699" h="1191603">
                  <a:moveTo>
                    <a:pt x="540689" y="0"/>
                  </a:moveTo>
                  <a:lnTo>
                    <a:pt x="2335699" y="15903"/>
                  </a:lnTo>
                  <a:lnTo>
                    <a:pt x="2105111" y="1191603"/>
                  </a:lnTo>
                  <a:lnTo>
                    <a:pt x="0" y="1175700"/>
                  </a:lnTo>
                  <a:lnTo>
                    <a:pt x="540689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4">
              <a:extLst>
                <a:ext uri="{FF2B5EF4-FFF2-40B4-BE49-F238E27FC236}">
                  <a16:creationId xmlns:a16="http://schemas.microsoft.com/office/drawing/2014/main" id="{63F34A6F-2368-4854-B2C9-40FEF7683041}"/>
                </a:ext>
              </a:extLst>
            </p:cNvPr>
            <p:cNvSpPr/>
            <p:nvPr/>
          </p:nvSpPr>
          <p:spPr>
            <a:xfrm>
              <a:off x="9259679" y="2609405"/>
              <a:ext cx="2115124" cy="702855"/>
            </a:xfrm>
            <a:custGeom>
              <a:avLst/>
              <a:gdLst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0 w 2143023"/>
                <a:gd name="connsiteY3" fmla="*/ 728917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219808 w 2143023"/>
                <a:gd name="connsiteY3" fmla="*/ 649786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34231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34231"/>
                <a:gd name="connsiteY0" fmla="*/ 8792 h 737709"/>
                <a:gd name="connsiteX1" fmla="*/ 2072685 w 2134231"/>
                <a:gd name="connsiteY1" fmla="*/ 0 h 737709"/>
                <a:gd name="connsiteX2" fmla="*/ 2134231 w 2134231"/>
                <a:gd name="connsiteY2" fmla="*/ 737709 h 737709"/>
                <a:gd name="connsiteX3" fmla="*/ 193431 w 2134231"/>
                <a:gd name="connsiteY3" fmla="*/ 720124 h 737709"/>
                <a:gd name="connsiteX4" fmla="*/ 0 w 2134231"/>
                <a:gd name="connsiteY4" fmla="*/ 8792 h 737709"/>
                <a:gd name="connsiteX0" fmla="*/ 0 w 2072685"/>
                <a:gd name="connsiteY0" fmla="*/ 8792 h 720124"/>
                <a:gd name="connsiteX1" fmla="*/ 2072685 w 2072685"/>
                <a:gd name="connsiteY1" fmla="*/ 0 h 720124"/>
                <a:gd name="connsiteX2" fmla="*/ 2048429 w 2072685"/>
                <a:gd name="connsiteY2" fmla="*/ 711014 h 720124"/>
                <a:gd name="connsiteX3" fmla="*/ 193431 w 2072685"/>
                <a:gd name="connsiteY3" fmla="*/ 720124 h 720124"/>
                <a:gd name="connsiteX4" fmla="*/ 0 w 2072685"/>
                <a:gd name="connsiteY4" fmla="*/ 8792 h 720124"/>
                <a:gd name="connsiteX0" fmla="*/ 0 w 2064104"/>
                <a:gd name="connsiteY0" fmla="*/ 0 h 711332"/>
                <a:gd name="connsiteX1" fmla="*/ 2064104 w 2064104"/>
                <a:gd name="connsiteY1" fmla="*/ 107 h 711332"/>
                <a:gd name="connsiteX2" fmla="*/ 2048429 w 2064104"/>
                <a:gd name="connsiteY2" fmla="*/ 702222 h 711332"/>
                <a:gd name="connsiteX3" fmla="*/ 193431 w 2064104"/>
                <a:gd name="connsiteY3" fmla="*/ 711332 h 711332"/>
                <a:gd name="connsiteX4" fmla="*/ 0 w 2064104"/>
                <a:gd name="connsiteY4" fmla="*/ 0 h 711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4104" h="711332">
                  <a:moveTo>
                    <a:pt x="0" y="0"/>
                  </a:moveTo>
                  <a:lnTo>
                    <a:pt x="2064104" y="107"/>
                  </a:lnTo>
                  <a:lnTo>
                    <a:pt x="2048429" y="702222"/>
                  </a:lnTo>
                  <a:lnTo>
                    <a:pt x="193431" y="7113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5">
              <a:extLst>
                <a:ext uri="{FF2B5EF4-FFF2-40B4-BE49-F238E27FC236}">
                  <a16:creationId xmlns:a16="http://schemas.microsoft.com/office/drawing/2014/main" id="{673649EB-7D75-45D0-90EE-06B208C8AD8B}"/>
                </a:ext>
              </a:extLst>
            </p:cNvPr>
            <p:cNvSpPr/>
            <p:nvPr/>
          </p:nvSpPr>
          <p:spPr>
            <a:xfrm>
              <a:off x="11357986" y="1409115"/>
              <a:ext cx="246060" cy="1864151"/>
            </a:xfrm>
            <a:custGeom>
              <a:avLst/>
              <a:gdLst>
                <a:gd name="connsiteX0" fmla="*/ 0 w 263893"/>
                <a:gd name="connsiteY0" fmla="*/ 0 h 1855360"/>
                <a:gd name="connsiteX1" fmla="*/ 263893 w 263893"/>
                <a:gd name="connsiteY1" fmla="*/ 0 h 1855360"/>
                <a:gd name="connsiteX2" fmla="*/ 263893 w 263893"/>
                <a:gd name="connsiteY2" fmla="*/ 1855360 h 1855360"/>
                <a:gd name="connsiteX3" fmla="*/ 0 w 263893"/>
                <a:gd name="connsiteY3" fmla="*/ 1855360 h 1855360"/>
                <a:gd name="connsiteX4" fmla="*/ 0 w 263893"/>
                <a:gd name="connsiteY4" fmla="*/ 0 h 1855360"/>
                <a:gd name="connsiteX0" fmla="*/ 0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0 w 343023"/>
                <a:gd name="connsiteY4" fmla="*/ 0 h 1855360"/>
                <a:gd name="connsiteX0" fmla="*/ 272561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272561 w 343023"/>
                <a:gd name="connsiteY4" fmla="*/ 0 h 1855360"/>
                <a:gd name="connsiteX0" fmla="*/ 228600 w 299062"/>
                <a:gd name="connsiteY0" fmla="*/ 0 h 1855360"/>
                <a:gd name="connsiteX1" fmla="*/ 299062 w 299062"/>
                <a:gd name="connsiteY1" fmla="*/ 852854 h 1855360"/>
                <a:gd name="connsiteX2" fmla="*/ 219932 w 299062"/>
                <a:gd name="connsiteY2" fmla="*/ 1855360 h 1855360"/>
                <a:gd name="connsiteX3" fmla="*/ 0 w 299062"/>
                <a:gd name="connsiteY3" fmla="*/ 1116807 h 1855360"/>
                <a:gd name="connsiteX4" fmla="*/ 228600 w 299062"/>
                <a:gd name="connsiteY4" fmla="*/ 0 h 1855360"/>
                <a:gd name="connsiteX0" fmla="*/ 237268 w 307730"/>
                <a:gd name="connsiteY0" fmla="*/ 0 h 1890529"/>
                <a:gd name="connsiteX1" fmla="*/ 307730 w 307730"/>
                <a:gd name="connsiteY1" fmla="*/ 852854 h 1890529"/>
                <a:gd name="connsiteX2" fmla="*/ 0 w 307730"/>
                <a:gd name="connsiteY2" fmla="*/ 1890529 h 1890529"/>
                <a:gd name="connsiteX3" fmla="*/ 8668 w 307730"/>
                <a:gd name="connsiteY3" fmla="*/ 1116807 h 1890529"/>
                <a:gd name="connsiteX4" fmla="*/ 237268 w 307730"/>
                <a:gd name="connsiteY4" fmla="*/ 0 h 1890529"/>
                <a:gd name="connsiteX0" fmla="*/ 237268 w 263769"/>
                <a:gd name="connsiteY0" fmla="*/ 0 h 1890529"/>
                <a:gd name="connsiteX1" fmla="*/ 263769 w 263769"/>
                <a:gd name="connsiteY1" fmla="*/ 782516 h 1890529"/>
                <a:gd name="connsiteX2" fmla="*/ 0 w 263769"/>
                <a:gd name="connsiteY2" fmla="*/ 1890529 h 1890529"/>
                <a:gd name="connsiteX3" fmla="*/ 8668 w 263769"/>
                <a:gd name="connsiteY3" fmla="*/ 1116807 h 1890529"/>
                <a:gd name="connsiteX4" fmla="*/ 237268 w 263769"/>
                <a:gd name="connsiteY4" fmla="*/ 0 h 1890529"/>
                <a:gd name="connsiteX0" fmla="*/ 237268 w 237268"/>
                <a:gd name="connsiteY0" fmla="*/ 0 h 1890529"/>
                <a:gd name="connsiteX1" fmla="*/ 193430 w 237268"/>
                <a:gd name="connsiteY1" fmla="*/ 659424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37268 w 237268"/>
                <a:gd name="connsiteY0" fmla="*/ 0 h 1890529"/>
                <a:gd name="connsiteX1" fmla="*/ 219806 w 237268"/>
                <a:gd name="connsiteY1" fmla="*/ 712178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28847 w 228847"/>
                <a:gd name="connsiteY0" fmla="*/ 0 h 1908114"/>
                <a:gd name="connsiteX1" fmla="*/ 211385 w 228847"/>
                <a:gd name="connsiteY1" fmla="*/ 712178 h 1908114"/>
                <a:gd name="connsiteX2" fmla="*/ 17956 w 228847"/>
                <a:gd name="connsiteY2" fmla="*/ 1908114 h 1908114"/>
                <a:gd name="connsiteX3" fmla="*/ 247 w 228847"/>
                <a:gd name="connsiteY3" fmla="*/ 1116807 h 1908114"/>
                <a:gd name="connsiteX4" fmla="*/ 228847 w 228847"/>
                <a:gd name="connsiteY4" fmla="*/ 0 h 1908114"/>
                <a:gd name="connsiteX0" fmla="*/ 263645 w 263645"/>
                <a:gd name="connsiteY0" fmla="*/ 0 h 1855360"/>
                <a:gd name="connsiteX1" fmla="*/ 246183 w 263645"/>
                <a:gd name="connsiteY1" fmla="*/ 712178 h 1855360"/>
                <a:gd name="connsiteX2" fmla="*/ 0 w 263645"/>
                <a:gd name="connsiteY2" fmla="*/ 1855360 h 1855360"/>
                <a:gd name="connsiteX3" fmla="*/ 35045 w 263645"/>
                <a:gd name="connsiteY3" fmla="*/ 1116807 h 1855360"/>
                <a:gd name="connsiteX4" fmla="*/ 263645 w 263645"/>
                <a:gd name="connsiteY4" fmla="*/ 0 h 1855360"/>
                <a:gd name="connsiteX0" fmla="*/ 228847 w 228847"/>
                <a:gd name="connsiteY0" fmla="*/ 0 h 1925698"/>
                <a:gd name="connsiteX1" fmla="*/ 211385 w 228847"/>
                <a:gd name="connsiteY1" fmla="*/ 712178 h 1925698"/>
                <a:gd name="connsiteX2" fmla="*/ 17956 w 228847"/>
                <a:gd name="connsiteY2" fmla="*/ 1925698 h 1925698"/>
                <a:gd name="connsiteX3" fmla="*/ 247 w 228847"/>
                <a:gd name="connsiteY3" fmla="*/ 1116807 h 1925698"/>
                <a:gd name="connsiteX4" fmla="*/ 228847 w 228847"/>
                <a:gd name="connsiteY4" fmla="*/ 0 h 1925698"/>
                <a:gd name="connsiteX0" fmla="*/ 246060 w 246060"/>
                <a:gd name="connsiteY0" fmla="*/ 0 h 1864151"/>
                <a:gd name="connsiteX1" fmla="*/ 228598 w 246060"/>
                <a:gd name="connsiteY1" fmla="*/ 712178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  <a:gd name="connsiteX0" fmla="*/ 246060 w 246060"/>
                <a:gd name="connsiteY0" fmla="*/ 0 h 1864151"/>
                <a:gd name="connsiteX1" fmla="*/ 184636 w 246060"/>
                <a:gd name="connsiteY1" fmla="*/ 694593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060" h="1864151">
                  <a:moveTo>
                    <a:pt x="246060" y="0"/>
                  </a:moveTo>
                  <a:lnTo>
                    <a:pt x="184636" y="694593"/>
                  </a:lnTo>
                  <a:lnTo>
                    <a:pt x="0" y="1864151"/>
                  </a:lnTo>
                  <a:cubicBezTo>
                    <a:pt x="2889" y="1606244"/>
                    <a:pt x="14571" y="1374714"/>
                    <a:pt x="17460" y="1116807"/>
                  </a:cubicBezTo>
                  <a:lnTo>
                    <a:pt x="24606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6">
              <a:extLst>
                <a:ext uri="{FF2B5EF4-FFF2-40B4-BE49-F238E27FC236}">
                  <a16:creationId xmlns:a16="http://schemas.microsoft.com/office/drawing/2014/main" id="{38984FFD-B727-4F0B-B5EE-01557FB0015E}"/>
                </a:ext>
              </a:extLst>
            </p:cNvPr>
            <p:cNvSpPr/>
            <p:nvPr/>
          </p:nvSpPr>
          <p:spPr>
            <a:xfrm>
              <a:off x="9125495" y="90453"/>
              <a:ext cx="653223" cy="2475280"/>
            </a:xfrm>
            <a:custGeom>
              <a:avLst/>
              <a:gdLst>
                <a:gd name="connsiteX0" fmla="*/ 0 w 512546"/>
                <a:gd name="connsiteY0" fmla="*/ 0 h 1191603"/>
                <a:gd name="connsiteX1" fmla="*/ 512546 w 512546"/>
                <a:gd name="connsiteY1" fmla="*/ 0 h 1191603"/>
                <a:gd name="connsiteX2" fmla="*/ 512546 w 512546"/>
                <a:gd name="connsiteY2" fmla="*/ 1191603 h 1191603"/>
                <a:gd name="connsiteX3" fmla="*/ 0 w 512546"/>
                <a:gd name="connsiteY3" fmla="*/ 1191603 h 1191603"/>
                <a:gd name="connsiteX4" fmla="*/ 0 w 512546"/>
                <a:gd name="connsiteY4" fmla="*/ 0 h 1191603"/>
                <a:gd name="connsiteX0" fmla="*/ 0 w 582884"/>
                <a:gd name="connsiteY0" fmla="*/ 694592 h 1886195"/>
                <a:gd name="connsiteX1" fmla="*/ 582884 w 582884"/>
                <a:gd name="connsiteY1" fmla="*/ 0 h 1886195"/>
                <a:gd name="connsiteX2" fmla="*/ 512546 w 582884"/>
                <a:gd name="connsiteY2" fmla="*/ 1886195 h 1886195"/>
                <a:gd name="connsiteX3" fmla="*/ 0 w 582884"/>
                <a:gd name="connsiteY3" fmla="*/ 1886195 h 1886195"/>
                <a:gd name="connsiteX4" fmla="*/ 0 w 582884"/>
                <a:gd name="connsiteY4" fmla="*/ 694592 h 1886195"/>
                <a:gd name="connsiteX0" fmla="*/ 0 w 653223"/>
                <a:gd name="connsiteY0" fmla="*/ 694592 h 1886195"/>
                <a:gd name="connsiteX1" fmla="*/ 582884 w 653223"/>
                <a:gd name="connsiteY1" fmla="*/ 0 h 1886195"/>
                <a:gd name="connsiteX2" fmla="*/ 653223 w 653223"/>
                <a:gd name="connsiteY2" fmla="*/ 1297110 h 1886195"/>
                <a:gd name="connsiteX3" fmla="*/ 0 w 653223"/>
                <a:gd name="connsiteY3" fmla="*/ 1886195 h 1886195"/>
                <a:gd name="connsiteX4" fmla="*/ 0 w 653223"/>
                <a:gd name="connsiteY4" fmla="*/ 694592 h 1886195"/>
                <a:gd name="connsiteX0" fmla="*/ 0 w 653223"/>
                <a:gd name="connsiteY0" fmla="*/ 694592 h 2475280"/>
                <a:gd name="connsiteX1" fmla="*/ 582884 w 653223"/>
                <a:gd name="connsiteY1" fmla="*/ 0 h 2475280"/>
                <a:gd name="connsiteX2" fmla="*/ 653223 w 653223"/>
                <a:gd name="connsiteY2" fmla="*/ 1297110 h 2475280"/>
                <a:gd name="connsiteX3" fmla="*/ 123092 w 653223"/>
                <a:gd name="connsiteY3" fmla="*/ 2475280 h 2475280"/>
                <a:gd name="connsiteX4" fmla="*/ 0 w 653223"/>
                <a:gd name="connsiteY4" fmla="*/ 694592 h 247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3223" h="2475280">
                  <a:moveTo>
                    <a:pt x="0" y="694592"/>
                  </a:moveTo>
                  <a:lnTo>
                    <a:pt x="582884" y="0"/>
                  </a:lnTo>
                  <a:lnTo>
                    <a:pt x="653223" y="1297110"/>
                  </a:lnTo>
                  <a:lnTo>
                    <a:pt x="123092" y="2475280"/>
                  </a:lnTo>
                  <a:lnTo>
                    <a:pt x="0" y="69459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7">
              <a:extLst>
                <a:ext uri="{FF2B5EF4-FFF2-40B4-BE49-F238E27FC236}">
                  <a16:creationId xmlns:a16="http://schemas.microsoft.com/office/drawing/2014/main" id="{6E84AA56-7E4E-4D8D-AFC2-D29A5F00B95F}"/>
                </a:ext>
              </a:extLst>
            </p:cNvPr>
            <p:cNvSpPr/>
            <p:nvPr/>
          </p:nvSpPr>
          <p:spPr>
            <a:xfrm>
              <a:off x="9107909" y="-102411"/>
              <a:ext cx="638323" cy="940209"/>
            </a:xfrm>
            <a:custGeom>
              <a:avLst/>
              <a:gdLst>
                <a:gd name="connsiteX0" fmla="*/ 0 w 594360"/>
                <a:gd name="connsiteY0" fmla="*/ 0 h 619863"/>
                <a:gd name="connsiteX1" fmla="*/ 594360 w 594360"/>
                <a:gd name="connsiteY1" fmla="*/ 0 h 619863"/>
                <a:gd name="connsiteX2" fmla="*/ 594360 w 594360"/>
                <a:gd name="connsiteY2" fmla="*/ 619863 h 619863"/>
                <a:gd name="connsiteX3" fmla="*/ 0 w 594360"/>
                <a:gd name="connsiteY3" fmla="*/ 619863 h 619863"/>
                <a:gd name="connsiteX4" fmla="*/ 0 w 594360"/>
                <a:gd name="connsiteY4" fmla="*/ 0 h 6198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94360 w 594360"/>
                <a:gd name="connsiteY2" fmla="*/ 619863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76776 w 594360"/>
                <a:gd name="connsiteY2" fmla="*/ 320924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8793 w 576776"/>
                <a:gd name="connsiteY0" fmla="*/ 738554 h 962763"/>
                <a:gd name="connsiteX1" fmla="*/ 576776 w 576776"/>
                <a:gd name="connsiteY1" fmla="*/ 0 h 962763"/>
                <a:gd name="connsiteX2" fmla="*/ 559192 w 576776"/>
                <a:gd name="connsiteY2" fmla="*/ 320924 h 962763"/>
                <a:gd name="connsiteX3" fmla="*/ 0 w 576776"/>
                <a:gd name="connsiteY3" fmla="*/ 962763 h 962763"/>
                <a:gd name="connsiteX4" fmla="*/ 8793 w 576776"/>
                <a:gd name="connsiteY4" fmla="*/ 738554 h 962763"/>
                <a:gd name="connsiteX0" fmla="*/ 8793 w 559192"/>
                <a:gd name="connsiteY0" fmla="*/ 518747 h 742956"/>
                <a:gd name="connsiteX1" fmla="*/ 348176 w 559192"/>
                <a:gd name="connsiteY1" fmla="*/ 0 h 742956"/>
                <a:gd name="connsiteX2" fmla="*/ 559192 w 559192"/>
                <a:gd name="connsiteY2" fmla="*/ 101117 h 742956"/>
                <a:gd name="connsiteX3" fmla="*/ 0 w 559192"/>
                <a:gd name="connsiteY3" fmla="*/ 742956 h 742956"/>
                <a:gd name="connsiteX4" fmla="*/ 8793 w 559192"/>
                <a:gd name="connsiteY4" fmla="*/ 518747 h 742956"/>
                <a:gd name="connsiteX0" fmla="*/ 8793 w 620737"/>
                <a:gd name="connsiteY0" fmla="*/ 791309 h 1015518"/>
                <a:gd name="connsiteX1" fmla="*/ 620737 w 620737"/>
                <a:gd name="connsiteY1" fmla="*/ 0 h 1015518"/>
                <a:gd name="connsiteX2" fmla="*/ 559192 w 620737"/>
                <a:gd name="connsiteY2" fmla="*/ 373679 h 1015518"/>
                <a:gd name="connsiteX3" fmla="*/ 0 w 620737"/>
                <a:gd name="connsiteY3" fmla="*/ 1015518 h 1015518"/>
                <a:gd name="connsiteX4" fmla="*/ 8793 w 620737"/>
                <a:gd name="connsiteY4" fmla="*/ 791309 h 1015518"/>
                <a:gd name="connsiteX0" fmla="*/ 8793 w 603153"/>
                <a:gd name="connsiteY0" fmla="*/ 698087 h 922296"/>
                <a:gd name="connsiteX1" fmla="*/ 603153 w 603153"/>
                <a:gd name="connsiteY1" fmla="*/ 0 h 922296"/>
                <a:gd name="connsiteX2" fmla="*/ 559192 w 603153"/>
                <a:gd name="connsiteY2" fmla="*/ 280457 h 922296"/>
                <a:gd name="connsiteX3" fmla="*/ 0 w 603153"/>
                <a:gd name="connsiteY3" fmla="*/ 922296 h 922296"/>
                <a:gd name="connsiteX4" fmla="*/ 8793 w 603153"/>
                <a:gd name="connsiteY4" fmla="*/ 698087 h 922296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94362 w 638323"/>
                <a:gd name="connsiteY2" fmla="*/ 280457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85569 w 638323"/>
                <a:gd name="connsiteY2" fmla="*/ 187235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323" h="996873">
                  <a:moveTo>
                    <a:pt x="43963" y="698087"/>
                  </a:moveTo>
                  <a:lnTo>
                    <a:pt x="638323" y="0"/>
                  </a:lnTo>
                  <a:lnTo>
                    <a:pt x="585569" y="187235"/>
                  </a:lnTo>
                  <a:lnTo>
                    <a:pt x="0" y="996873"/>
                  </a:lnTo>
                  <a:lnTo>
                    <a:pt x="43963" y="69808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668F0483-12D8-46A7-B26C-79F76BA9F15D}"/>
                </a:ext>
              </a:extLst>
            </p:cNvPr>
            <p:cNvCxnSpPr>
              <a:stCxn id="21" idx="0"/>
            </p:cNvCxnSpPr>
            <p:nvPr/>
          </p:nvCxnSpPr>
          <p:spPr>
            <a:xfrm>
              <a:off x="9800369" y="1409115"/>
              <a:ext cx="141032" cy="7208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C24FCFF2-5209-4711-BB8A-96F2F82FD1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6232" y="2129986"/>
              <a:ext cx="190524" cy="4514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E47F9584-A42B-4277-84B9-8F5694080AE6}"/>
                </a:ext>
              </a:extLst>
            </p:cNvPr>
            <p:cNvCxnSpPr>
              <a:stCxn id="21" idx="0"/>
              <a:endCxn id="21" idx="3"/>
            </p:cNvCxnSpPr>
            <p:nvPr/>
          </p:nvCxnSpPr>
          <p:spPr>
            <a:xfrm flipH="1">
              <a:off x="9259680" y="1409115"/>
              <a:ext cx="540689" cy="11757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16FAD254-ED2D-48B5-A9D7-FA0EB03E0DD4}"/>
                </a:ext>
              </a:extLst>
            </p:cNvPr>
            <p:cNvCxnSpPr>
              <a:stCxn id="24" idx="2"/>
              <a:endCxn id="23" idx="0"/>
            </p:cNvCxnSpPr>
            <p:nvPr/>
          </p:nvCxnSpPr>
          <p:spPr>
            <a:xfrm>
              <a:off x="9778718" y="1387563"/>
              <a:ext cx="1825328" cy="215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8C3D2941-C5C9-4CF8-865B-20BAD9A1E9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69242" y="2121299"/>
              <a:ext cx="1444280" cy="86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792DF6B1-1216-437D-A7B2-8C0D3E4B7E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76516" y="2108123"/>
              <a:ext cx="181891" cy="4766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9" name="図 18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F14EB367-A5C2-48ED-82D4-346EBC87C2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216" y="5228774"/>
            <a:ext cx="700712" cy="700712"/>
          </a:xfrm>
          <a:prstGeom prst="rect">
            <a:avLst/>
          </a:prstGeom>
        </p:spPr>
      </p:pic>
      <p:pic>
        <p:nvPicPr>
          <p:cNvPr id="38" name="図 37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2C2FF480-661A-42F7-A6FE-A1ACBC32EC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900" y="5351430"/>
            <a:ext cx="700712" cy="700712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4924577-444D-44CB-B3DC-73139CDEA513}"/>
              </a:ext>
            </a:extLst>
          </p:cNvPr>
          <p:cNvSpPr txBox="1"/>
          <p:nvPr/>
        </p:nvSpPr>
        <p:spPr>
          <a:xfrm>
            <a:off x="27604" y="4384793"/>
            <a:ext cx="2765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プリンください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AA604B2-6AB2-4107-ACF3-A14DB7F84BDE}"/>
              </a:ext>
            </a:extLst>
          </p:cNvPr>
          <p:cNvSpPr txBox="1"/>
          <p:nvPr/>
        </p:nvSpPr>
        <p:spPr>
          <a:xfrm>
            <a:off x="2592864" y="6042954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5FCE8E8-D9E2-4447-A6B7-9F003F2F4332}"/>
              </a:ext>
            </a:extLst>
          </p:cNvPr>
          <p:cNvSpPr txBox="1"/>
          <p:nvPr/>
        </p:nvSpPr>
        <p:spPr>
          <a:xfrm>
            <a:off x="0" y="5056502"/>
            <a:ext cx="2765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プレゼントするので箱に入れ</a:t>
            </a:r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て</a:t>
            </a: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75381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39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703654-DD39-4568-9209-7FE7F05951C8}"/>
              </a:ext>
            </a:extLst>
          </p:cNvPr>
          <p:cNvSpPr txBox="1"/>
          <p:nvPr/>
        </p:nvSpPr>
        <p:spPr>
          <a:xfrm>
            <a:off x="4403412" y="189563"/>
            <a:ext cx="7649198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個のねだんが</a:t>
            </a: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</a:t>
            </a:r>
            <a:endParaRPr kumimoji="1"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プリンがあります。</a:t>
            </a:r>
            <a:endParaRPr kumimoji="1"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このプリンを何個か買って，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円の箱に入れてもらいます。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プリンの数と代金の関係を</a:t>
            </a:r>
            <a:endParaRPr kumimoji="1"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調べましょう。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45EB92-BDC8-4C5D-9781-961B9E0F4488}"/>
              </a:ext>
            </a:extLst>
          </p:cNvPr>
          <p:cNvCxnSpPr>
            <a:cxnSpLocks/>
          </p:cNvCxnSpPr>
          <p:nvPr/>
        </p:nvCxnSpPr>
        <p:spPr>
          <a:xfrm>
            <a:off x="4552545" y="972766"/>
            <a:ext cx="482491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9F67DDF-4A3A-48CC-8C30-E7FB1DFCD7A3}"/>
              </a:ext>
            </a:extLst>
          </p:cNvPr>
          <p:cNvCxnSpPr>
            <a:cxnSpLocks/>
          </p:cNvCxnSpPr>
          <p:nvPr/>
        </p:nvCxnSpPr>
        <p:spPr>
          <a:xfrm>
            <a:off x="7402749" y="2465901"/>
            <a:ext cx="300260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22332D1-7189-4C2C-A791-EAE1C3D2732F}"/>
              </a:ext>
            </a:extLst>
          </p:cNvPr>
          <p:cNvCxnSpPr>
            <a:cxnSpLocks/>
          </p:cNvCxnSpPr>
          <p:nvPr/>
        </p:nvCxnSpPr>
        <p:spPr>
          <a:xfrm>
            <a:off x="4552545" y="3164731"/>
            <a:ext cx="21336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9B314FE-EFC6-4BC7-B367-411CD2217F0B}"/>
              </a:ext>
            </a:extLst>
          </p:cNvPr>
          <p:cNvCxnSpPr>
            <a:cxnSpLocks/>
          </p:cNvCxnSpPr>
          <p:nvPr/>
        </p:nvCxnSpPr>
        <p:spPr>
          <a:xfrm>
            <a:off x="4552545" y="3920246"/>
            <a:ext cx="2428672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DA713C29-70E8-4CBF-913A-7E5B4B057AC7}"/>
              </a:ext>
            </a:extLst>
          </p:cNvPr>
          <p:cNvCxnSpPr>
            <a:cxnSpLocks/>
          </p:cNvCxnSpPr>
          <p:nvPr/>
        </p:nvCxnSpPr>
        <p:spPr>
          <a:xfrm>
            <a:off x="7558392" y="3920246"/>
            <a:ext cx="103113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 descr="白いバックグラウンドの前に座っている人形&#10;&#10;低い精度で自動的に生成された説明">
            <a:extLst>
              <a:ext uri="{FF2B5EF4-FFF2-40B4-BE49-F238E27FC236}">
                <a16:creationId xmlns:a16="http://schemas.microsoft.com/office/drawing/2014/main" id="{36DBBED7-5A14-44AE-AE42-A9C99088FC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" y="302667"/>
            <a:ext cx="1691131" cy="1878684"/>
          </a:xfrm>
          <a:prstGeom prst="rect">
            <a:avLst/>
          </a:prstGeom>
        </p:spPr>
      </p:pic>
      <p:pic>
        <p:nvPicPr>
          <p:cNvPr id="15" name="図 14" descr="マグカップ が含まれている画像&#10;&#10;自動的に生成された説明">
            <a:extLst>
              <a:ext uri="{FF2B5EF4-FFF2-40B4-BE49-F238E27FC236}">
                <a16:creationId xmlns:a16="http://schemas.microsoft.com/office/drawing/2014/main" id="{463C35FA-4F97-4074-99C5-7F6093406A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740" y="256735"/>
            <a:ext cx="1580952" cy="2476190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1EEB58F-D5A1-4782-9A34-BA4B52891137}"/>
              </a:ext>
            </a:extLst>
          </p:cNvPr>
          <p:cNvGrpSpPr/>
          <p:nvPr/>
        </p:nvGrpSpPr>
        <p:grpSpPr>
          <a:xfrm>
            <a:off x="1688375" y="1454774"/>
            <a:ext cx="2128897" cy="2912293"/>
            <a:chOff x="9107909" y="-102411"/>
            <a:chExt cx="2496137" cy="3414671"/>
          </a:xfrm>
        </p:grpSpPr>
        <p:sp>
          <p:nvSpPr>
            <p:cNvPr id="17" name="正方形/長方形 1">
              <a:extLst>
                <a:ext uri="{FF2B5EF4-FFF2-40B4-BE49-F238E27FC236}">
                  <a16:creationId xmlns:a16="http://schemas.microsoft.com/office/drawing/2014/main" id="{ADE26BB7-60E2-4A2B-AEFA-2E30509CD3DF}"/>
                </a:ext>
              </a:extLst>
            </p:cNvPr>
            <p:cNvSpPr/>
            <p:nvPr/>
          </p:nvSpPr>
          <p:spPr>
            <a:xfrm>
              <a:off x="9259680" y="1409115"/>
              <a:ext cx="2335699" cy="1191603"/>
            </a:xfrm>
            <a:custGeom>
              <a:avLst/>
              <a:gdLst>
                <a:gd name="connsiteX0" fmla="*/ 0 w 1635984"/>
                <a:gd name="connsiteY0" fmla="*/ 0 h 1573265"/>
                <a:gd name="connsiteX1" fmla="*/ 1635984 w 1635984"/>
                <a:gd name="connsiteY1" fmla="*/ 0 h 1573265"/>
                <a:gd name="connsiteX2" fmla="*/ 1635984 w 1635984"/>
                <a:gd name="connsiteY2" fmla="*/ 1573265 h 1573265"/>
                <a:gd name="connsiteX3" fmla="*/ 0 w 1635984"/>
                <a:gd name="connsiteY3" fmla="*/ 1573265 h 1573265"/>
                <a:gd name="connsiteX4" fmla="*/ 0 w 1635984"/>
                <a:gd name="connsiteY4" fmla="*/ 0 h 1573265"/>
                <a:gd name="connsiteX0" fmla="*/ 0 w 1818864"/>
                <a:gd name="connsiteY0" fmla="*/ 0 h 1573265"/>
                <a:gd name="connsiteX1" fmla="*/ 1818864 w 1818864"/>
                <a:gd name="connsiteY1" fmla="*/ 103367 h 1573265"/>
                <a:gd name="connsiteX2" fmla="*/ 1635984 w 1818864"/>
                <a:gd name="connsiteY2" fmla="*/ 1573265 h 1573265"/>
                <a:gd name="connsiteX3" fmla="*/ 0 w 1818864"/>
                <a:gd name="connsiteY3" fmla="*/ 1573265 h 1573265"/>
                <a:gd name="connsiteX4" fmla="*/ 0 w 1818864"/>
                <a:gd name="connsiteY4" fmla="*/ 0 h 1573265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635984 w 1818864"/>
                <a:gd name="connsiteY2" fmla="*/ 148580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500812 w 1818864"/>
                <a:gd name="connsiteY2" fmla="*/ 118365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540689 w 2335699"/>
                <a:gd name="connsiteY0" fmla="*/ 0 h 1183651"/>
                <a:gd name="connsiteX1" fmla="*/ 2335699 w 2335699"/>
                <a:gd name="connsiteY1" fmla="*/ 15903 h 1183651"/>
                <a:gd name="connsiteX2" fmla="*/ 2017647 w 2335699"/>
                <a:gd name="connsiteY2" fmla="*/ 1183651 h 1183651"/>
                <a:gd name="connsiteX3" fmla="*/ 0 w 2335699"/>
                <a:gd name="connsiteY3" fmla="*/ 1175700 h 1183651"/>
                <a:gd name="connsiteX4" fmla="*/ 540689 w 2335699"/>
                <a:gd name="connsiteY4" fmla="*/ 0 h 1183651"/>
                <a:gd name="connsiteX0" fmla="*/ 540689 w 2335699"/>
                <a:gd name="connsiteY0" fmla="*/ 0 h 1191603"/>
                <a:gd name="connsiteX1" fmla="*/ 2335699 w 2335699"/>
                <a:gd name="connsiteY1" fmla="*/ 15903 h 1191603"/>
                <a:gd name="connsiteX2" fmla="*/ 2105111 w 2335699"/>
                <a:gd name="connsiteY2" fmla="*/ 1191603 h 1191603"/>
                <a:gd name="connsiteX3" fmla="*/ 0 w 2335699"/>
                <a:gd name="connsiteY3" fmla="*/ 1175700 h 1191603"/>
                <a:gd name="connsiteX4" fmla="*/ 540689 w 2335699"/>
                <a:gd name="connsiteY4" fmla="*/ 0 h 119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5699" h="1191603">
                  <a:moveTo>
                    <a:pt x="540689" y="0"/>
                  </a:moveTo>
                  <a:lnTo>
                    <a:pt x="2335699" y="15903"/>
                  </a:lnTo>
                  <a:lnTo>
                    <a:pt x="2105111" y="1191603"/>
                  </a:lnTo>
                  <a:lnTo>
                    <a:pt x="0" y="1175700"/>
                  </a:lnTo>
                  <a:lnTo>
                    <a:pt x="540689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4">
              <a:extLst>
                <a:ext uri="{FF2B5EF4-FFF2-40B4-BE49-F238E27FC236}">
                  <a16:creationId xmlns:a16="http://schemas.microsoft.com/office/drawing/2014/main" id="{3E75E660-5903-4C35-BF26-980AFB70080D}"/>
                </a:ext>
              </a:extLst>
            </p:cNvPr>
            <p:cNvSpPr/>
            <p:nvPr/>
          </p:nvSpPr>
          <p:spPr>
            <a:xfrm>
              <a:off x="9259679" y="2609405"/>
              <a:ext cx="2115124" cy="702855"/>
            </a:xfrm>
            <a:custGeom>
              <a:avLst/>
              <a:gdLst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0 w 2143023"/>
                <a:gd name="connsiteY3" fmla="*/ 728917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219808 w 2143023"/>
                <a:gd name="connsiteY3" fmla="*/ 649786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34231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34231"/>
                <a:gd name="connsiteY0" fmla="*/ 8792 h 737709"/>
                <a:gd name="connsiteX1" fmla="*/ 2072685 w 2134231"/>
                <a:gd name="connsiteY1" fmla="*/ 0 h 737709"/>
                <a:gd name="connsiteX2" fmla="*/ 2134231 w 2134231"/>
                <a:gd name="connsiteY2" fmla="*/ 737709 h 737709"/>
                <a:gd name="connsiteX3" fmla="*/ 193431 w 2134231"/>
                <a:gd name="connsiteY3" fmla="*/ 720124 h 737709"/>
                <a:gd name="connsiteX4" fmla="*/ 0 w 2134231"/>
                <a:gd name="connsiteY4" fmla="*/ 8792 h 737709"/>
                <a:gd name="connsiteX0" fmla="*/ 0 w 2072685"/>
                <a:gd name="connsiteY0" fmla="*/ 8792 h 720124"/>
                <a:gd name="connsiteX1" fmla="*/ 2072685 w 2072685"/>
                <a:gd name="connsiteY1" fmla="*/ 0 h 720124"/>
                <a:gd name="connsiteX2" fmla="*/ 2048429 w 2072685"/>
                <a:gd name="connsiteY2" fmla="*/ 711014 h 720124"/>
                <a:gd name="connsiteX3" fmla="*/ 193431 w 2072685"/>
                <a:gd name="connsiteY3" fmla="*/ 720124 h 720124"/>
                <a:gd name="connsiteX4" fmla="*/ 0 w 2072685"/>
                <a:gd name="connsiteY4" fmla="*/ 8792 h 720124"/>
                <a:gd name="connsiteX0" fmla="*/ 0 w 2064104"/>
                <a:gd name="connsiteY0" fmla="*/ 0 h 711332"/>
                <a:gd name="connsiteX1" fmla="*/ 2064104 w 2064104"/>
                <a:gd name="connsiteY1" fmla="*/ 107 h 711332"/>
                <a:gd name="connsiteX2" fmla="*/ 2048429 w 2064104"/>
                <a:gd name="connsiteY2" fmla="*/ 702222 h 711332"/>
                <a:gd name="connsiteX3" fmla="*/ 193431 w 2064104"/>
                <a:gd name="connsiteY3" fmla="*/ 711332 h 711332"/>
                <a:gd name="connsiteX4" fmla="*/ 0 w 2064104"/>
                <a:gd name="connsiteY4" fmla="*/ 0 h 711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4104" h="711332">
                  <a:moveTo>
                    <a:pt x="0" y="0"/>
                  </a:moveTo>
                  <a:lnTo>
                    <a:pt x="2064104" y="107"/>
                  </a:lnTo>
                  <a:lnTo>
                    <a:pt x="2048429" y="702222"/>
                  </a:lnTo>
                  <a:lnTo>
                    <a:pt x="193431" y="7113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5">
              <a:extLst>
                <a:ext uri="{FF2B5EF4-FFF2-40B4-BE49-F238E27FC236}">
                  <a16:creationId xmlns:a16="http://schemas.microsoft.com/office/drawing/2014/main" id="{5E78617F-E02C-4840-A05F-CAF349C5E656}"/>
                </a:ext>
              </a:extLst>
            </p:cNvPr>
            <p:cNvSpPr/>
            <p:nvPr/>
          </p:nvSpPr>
          <p:spPr>
            <a:xfrm>
              <a:off x="11357986" y="1409115"/>
              <a:ext cx="246060" cy="1864151"/>
            </a:xfrm>
            <a:custGeom>
              <a:avLst/>
              <a:gdLst>
                <a:gd name="connsiteX0" fmla="*/ 0 w 263893"/>
                <a:gd name="connsiteY0" fmla="*/ 0 h 1855360"/>
                <a:gd name="connsiteX1" fmla="*/ 263893 w 263893"/>
                <a:gd name="connsiteY1" fmla="*/ 0 h 1855360"/>
                <a:gd name="connsiteX2" fmla="*/ 263893 w 263893"/>
                <a:gd name="connsiteY2" fmla="*/ 1855360 h 1855360"/>
                <a:gd name="connsiteX3" fmla="*/ 0 w 263893"/>
                <a:gd name="connsiteY3" fmla="*/ 1855360 h 1855360"/>
                <a:gd name="connsiteX4" fmla="*/ 0 w 263893"/>
                <a:gd name="connsiteY4" fmla="*/ 0 h 1855360"/>
                <a:gd name="connsiteX0" fmla="*/ 0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0 w 343023"/>
                <a:gd name="connsiteY4" fmla="*/ 0 h 1855360"/>
                <a:gd name="connsiteX0" fmla="*/ 272561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272561 w 343023"/>
                <a:gd name="connsiteY4" fmla="*/ 0 h 1855360"/>
                <a:gd name="connsiteX0" fmla="*/ 228600 w 299062"/>
                <a:gd name="connsiteY0" fmla="*/ 0 h 1855360"/>
                <a:gd name="connsiteX1" fmla="*/ 299062 w 299062"/>
                <a:gd name="connsiteY1" fmla="*/ 852854 h 1855360"/>
                <a:gd name="connsiteX2" fmla="*/ 219932 w 299062"/>
                <a:gd name="connsiteY2" fmla="*/ 1855360 h 1855360"/>
                <a:gd name="connsiteX3" fmla="*/ 0 w 299062"/>
                <a:gd name="connsiteY3" fmla="*/ 1116807 h 1855360"/>
                <a:gd name="connsiteX4" fmla="*/ 228600 w 299062"/>
                <a:gd name="connsiteY4" fmla="*/ 0 h 1855360"/>
                <a:gd name="connsiteX0" fmla="*/ 237268 w 307730"/>
                <a:gd name="connsiteY0" fmla="*/ 0 h 1890529"/>
                <a:gd name="connsiteX1" fmla="*/ 307730 w 307730"/>
                <a:gd name="connsiteY1" fmla="*/ 852854 h 1890529"/>
                <a:gd name="connsiteX2" fmla="*/ 0 w 307730"/>
                <a:gd name="connsiteY2" fmla="*/ 1890529 h 1890529"/>
                <a:gd name="connsiteX3" fmla="*/ 8668 w 307730"/>
                <a:gd name="connsiteY3" fmla="*/ 1116807 h 1890529"/>
                <a:gd name="connsiteX4" fmla="*/ 237268 w 307730"/>
                <a:gd name="connsiteY4" fmla="*/ 0 h 1890529"/>
                <a:gd name="connsiteX0" fmla="*/ 237268 w 263769"/>
                <a:gd name="connsiteY0" fmla="*/ 0 h 1890529"/>
                <a:gd name="connsiteX1" fmla="*/ 263769 w 263769"/>
                <a:gd name="connsiteY1" fmla="*/ 782516 h 1890529"/>
                <a:gd name="connsiteX2" fmla="*/ 0 w 263769"/>
                <a:gd name="connsiteY2" fmla="*/ 1890529 h 1890529"/>
                <a:gd name="connsiteX3" fmla="*/ 8668 w 263769"/>
                <a:gd name="connsiteY3" fmla="*/ 1116807 h 1890529"/>
                <a:gd name="connsiteX4" fmla="*/ 237268 w 263769"/>
                <a:gd name="connsiteY4" fmla="*/ 0 h 1890529"/>
                <a:gd name="connsiteX0" fmla="*/ 237268 w 237268"/>
                <a:gd name="connsiteY0" fmla="*/ 0 h 1890529"/>
                <a:gd name="connsiteX1" fmla="*/ 193430 w 237268"/>
                <a:gd name="connsiteY1" fmla="*/ 659424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37268 w 237268"/>
                <a:gd name="connsiteY0" fmla="*/ 0 h 1890529"/>
                <a:gd name="connsiteX1" fmla="*/ 219806 w 237268"/>
                <a:gd name="connsiteY1" fmla="*/ 712178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28847 w 228847"/>
                <a:gd name="connsiteY0" fmla="*/ 0 h 1908114"/>
                <a:gd name="connsiteX1" fmla="*/ 211385 w 228847"/>
                <a:gd name="connsiteY1" fmla="*/ 712178 h 1908114"/>
                <a:gd name="connsiteX2" fmla="*/ 17956 w 228847"/>
                <a:gd name="connsiteY2" fmla="*/ 1908114 h 1908114"/>
                <a:gd name="connsiteX3" fmla="*/ 247 w 228847"/>
                <a:gd name="connsiteY3" fmla="*/ 1116807 h 1908114"/>
                <a:gd name="connsiteX4" fmla="*/ 228847 w 228847"/>
                <a:gd name="connsiteY4" fmla="*/ 0 h 1908114"/>
                <a:gd name="connsiteX0" fmla="*/ 263645 w 263645"/>
                <a:gd name="connsiteY0" fmla="*/ 0 h 1855360"/>
                <a:gd name="connsiteX1" fmla="*/ 246183 w 263645"/>
                <a:gd name="connsiteY1" fmla="*/ 712178 h 1855360"/>
                <a:gd name="connsiteX2" fmla="*/ 0 w 263645"/>
                <a:gd name="connsiteY2" fmla="*/ 1855360 h 1855360"/>
                <a:gd name="connsiteX3" fmla="*/ 35045 w 263645"/>
                <a:gd name="connsiteY3" fmla="*/ 1116807 h 1855360"/>
                <a:gd name="connsiteX4" fmla="*/ 263645 w 263645"/>
                <a:gd name="connsiteY4" fmla="*/ 0 h 1855360"/>
                <a:gd name="connsiteX0" fmla="*/ 228847 w 228847"/>
                <a:gd name="connsiteY0" fmla="*/ 0 h 1925698"/>
                <a:gd name="connsiteX1" fmla="*/ 211385 w 228847"/>
                <a:gd name="connsiteY1" fmla="*/ 712178 h 1925698"/>
                <a:gd name="connsiteX2" fmla="*/ 17956 w 228847"/>
                <a:gd name="connsiteY2" fmla="*/ 1925698 h 1925698"/>
                <a:gd name="connsiteX3" fmla="*/ 247 w 228847"/>
                <a:gd name="connsiteY3" fmla="*/ 1116807 h 1925698"/>
                <a:gd name="connsiteX4" fmla="*/ 228847 w 228847"/>
                <a:gd name="connsiteY4" fmla="*/ 0 h 1925698"/>
                <a:gd name="connsiteX0" fmla="*/ 246060 w 246060"/>
                <a:gd name="connsiteY0" fmla="*/ 0 h 1864151"/>
                <a:gd name="connsiteX1" fmla="*/ 228598 w 246060"/>
                <a:gd name="connsiteY1" fmla="*/ 712178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  <a:gd name="connsiteX0" fmla="*/ 246060 w 246060"/>
                <a:gd name="connsiteY0" fmla="*/ 0 h 1864151"/>
                <a:gd name="connsiteX1" fmla="*/ 184636 w 246060"/>
                <a:gd name="connsiteY1" fmla="*/ 694593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060" h="1864151">
                  <a:moveTo>
                    <a:pt x="246060" y="0"/>
                  </a:moveTo>
                  <a:lnTo>
                    <a:pt x="184636" y="694593"/>
                  </a:lnTo>
                  <a:lnTo>
                    <a:pt x="0" y="1864151"/>
                  </a:lnTo>
                  <a:cubicBezTo>
                    <a:pt x="2889" y="1606244"/>
                    <a:pt x="14571" y="1374714"/>
                    <a:pt x="17460" y="1116807"/>
                  </a:cubicBezTo>
                  <a:lnTo>
                    <a:pt x="24606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6">
              <a:extLst>
                <a:ext uri="{FF2B5EF4-FFF2-40B4-BE49-F238E27FC236}">
                  <a16:creationId xmlns:a16="http://schemas.microsoft.com/office/drawing/2014/main" id="{5B347861-6F75-4759-A148-7E88B3A3EC8E}"/>
                </a:ext>
              </a:extLst>
            </p:cNvPr>
            <p:cNvSpPr/>
            <p:nvPr/>
          </p:nvSpPr>
          <p:spPr>
            <a:xfrm>
              <a:off x="9125495" y="90453"/>
              <a:ext cx="653223" cy="2475280"/>
            </a:xfrm>
            <a:custGeom>
              <a:avLst/>
              <a:gdLst>
                <a:gd name="connsiteX0" fmla="*/ 0 w 512546"/>
                <a:gd name="connsiteY0" fmla="*/ 0 h 1191603"/>
                <a:gd name="connsiteX1" fmla="*/ 512546 w 512546"/>
                <a:gd name="connsiteY1" fmla="*/ 0 h 1191603"/>
                <a:gd name="connsiteX2" fmla="*/ 512546 w 512546"/>
                <a:gd name="connsiteY2" fmla="*/ 1191603 h 1191603"/>
                <a:gd name="connsiteX3" fmla="*/ 0 w 512546"/>
                <a:gd name="connsiteY3" fmla="*/ 1191603 h 1191603"/>
                <a:gd name="connsiteX4" fmla="*/ 0 w 512546"/>
                <a:gd name="connsiteY4" fmla="*/ 0 h 1191603"/>
                <a:gd name="connsiteX0" fmla="*/ 0 w 582884"/>
                <a:gd name="connsiteY0" fmla="*/ 694592 h 1886195"/>
                <a:gd name="connsiteX1" fmla="*/ 582884 w 582884"/>
                <a:gd name="connsiteY1" fmla="*/ 0 h 1886195"/>
                <a:gd name="connsiteX2" fmla="*/ 512546 w 582884"/>
                <a:gd name="connsiteY2" fmla="*/ 1886195 h 1886195"/>
                <a:gd name="connsiteX3" fmla="*/ 0 w 582884"/>
                <a:gd name="connsiteY3" fmla="*/ 1886195 h 1886195"/>
                <a:gd name="connsiteX4" fmla="*/ 0 w 582884"/>
                <a:gd name="connsiteY4" fmla="*/ 694592 h 1886195"/>
                <a:gd name="connsiteX0" fmla="*/ 0 w 653223"/>
                <a:gd name="connsiteY0" fmla="*/ 694592 h 1886195"/>
                <a:gd name="connsiteX1" fmla="*/ 582884 w 653223"/>
                <a:gd name="connsiteY1" fmla="*/ 0 h 1886195"/>
                <a:gd name="connsiteX2" fmla="*/ 653223 w 653223"/>
                <a:gd name="connsiteY2" fmla="*/ 1297110 h 1886195"/>
                <a:gd name="connsiteX3" fmla="*/ 0 w 653223"/>
                <a:gd name="connsiteY3" fmla="*/ 1886195 h 1886195"/>
                <a:gd name="connsiteX4" fmla="*/ 0 w 653223"/>
                <a:gd name="connsiteY4" fmla="*/ 694592 h 1886195"/>
                <a:gd name="connsiteX0" fmla="*/ 0 w 653223"/>
                <a:gd name="connsiteY0" fmla="*/ 694592 h 2475280"/>
                <a:gd name="connsiteX1" fmla="*/ 582884 w 653223"/>
                <a:gd name="connsiteY1" fmla="*/ 0 h 2475280"/>
                <a:gd name="connsiteX2" fmla="*/ 653223 w 653223"/>
                <a:gd name="connsiteY2" fmla="*/ 1297110 h 2475280"/>
                <a:gd name="connsiteX3" fmla="*/ 123092 w 653223"/>
                <a:gd name="connsiteY3" fmla="*/ 2475280 h 2475280"/>
                <a:gd name="connsiteX4" fmla="*/ 0 w 653223"/>
                <a:gd name="connsiteY4" fmla="*/ 694592 h 247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3223" h="2475280">
                  <a:moveTo>
                    <a:pt x="0" y="694592"/>
                  </a:moveTo>
                  <a:lnTo>
                    <a:pt x="582884" y="0"/>
                  </a:lnTo>
                  <a:lnTo>
                    <a:pt x="653223" y="1297110"/>
                  </a:lnTo>
                  <a:lnTo>
                    <a:pt x="123092" y="2475280"/>
                  </a:lnTo>
                  <a:lnTo>
                    <a:pt x="0" y="69459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7">
              <a:extLst>
                <a:ext uri="{FF2B5EF4-FFF2-40B4-BE49-F238E27FC236}">
                  <a16:creationId xmlns:a16="http://schemas.microsoft.com/office/drawing/2014/main" id="{AE5035AA-0292-41EE-B679-6365DFE6053F}"/>
                </a:ext>
              </a:extLst>
            </p:cNvPr>
            <p:cNvSpPr/>
            <p:nvPr/>
          </p:nvSpPr>
          <p:spPr>
            <a:xfrm>
              <a:off x="9107909" y="-102411"/>
              <a:ext cx="638323" cy="940209"/>
            </a:xfrm>
            <a:custGeom>
              <a:avLst/>
              <a:gdLst>
                <a:gd name="connsiteX0" fmla="*/ 0 w 594360"/>
                <a:gd name="connsiteY0" fmla="*/ 0 h 619863"/>
                <a:gd name="connsiteX1" fmla="*/ 594360 w 594360"/>
                <a:gd name="connsiteY1" fmla="*/ 0 h 619863"/>
                <a:gd name="connsiteX2" fmla="*/ 594360 w 594360"/>
                <a:gd name="connsiteY2" fmla="*/ 619863 h 619863"/>
                <a:gd name="connsiteX3" fmla="*/ 0 w 594360"/>
                <a:gd name="connsiteY3" fmla="*/ 619863 h 619863"/>
                <a:gd name="connsiteX4" fmla="*/ 0 w 594360"/>
                <a:gd name="connsiteY4" fmla="*/ 0 h 6198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94360 w 594360"/>
                <a:gd name="connsiteY2" fmla="*/ 619863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76776 w 594360"/>
                <a:gd name="connsiteY2" fmla="*/ 320924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8793 w 576776"/>
                <a:gd name="connsiteY0" fmla="*/ 738554 h 962763"/>
                <a:gd name="connsiteX1" fmla="*/ 576776 w 576776"/>
                <a:gd name="connsiteY1" fmla="*/ 0 h 962763"/>
                <a:gd name="connsiteX2" fmla="*/ 559192 w 576776"/>
                <a:gd name="connsiteY2" fmla="*/ 320924 h 962763"/>
                <a:gd name="connsiteX3" fmla="*/ 0 w 576776"/>
                <a:gd name="connsiteY3" fmla="*/ 962763 h 962763"/>
                <a:gd name="connsiteX4" fmla="*/ 8793 w 576776"/>
                <a:gd name="connsiteY4" fmla="*/ 738554 h 962763"/>
                <a:gd name="connsiteX0" fmla="*/ 8793 w 559192"/>
                <a:gd name="connsiteY0" fmla="*/ 518747 h 742956"/>
                <a:gd name="connsiteX1" fmla="*/ 348176 w 559192"/>
                <a:gd name="connsiteY1" fmla="*/ 0 h 742956"/>
                <a:gd name="connsiteX2" fmla="*/ 559192 w 559192"/>
                <a:gd name="connsiteY2" fmla="*/ 101117 h 742956"/>
                <a:gd name="connsiteX3" fmla="*/ 0 w 559192"/>
                <a:gd name="connsiteY3" fmla="*/ 742956 h 742956"/>
                <a:gd name="connsiteX4" fmla="*/ 8793 w 559192"/>
                <a:gd name="connsiteY4" fmla="*/ 518747 h 742956"/>
                <a:gd name="connsiteX0" fmla="*/ 8793 w 620737"/>
                <a:gd name="connsiteY0" fmla="*/ 791309 h 1015518"/>
                <a:gd name="connsiteX1" fmla="*/ 620737 w 620737"/>
                <a:gd name="connsiteY1" fmla="*/ 0 h 1015518"/>
                <a:gd name="connsiteX2" fmla="*/ 559192 w 620737"/>
                <a:gd name="connsiteY2" fmla="*/ 373679 h 1015518"/>
                <a:gd name="connsiteX3" fmla="*/ 0 w 620737"/>
                <a:gd name="connsiteY3" fmla="*/ 1015518 h 1015518"/>
                <a:gd name="connsiteX4" fmla="*/ 8793 w 620737"/>
                <a:gd name="connsiteY4" fmla="*/ 791309 h 1015518"/>
                <a:gd name="connsiteX0" fmla="*/ 8793 w 603153"/>
                <a:gd name="connsiteY0" fmla="*/ 698087 h 922296"/>
                <a:gd name="connsiteX1" fmla="*/ 603153 w 603153"/>
                <a:gd name="connsiteY1" fmla="*/ 0 h 922296"/>
                <a:gd name="connsiteX2" fmla="*/ 559192 w 603153"/>
                <a:gd name="connsiteY2" fmla="*/ 280457 h 922296"/>
                <a:gd name="connsiteX3" fmla="*/ 0 w 603153"/>
                <a:gd name="connsiteY3" fmla="*/ 922296 h 922296"/>
                <a:gd name="connsiteX4" fmla="*/ 8793 w 603153"/>
                <a:gd name="connsiteY4" fmla="*/ 698087 h 922296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94362 w 638323"/>
                <a:gd name="connsiteY2" fmla="*/ 280457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85569 w 638323"/>
                <a:gd name="connsiteY2" fmla="*/ 187235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323" h="996873">
                  <a:moveTo>
                    <a:pt x="43963" y="698087"/>
                  </a:moveTo>
                  <a:lnTo>
                    <a:pt x="638323" y="0"/>
                  </a:lnTo>
                  <a:lnTo>
                    <a:pt x="585569" y="187235"/>
                  </a:lnTo>
                  <a:lnTo>
                    <a:pt x="0" y="996873"/>
                  </a:lnTo>
                  <a:lnTo>
                    <a:pt x="43963" y="69808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49CAE535-AADB-41C4-BFA4-93D3D5F39726}"/>
                </a:ext>
              </a:extLst>
            </p:cNvPr>
            <p:cNvCxnSpPr>
              <a:stCxn id="17" idx="0"/>
            </p:cNvCxnSpPr>
            <p:nvPr/>
          </p:nvCxnSpPr>
          <p:spPr>
            <a:xfrm>
              <a:off x="9800369" y="1409115"/>
              <a:ext cx="141032" cy="7208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89528CE-4AEB-4E25-AB58-676CF94908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6232" y="2129986"/>
              <a:ext cx="190524" cy="4514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51D305BB-3D16-41D0-B749-0627A2AA35BE}"/>
                </a:ext>
              </a:extLst>
            </p:cNvPr>
            <p:cNvCxnSpPr>
              <a:stCxn id="17" idx="0"/>
              <a:endCxn id="17" idx="3"/>
            </p:cNvCxnSpPr>
            <p:nvPr/>
          </p:nvCxnSpPr>
          <p:spPr>
            <a:xfrm flipH="1">
              <a:off x="9259680" y="1409115"/>
              <a:ext cx="540689" cy="11757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61EEFA4B-C58D-47F6-BC70-E651ED5A4E7F}"/>
                </a:ext>
              </a:extLst>
            </p:cNvPr>
            <p:cNvCxnSpPr>
              <a:stCxn id="20" idx="2"/>
              <a:endCxn id="19" idx="0"/>
            </p:cNvCxnSpPr>
            <p:nvPr/>
          </p:nvCxnSpPr>
          <p:spPr>
            <a:xfrm>
              <a:off x="9778718" y="1387563"/>
              <a:ext cx="1825328" cy="215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E6AF4743-7449-4022-BC68-2A0EEABC23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69242" y="2121299"/>
              <a:ext cx="1444280" cy="86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F418FBEE-87DD-480A-97F6-B8628EF9C1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76516" y="2108123"/>
              <a:ext cx="181891" cy="4766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8" name="図 27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0ACE57BF-A8F8-481F-A29B-DF0357A51D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169" y="2916191"/>
            <a:ext cx="700712" cy="700712"/>
          </a:xfrm>
          <a:prstGeom prst="rect">
            <a:avLst/>
          </a:prstGeom>
        </p:spPr>
      </p:pic>
      <p:pic>
        <p:nvPicPr>
          <p:cNvPr id="29" name="図 28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B5354981-E887-451D-A97C-ECFB05D2F7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853" y="3038847"/>
            <a:ext cx="700712" cy="700712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1187456-91F5-4179-BDD4-F773418B3D77}"/>
              </a:ext>
            </a:extLst>
          </p:cNvPr>
          <p:cNvSpPr txBox="1"/>
          <p:nvPr/>
        </p:nvSpPr>
        <p:spPr>
          <a:xfrm>
            <a:off x="-45355" y="2102242"/>
            <a:ext cx="2765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プリンください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F9CFD77-6D12-451F-B35D-5B488E7AB95D}"/>
              </a:ext>
            </a:extLst>
          </p:cNvPr>
          <p:cNvSpPr txBox="1"/>
          <p:nvPr/>
        </p:nvSpPr>
        <p:spPr>
          <a:xfrm>
            <a:off x="1755817" y="3730371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C0D8056-AD1A-41E2-B8EA-6061E52966D4}"/>
              </a:ext>
            </a:extLst>
          </p:cNvPr>
          <p:cNvSpPr txBox="1"/>
          <p:nvPr/>
        </p:nvSpPr>
        <p:spPr>
          <a:xfrm>
            <a:off x="311242" y="4733098"/>
            <a:ext cx="11569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プリンの数を〇個，代金を△円として，〇と△の関係を式に表しましょう。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29A6AE-782B-426D-B540-83B8F3DC5371}"/>
              </a:ext>
            </a:extLst>
          </p:cNvPr>
          <p:cNvSpPr txBox="1"/>
          <p:nvPr/>
        </p:nvSpPr>
        <p:spPr>
          <a:xfrm>
            <a:off x="1192532" y="6190573"/>
            <a:ext cx="10335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00B0F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わかりにくいときは，はじめの〇に数を入れて考えましょう。</a:t>
            </a:r>
            <a:endParaRPr kumimoji="1" lang="ja-JP" altLang="en-US" sz="3200" b="1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562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1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703654-DD39-4568-9209-7FE7F05951C8}"/>
              </a:ext>
            </a:extLst>
          </p:cNvPr>
          <p:cNvSpPr txBox="1"/>
          <p:nvPr/>
        </p:nvSpPr>
        <p:spPr>
          <a:xfrm>
            <a:off x="4422249" y="52690"/>
            <a:ext cx="6085214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個のねだんが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</a:t>
            </a:r>
            <a:endParaRPr kumimoji="1"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プリンがあります。</a:t>
            </a:r>
            <a:endParaRPr kumimoji="1"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このプリンを何個か買って，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円の箱に入れてもらいます。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プリンの数と代金の関係を</a:t>
            </a:r>
            <a:endParaRPr kumimoji="1"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調べましょう。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45EB92-BDC8-4C5D-9781-961B9E0F4488}"/>
              </a:ext>
            </a:extLst>
          </p:cNvPr>
          <p:cNvCxnSpPr>
            <a:cxnSpLocks/>
          </p:cNvCxnSpPr>
          <p:nvPr/>
        </p:nvCxnSpPr>
        <p:spPr>
          <a:xfrm>
            <a:off x="4559134" y="667938"/>
            <a:ext cx="3838398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9F67DDF-4A3A-48CC-8C30-E7FB1DFCD7A3}"/>
              </a:ext>
            </a:extLst>
          </p:cNvPr>
          <p:cNvCxnSpPr>
            <a:cxnSpLocks/>
          </p:cNvCxnSpPr>
          <p:nvPr/>
        </p:nvCxnSpPr>
        <p:spPr>
          <a:xfrm>
            <a:off x="6876837" y="1904410"/>
            <a:ext cx="2388680" cy="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22332D1-7189-4C2C-A791-EAE1C3D2732F}"/>
              </a:ext>
            </a:extLst>
          </p:cNvPr>
          <p:cNvCxnSpPr>
            <a:cxnSpLocks/>
          </p:cNvCxnSpPr>
          <p:nvPr/>
        </p:nvCxnSpPr>
        <p:spPr>
          <a:xfrm>
            <a:off x="4550337" y="2562879"/>
            <a:ext cx="192799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9B314FE-EFC6-4BC7-B367-411CD2217F0B}"/>
              </a:ext>
            </a:extLst>
          </p:cNvPr>
          <p:cNvCxnSpPr>
            <a:cxnSpLocks/>
          </p:cNvCxnSpPr>
          <p:nvPr/>
        </p:nvCxnSpPr>
        <p:spPr>
          <a:xfrm>
            <a:off x="4633427" y="3140214"/>
            <a:ext cx="1932097" cy="1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DA713C29-70E8-4CBF-913A-7E5B4B057AC7}"/>
              </a:ext>
            </a:extLst>
          </p:cNvPr>
          <p:cNvCxnSpPr>
            <a:cxnSpLocks/>
          </p:cNvCxnSpPr>
          <p:nvPr/>
        </p:nvCxnSpPr>
        <p:spPr>
          <a:xfrm>
            <a:off x="6964387" y="3163808"/>
            <a:ext cx="876107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 descr="白いバックグラウンドの前に座っている人形&#10;&#10;低い精度で自動的に生成された説明">
            <a:extLst>
              <a:ext uri="{FF2B5EF4-FFF2-40B4-BE49-F238E27FC236}">
                <a16:creationId xmlns:a16="http://schemas.microsoft.com/office/drawing/2014/main" id="{36DBBED7-5A14-44AE-AE42-A9C99088FC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6" y="302667"/>
            <a:ext cx="1691131" cy="1878684"/>
          </a:xfrm>
          <a:prstGeom prst="rect">
            <a:avLst/>
          </a:prstGeom>
        </p:spPr>
      </p:pic>
      <p:pic>
        <p:nvPicPr>
          <p:cNvPr id="15" name="図 14" descr="マグカップ が含まれている画像&#10;&#10;自動的に生成された説明">
            <a:extLst>
              <a:ext uri="{FF2B5EF4-FFF2-40B4-BE49-F238E27FC236}">
                <a16:creationId xmlns:a16="http://schemas.microsoft.com/office/drawing/2014/main" id="{463C35FA-4F97-4074-99C5-7F6093406A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740" y="256735"/>
            <a:ext cx="1580952" cy="2476190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1EEB58F-D5A1-4782-9A34-BA4B52891137}"/>
              </a:ext>
            </a:extLst>
          </p:cNvPr>
          <p:cNvGrpSpPr/>
          <p:nvPr/>
        </p:nvGrpSpPr>
        <p:grpSpPr>
          <a:xfrm>
            <a:off x="1688375" y="1454774"/>
            <a:ext cx="2128897" cy="2912293"/>
            <a:chOff x="9107909" y="-102411"/>
            <a:chExt cx="2496137" cy="3414671"/>
          </a:xfrm>
        </p:grpSpPr>
        <p:sp>
          <p:nvSpPr>
            <p:cNvPr id="17" name="正方形/長方形 1">
              <a:extLst>
                <a:ext uri="{FF2B5EF4-FFF2-40B4-BE49-F238E27FC236}">
                  <a16:creationId xmlns:a16="http://schemas.microsoft.com/office/drawing/2014/main" id="{ADE26BB7-60E2-4A2B-AEFA-2E30509CD3DF}"/>
                </a:ext>
              </a:extLst>
            </p:cNvPr>
            <p:cNvSpPr/>
            <p:nvPr/>
          </p:nvSpPr>
          <p:spPr>
            <a:xfrm>
              <a:off x="9259680" y="1409115"/>
              <a:ext cx="2335699" cy="1191603"/>
            </a:xfrm>
            <a:custGeom>
              <a:avLst/>
              <a:gdLst>
                <a:gd name="connsiteX0" fmla="*/ 0 w 1635984"/>
                <a:gd name="connsiteY0" fmla="*/ 0 h 1573265"/>
                <a:gd name="connsiteX1" fmla="*/ 1635984 w 1635984"/>
                <a:gd name="connsiteY1" fmla="*/ 0 h 1573265"/>
                <a:gd name="connsiteX2" fmla="*/ 1635984 w 1635984"/>
                <a:gd name="connsiteY2" fmla="*/ 1573265 h 1573265"/>
                <a:gd name="connsiteX3" fmla="*/ 0 w 1635984"/>
                <a:gd name="connsiteY3" fmla="*/ 1573265 h 1573265"/>
                <a:gd name="connsiteX4" fmla="*/ 0 w 1635984"/>
                <a:gd name="connsiteY4" fmla="*/ 0 h 1573265"/>
                <a:gd name="connsiteX0" fmla="*/ 0 w 1818864"/>
                <a:gd name="connsiteY0" fmla="*/ 0 h 1573265"/>
                <a:gd name="connsiteX1" fmla="*/ 1818864 w 1818864"/>
                <a:gd name="connsiteY1" fmla="*/ 103367 h 1573265"/>
                <a:gd name="connsiteX2" fmla="*/ 1635984 w 1818864"/>
                <a:gd name="connsiteY2" fmla="*/ 1573265 h 1573265"/>
                <a:gd name="connsiteX3" fmla="*/ 0 w 1818864"/>
                <a:gd name="connsiteY3" fmla="*/ 1573265 h 1573265"/>
                <a:gd name="connsiteX4" fmla="*/ 0 w 1818864"/>
                <a:gd name="connsiteY4" fmla="*/ 0 h 1573265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635984 w 1818864"/>
                <a:gd name="connsiteY2" fmla="*/ 148580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23854 w 1818864"/>
                <a:gd name="connsiteY0" fmla="*/ 0 h 1485801"/>
                <a:gd name="connsiteX1" fmla="*/ 1818864 w 1818864"/>
                <a:gd name="connsiteY1" fmla="*/ 15903 h 1485801"/>
                <a:gd name="connsiteX2" fmla="*/ 1500812 w 1818864"/>
                <a:gd name="connsiteY2" fmla="*/ 1183651 h 1485801"/>
                <a:gd name="connsiteX3" fmla="*/ 0 w 1818864"/>
                <a:gd name="connsiteY3" fmla="*/ 1485801 h 1485801"/>
                <a:gd name="connsiteX4" fmla="*/ 23854 w 1818864"/>
                <a:gd name="connsiteY4" fmla="*/ 0 h 1485801"/>
                <a:gd name="connsiteX0" fmla="*/ 540689 w 2335699"/>
                <a:gd name="connsiteY0" fmla="*/ 0 h 1183651"/>
                <a:gd name="connsiteX1" fmla="*/ 2335699 w 2335699"/>
                <a:gd name="connsiteY1" fmla="*/ 15903 h 1183651"/>
                <a:gd name="connsiteX2" fmla="*/ 2017647 w 2335699"/>
                <a:gd name="connsiteY2" fmla="*/ 1183651 h 1183651"/>
                <a:gd name="connsiteX3" fmla="*/ 0 w 2335699"/>
                <a:gd name="connsiteY3" fmla="*/ 1175700 h 1183651"/>
                <a:gd name="connsiteX4" fmla="*/ 540689 w 2335699"/>
                <a:gd name="connsiteY4" fmla="*/ 0 h 1183651"/>
                <a:gd name="connsiteX0" fmla="*/ 540689 w 2335699"/>
                <a:gd name="connsiteY0" fmla="*/ 0 h 1191603"/>
                <a:gd name="connsiteX1" fmla="*/ 2335699 w 2335699"/>
                <a:gd name="connsiteY1" fmla="*/ 15903 h 1191603"/>
                <a:gd name="connsiteX2" fmla="*/ 2105111 w 2335699"/>
                <a:gd name="connsiteY2" fmla="*/ 1191603 h 1191603"/>
                <a:gd name="connsiteX3" fmla="*/ 0 w 2335699"/>
                <a:gd name="connsiteY3" fmla="*/ 1175700 h 1191603"/>
                <a:gd name="connsiteX4" fmla="*/ 540689 w 2335699"/>
                <a:gd name="connsiteY4" fmla="*/ 0 h 119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5699" h="1191603">
                  <a:moveTo>
                    <a:pt x="540689" y="0"/>
                  </a:moveTo>
                  <a:lnTo>
                    <a:pt x="2335699" y="15903"/>
                  </a:lnTo>
                  <a:lnTo>
                    <a:pt x="2105111" y="1191603"/>
                  </a:lnTo>
                  <a:lnTo>
                    <a:pt x="0" y="1175700"/>
                  </a:lnTo>
                  <a:lnTo>
                    <a:pt x="540689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4">
              <a:extLst>
                <a:ext uri="{FF2B5EF4-FFF2-40B4-BE49-F238E27FC236}">
                  <a16:creationId xmlns:a16="http://schemas.microsoft.com/office/drawing/2014/main" id="{3E75E660-5903-4C35-BF26-980AFB70080D}"/>
                </a:ext>
              </a:extLst>
            </p:cNvPr>
            <p:cNvSpPr/>
            <p:nvPr/>
          </p:nvSpPr>
          <p:spPr>
            <a:xfrm>
              <a:off x="9259679" y="2609405"/>
              <a:ext cx="2115124" cy="702855"/>
            </a:xfrm>
            <a:custGeom>
              <a:avLst/>
              <a:gdLst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0 w 2143023"/>
                <a:gd name="connsiteY3" fmla="*/ 728917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219808 w 2143023"/>
                <a:gd name="connsiteY3" fmla="*/ 649786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43023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43023"/>
                <a:gd name="connsiteY0" fmla="*/ 0 h 728917"/>
                <a:gd name="connsiteX1" fmla="*/ 2143023 w 2143023"/>
                <a:gd name="connsiteY1" fmla="*/ 0 h 728917"/>
                <a:gd name="connsiteX2" fmla="*/ 2134231 w 2143023"/>
                <a:gd name="connsiteY2" fmla="*/ 728917 h 728917"/>
                <a:gd name="connsiteX3" fmla="*/ 193431 w 2143023"/>
                <a:gd name="connsiteY3" fmla="*/ 711332 h 728917"/>
                <a:gd name="connsiteX4" fmla="*/ 0 w 2143023"/>
                <a:gd name="connsiteY4" fmla="*/ 0 h 728917"/>
                <a:gd name="connsiteX0" fmla="*/ 0 w 2134231"/>
                <a:gd name="connsiteY0" fmla="*/ 8792 h 737709"/>
                <a:gd name="connsiteX1" fmla="*/ 2072685 w 2134231"/>
                <a:gd name="connsiteY1" fmla="*/ 0 h 737709"/>
                <a:gd name="connsiteX2" fmla="*/ 2134231 w 2134231"/>
                <a:gd name="connsiteY2" fmla="*/ 737709 h 737709"/>
                <a:gd name="connsiteX3" fmla="*/ 193431 w 2134231"/>
                <a:gd name="connsiteY3" fmla="*/ 720124 h 737709"/>
                <a:gd name="connsiteX4" fmla="*/ 0 w 2134231"/>
                <a:gd name="connsiteY4" fmla="*/ 8792 h 737709"/>
                <a:gd name="connsiteX0" fmla="*/ 0 w 2072685"/>
                <a:gd name="connsiteY0" fmla="*/ 8792 h 720124"/>
                <a:gd name="connsiteX1" fmla="*/ 2072685 w 2072685"/>
                <a:gd name="connsiteY1" fmla="*/ 0 h 720124"/>
                <a:gd name="connsiteX2" fmla="*/ 2048429 w 2072685"/>
                <a:gd name="connsiteY2" fmla="*/ 711014 h 720124"/>
                <a:gd name="connsiteX3" fmla="*/ 193431 w 2072685"/>
                <a:gd name="connsiteY3" fmla="*/ 720124 h 720124"/>
                <a:gd name="connsiteX4" fmla="*/ 0 w 2072685"/>
                <a:gd name="connsiteY4" fmla="*/ 8792 h 720124"/>
                <a:gd name="connsiteX0" fmla="*/ 0 w 2064104"/>
                <a:gd name="connsiteY0" fmla="*/ 0 h 711332"/>
                <a:gd name="connsiteX1" fmla="*/ 2064104 w 2064104"/>
                <a:gd name="connsiteY1" fmla="*/ 107 h 711332"/>
                <a:gd name="connsiteX2" fmla="*/ 2048429 w 2064104"/>
                <a:gd name="connsiteY2" fmla="*/ 702222 h 711332"/>
                <a:gd name="connsiteX3" fmla="*/ 193431 w 2064104"/>
                <a:gd name="connsiteY3" fmla="*/ 711332 h 711332"/>
                <a:gd name="connsiteX4" fmla="*/ 0 w 2064104"/>
                <a:gd name="connsiteY4" fmla="*/ 0 h 711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4104" h="711332">
                  <a:moveTo>
                    <a:pt x="0" y="0"/>
                  </a:moveTo>
                  <a:lnTo>
                    <a:pt x="2064104" y="107"/>
                  </a:lnTo>
                  <a:lnTo>
                    <a:pt x="2048429" y="702222"/>
                  </a:lnTo>
                  <a:lnTo>
                    <a:pt x="193431" y="7113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5">
              <a:extLst>
                <a:ext uri="{FF2B5EF4-FFF2-40B4-BE49-F238E27FC236}">
                  <a16:creationId xmlns:a16="http://schemas.microsoft.com/office/drawing/2014/main" id="{5E78617F-E02C-4840-A05F-CAF349C5E656}"/>
                </a:ext>
              </a:extLst>
            </p:cNvPr>
            <p:cNvSpPr/>
            <p:nvPr/>
          </p:nvSpPr>
          <p:spPr>
            <a:xfrm>
              <a:off x="11357986" y="1409115"/>
              <a:ext cx="246060" cy="1864151"/>
            </a:xfrm>
            <a:custGeom>
              <a:avLst/>
              <a:gdLst>
                <a:gd name="connsiteX0" fmla="*/ 0 w 263893"/>
                <a:gd name="connsiteY0" fmla="*/ 0 h 1855360"/>
                <a:gd name="connsiteX1" fmla="*/ 263893 w 263893"/>
                <a:gd name="connsiteY1" fmla="*/ 0 h 1855360"/>
                <a:gd name="connsiteX2" fmla="*/ 263893 w 263893"/>
                <a:gd name="connsiteY2" fmla="*/ 1855360 h 1855360"/>
                <a:gd name="connsiteX3" fmla="*/ 0 w 263893"/>
                <a:gd name="connsiteY3" fmla="*/ 1855360 h 1855360"/>
                <a:gd name="connsiteX4" fmla="*/ 0 w 263893"/>
                <a:gd name="connsiteY4" fmla="*/ 0 h 1855360"/>
                <a:gd name="connsiteX0" fmla="*/ 0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0 w 343023"/>
                <a:gd name="connsiteY4" fmla="*/ 0 h 1855360"/>
                <a:gd name="connsiteX0" fmla="*/ 272561 w 343023"/>
                <a:gd name="connsiteY0" fmla="*/ 0 h 1855360"/>
                <a:gd name="connsiteX1" fmla="*/ 343023 w 343023"/>
                <a:gd name="connsiteY1" fmla="*/ 852854 h 1855360"/>
                <a:gd name="connsiteX2" fmla="*/ 263893 w 343023"/>
                <a:gd name="connsiteY2" fmla="*/ 1855360 h 1855360"/>
                <a:gd name="connsiteX3" fmla="*/ 0 w 343023"/>
                <a:gd name="connsiteY3" fmla="*/ 1855360 h 1855360"/>
                <a:gd name="connsiteX4" fmla="*/ 272561 w 343023"/>
                <a:gd name="connsiteY4" fmla="*/ 0 h 1855360"/>
                <a:gd name="connsiteX0" fmla="*/ 228600 w 299062"/>
                <a:gd name="connsiteY0" fmla="*/ 0 h 1855360"/>
                <a:gd name="connsiteX1" fmla="*/ 299062 w 299062"/>
                <a:gd name="connsiteY1" fmla="*/ 852854 h 1855360"/>
                <a:gd name="connsiteX2" fmla="*/ 219932 w 299062"/>
                <a:gd name="connsiteY2" fmla="*/ 1855360 h 1855360"/>
                <a:gd name="connsiteX3" fmla="*/ 0 w 299062"/>
                <a:gd name="connsiteY3" fmla="*/ 1116807 h 1855360"/>
                <a:gd name="connsiteX4" fmla="*/ 228600 w 299062"/>
                <a:gd name="connsiteY4" fmla="*/ 0 h 1855360"/>
                <a:gd name="connsiteX0" fmla="*/ 237268 w 307730"/>
                <a:gd name="connsiteY0" fmla="*/ 0 h 1890529"/>
                <a:gd name="connsiteX1" fmla="*/ 307730 w 307730"/>
                <a:gd name="connsiteY1" fmla="*/ 852854 h 1890529"/>
                <a:gd name="connsiteX2" fmla="*/ 0 w 307730"/>
                <a:gd name="connsiteY2" fmla="*/ 1890529 h 1890529"/>
                <a:gd name="connsiteX3" fmla="*/ 8668 w 307730"/>
                <a:gd name="connsiteY3" fmla="*/ 1116807 h 1890529"/>
                <a:gd name="connsiteX4" fmla="*/ 237268 w 307730"/>
                <a:gd name="connsiteY4" fmla="*/ 0 h 1890529"/>
                <a:gd name="connsiteX0" fmla="*/ 237268 w 263769"/>
                <a:gd name="connsiteY0" fmla="*/ 0 h 1890529"/>
                <a:gd name="connsiteX1" fmla="*/ 263769 w 263769"/>
                <a:gd name="connsiteY1" fmla="*/ 782516 h 1890529"/>
                <a:gd name="connsiteX2" fmla="*/ 0 w 263769"/>
                <a:gd name="connsiteY2" fmla="*/ 1890529 h 1890529"/>
                <a:gd name="connsiteX3" fmla="*/ 8668 w 263769"/>
                <a:gd name="connsiteY3" fmla="*/ 1116807 h 1890529"/>
                <a:gd name="connsiteX4" fmla="*/ 237268 w 263769"/>
                <a:gd name="connsiteY4" fmla="*/ 0 h 1890529"/>
                <a:gd name="connsiteX0" fmla="*/ 237268 w 237268"/>
                <a:gd name="connsiteY0" fmla="*/ 0 h 1890529"/>
                <a:gd name="connsiteX1" fmla="*/ 193430 w 237268"/>
                <a:gd name="connsiteY1" fmla="*/ 659424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37268 w 237268"/>
                <a:gd name="connsiteY0" fmla="*/ 0 h 1890529"/>
                <a:gd name="connsiteX1" fmla="*/ 219806 w 237268"/>
                <a:gd name="connsiteY1" fmla="*/ 712178 h 1890529"/>
                <a:gd name="connsiteX2" fmla="*/ 0 w 237268"/>
                <a:gd name="connsiteY2" fmla="*/ 1890529 h 1890529"/>
                <a:gd name="connsiteX3" fmla="*/ 8668 w 237268"/>
                <a:gd name="connsiteY3" fmla="*/ 1116807 h 1890529"/>
                <a:gd name="connsiteX4" fmla="*/ 237268 w 237268"/>
                <a:gd name="connsiteY4" fmla="*/ 0 h 1890529"/>
                <a:gd name="connsiteX0" fmla="*/ 228847 w 228847"/>
                <a:gd name="connsiteY0" fmla="*/ 0 h 1908114"/>
                <a:gd name="connsiteX1" fmla="*/ 211385 w 228847"/>
                <a:gd name="connsiteY1" fmla="*/ 712178 h 1908114"/>
                <a:gd name="connsiteX2" fmla="*/ 17956 w 228847"/>
                <a:gd name="connsiteY2" fmla="*/ 1908114 h 1908114"/>
                <a:gd name="connsiteX3" fmla="*/ 247 w 228847"/>
                <a:gd name="connsiteY3" fmla="*/ 1116807 h 1908114"/>
                <a:gd name="connsiteX4" fmla="*/ 228847 w 228847"/>
                <a:gd name="connsiteY4" fmla="*/ 0 h 1908114"/>
                <a:gd name="connsiteX0" fmla="*/ 263645 w 263645"/>
                <a:gd name="connsiteY0" fmla="*/ 0 h 1855360"/>
                <a:gd name="connsiteX1" fmla="*/ 246183 w 263645"/>
                <a:gd name="connsiteY1" fmla="*/ 712178 h 1855360"/>
                <a:gd name="connsiteX2" fmla="*/ 0 w 263645"/>
                <a:gd name="connsiteY2" fmla="*/ 1855360 h 1855360"/>
                <a:gd name="connsiteX3" fmla="*/ 35045 w 263645"/>
                <a:gd name="connsiteY3" fmla="*/ 1116807 h 1855360"/>
                <a:gd name="connsiteX4" fmla="*/ 263645 w 263645"/>
                <a:gd name="connsiteY4" fmla="*/ 0 h 1855360"/>
                <a:gd name="connsiteX0" fmla="*/ 228847 w 228847"/>
                <a:gd name="connsiteY0" fmla="*/ 0 h 1925698"/>
                <a:gd name="connsiteX1" fmla="*/ 211385 w 228847"/>
                <a:gd name="connsiteY1" fmla="*/ 712178 h 1925698"/>
                <a:gd name="connsiteX2" fmla="*/ 17956 w 228847"/>
                <a:gd name="connsiteY2" fmla="*/ 1925698 h 1925698"/>
                <a:gd name="connsiteX3" fmla="*/ 247 w 228847"/>
                <a:gd name="connsiteY3" fmla="*/ 1116807 h 1925698"/>
                <a:gd name="connsiteX4" fmla="*/ 228847 w 228847"/>
                <a:gd name="connsiteY4" fmla="*/ 0 h 1925698"/>
                <a:gd name="connsiteX0" fmla="*/ 246060 w 246060"/>
                <a:gd name="connsiteY0" fmla="*/ 0 h 1864151"/>
                <a:gd name="connsiteX1" fmla="*/ 228598 w 246060"/>
                <a:gd name="connsiteY1" fmla="*/ 712178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  <a:gd name="connsiteX0" fmla="*/ 246060 w 246060"/>
                <a:gd name="connsiteY0" fmla="*/ 0 h 1864151"/>
                <a:gd name="connsiteX1" fmla="*/ 184636 w 246060"/>
                <a:gd name="connsiteY1" fmla="*/ 694593 h 1864151"/>
                <a:gd name="connsiteX2" fmla="*/ 0 w 246060"/>
                <a:gd name="connsiteY2" fmla="*/ 1864151 h 1864151"/>
                <a:gd name="connsiteX3" fmla="*/ 17460 w 246060"/>
                <a:gd name="connsiteY3" fmla="*/ 1116807 h 1864151"/>
                <a:gd name="connsiteX4" fmla="*/ 246060 w 246060"/>
                <a:gd name="connsiteY4" fmla="*/ 0 h 186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060" h="1864151">
                  <a:moveTo>
                    <a:pt x="246060" y="0"/>
                  </a:moveTo>
                  <a:lnTo>
                    <a:pt x="184636" y="694593"/>
                  </a:lnTo>
                  <a:lnTo>
                    <a:pt x="0" y="1864151"/>
                  </a:lnTo>
                  <a:cubicBezTo>
                    <a:pt x="2889" y="1606244"/>
                    <a:pt x="14571" y="1374714"/>
                    <a:pt x="17460" y="1116807"/>
                  </a:cubicBezTo>
                  <a:lnTo>
                    <a:pt x="24606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6">
              <a:extLst>
                <a:ext uri="{FF2B5EF4-FFF2-40B4-BE49-F238E27FC236}">
                  <a16:creationId xmlns:a16="http://schemas.microsoft.com/office/drawing/2014/main" id="{5B347861-6F75-4759-A148-7E88B3A3EC8E}"/>
                </a:ext>
              </a:extLst>
            </p:cNvPr>
            <p:cNvSpPr/>
            <p:nvPr/>
          </p:nvSpPr>
          <p:spPr>
            <a:xfrm>
              <a:off x="9125495" y="90453"/>
              <a:ext cx="653223" cy="2475280"/>
            </a:xfrm>
            <a:custGeom>
              <a:avLst/>
              <a:gdLst>
                <a:gd name="connsiteX0" fmla="*/ 0 w 512546"/>
                <a:gd name="connsiteY0" fmla="*/ 0 h 1191603"/>
                <a:gd name="connsiteX1" fmla="*/ 512546 w 512546"/>
                <a:gd name="connsiteY1" fmla="*/ 0 h 1191603"/>
                <a:gd name="connsiteX2" fmla="*/ 512546 w 512546"/>
                <a:gd name="connsiteY2" fmla="*/ 1191603 h 1191603"/>
                <a:gd name="connsiteX3" fmla="*/ 0 w 512546"/>
                <a:gd name="connsiteY3" fmla="*/ 1191603 h 1191603"/>
                <a:gd name="connsiteX4" fmla="*/ 0 w 512546"/>
                <a:gd name="connsiteY4" fmla="*/ 0 h 1191603"/>
                <a:gd name="connsiteX0" fmla="*/ 0 w 582884"/>
                <a:gd name="connsiteY0" fmla="*/ 694592 h 1886195"/>
                <a:gd name="connsiteX1" fmla="*/ 582884 w 582884"/>
                <a:gd name="connsiteY1" fmla="*/ 0 h 1886195"/>
                <a:gd name="connsiteX2" fmla="*/ 512546 w 582884"/>
                <a:gd name="connsiteY2" fmla="*/ 1886195 h 1886195"/>
                <a:gd name="connsiteX3" fmla="*/ 0 w 582884"/>
                <a:gd name="connsiteY3" fmla="*/ 1886195 h 1886195"/>
                <a:gd name="connsiteX4" fmla="*/ 0 w 582884"/>
                <a:gd name="connsiteY4" fmla="*/ 694592 h 1886195"/>
                <a:gd name="connsiteX0" fmla="*/ 0 w 653223"/>
                <a:gd name="connsiteY0" fmla="*/ 694592 h 1886195"/>
                <a:gd name="connsiteX1" fmla="*/ 582884 w 653223"/>
                <a:gd name="connsiteY1" fmla="*/ 0 h 1886195"/>
                <a:gd name="connsiteX2" fmla="*/ 653223 w 653223"/>
                <a:gd name="connsiteY2" fmla="*/ 1297110 h 1886195"/>
                <a:gd name="connsiteX3" fmla="*/ 0 w 653223"/>
                <a:gd name="connsiteY3" fmla="*/ 1886195 h 1886195"/>
                <a:gd name="connsiteX4" fmla="*/ 0 w 653223"/>
                <a:gd name="connsiteY4" fmla="*/ 694592 h 1886195"/>
                <a:gd name="connsiteX0" fmla="*/ 0 w 653223"/>
                <a:gd name="connsiteY0" fmla="*/ 694592 h 2475280"/>
                <a:gd name="connsiteX1" fmla="*/ 582884 w 653223"/>
                <a:gd name="connsiteY1" fmla="*/ 0 h 2475280"/>
                <a:gd name="connsiteX2" fmla="*/ 653223 w 653223"/>
                <a:gd name="connsiteY2" fmla="*/ 1297110 h 2475280"/>
                <a:gd name="connsiteX3" fmla="*/ 123092 w 653223"/>
                <a:gd name="connsiteY3" fmla="*/ 2475280 h 2475280"/>
                <a:gd name="connsiteX4" fmla="*/ 0 w 653223"/>
                <a:gd name="connsiteY4" fmla="*/ 694592 h 247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3223" h="2475280">
                  <a:moveTo>
                    <a:pt x="0" y="694592"/>
                  </a:moveTo>
                  <a:lnTo>
                    <a:pt x="582884" y="0"/>
                  </a:lnTo>
                  <a:lnTo>
                    <a:pt x="653223" y="1297110"/>
                  </a:lnTo>
                  <a:lnTo>
                    <a:pt x="123092" y="2475280"/>
                  </a:lnTo>
                  <a:lnTo>
                    <a:pt x="0" y="69459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7">
              <a:extLst>
                <a:ext uri="{FF2B5EF4-FFF2-40B4-BE49-F238E27FC236}">
                  <a16:creationId xmlns:a16="http://schemas.microsoft.com/office/drawing/2014/main" id="{AE5035AA-0292-41EE-B679-6365DFE6053F}"/>
                </a:ext>
              </a:extLst>
            </p:cNvPr>
            <p:cNvSpPr/>
            <p:nvPr/>
          </p:nvSpPr>
          <p:spPr>
            <a:xfrm>
              <a:off x="9107909" y="-102411"/>
              <a:ext cx="638323" cy="940209"/>
            </a:xfrm>
            <a:custGeom>
              <a:avLst/>
              <a:gdLst>
                <a:gd name="connsiteX0" fmla="*/ 0 w 594360"/>
                <a:gd name="connsiteY0" fmla="*/ 0 h 619863"/>
                <a:gd name="connsiteX1" fmla="*/ 594360 w 594360"/>
                <a:gd name="connsiteY1" fmla="*/ 0 h 619863"/>
                <a:gd name="connsiteX2" fmla="*/ 594360 w 594360"/>
                <a:gd name="connsiteY2" fmla="*/ 619863 h 619863"/>
                <a:gd name="connsiteX3" fmla="*/ 0 w 594360"/>
                <a:gd name="connsiteY3" fmla="*/ 619863 h 619863"/>
                <a:gd name="connsiteX4" fmla="*/ 0 w 594360"/>
                <a:gd name="connsiteY4" fmla="*/ 0 h 6198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94360 w 594360"/>
                <a:gd name="connsiteY2" fmla="*/ 619863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0 w 594360"/>
                <a:gd name="connsiteY0" fmla="*/ 0 h 962763"/>
                <a:gd name="connsiteX1" fmla="*/ 594360 w 594360"/>
                <a:gd name="connsiteY1" fmla="*/ 0 h 962763"/>
                <a:gd name="connsiteX2" fmla="*/ 576776 w 594360"/>
                <a:gd name="connsiteY2" fmla="*/ 320924 h 962763"/>
                <a:gd name="connsiteX3" fmla="*/ 17584 w 594360"/>
                <a:gd name="connsiteY3" fmla="*/ 962763 h 962763"/>
                <a:gd name="connsiteX4" fmla="*/ 0 w 594360"/>
                <a:gd name="connsiteY4" fmla="*/ 0 h 962763"/>
                <a:gd name="connsiteX0" fmla="*/ 8793 w 576776"/>
                <a:gd name="connsiteY0" fmla="*/ 738554 h 962763"/>
                <a:gd name="connsiteX1" fmla="*/ 576776 w 576776"/>
                <a:gd name="connsiteY1" fmla="*/ 0 h 962763"/>
                <a:gd name="connsiteX2" fmla="*/ 559192 w 576776"/>
                <a:gd name="connsiteY2" fmla="*/ 320924 h 962763"/>
                <a:gd name="connsiteX3" fmla="*/ 0 w 576776"/>
                <a:gd name="connsiteY3" fmla="*/ 962763 h 962763"/>
                <a:gd name="connsiteX4" fmla="*/ 8793 w 576776"/>
                <a:gd name="connsiteY4" fmla="*/ 738554 h 962763"/>
                <a:gd name="connsiteX0" fmla="*/ 8793 w 559192"/>
                <a:gd name="connsiteY0" fmla="*/ 518747 h 742956"/>
                <a:gd name="connsiteX1" fmla="*/ 348176 w 559192"/>
                <a:gd name="connsiteY1" fmla="*/ 0 h 742956"/>
                <a:gd name="connsiteX2" fmla="*/ 559192 w 559192"/>
                <a:gd name="connsiteY2" fmla="*/ 101117 h 742956"/>
                <a:gd name="connsiteX3" fmla="*/ 0 w 559192"/>
                <a:gd name="connsiteY3" fmla="*/ 742956 h 742956"/>
                <a:gd name="connsiteX4" fmla="*/ 8793 w 559192"/>
                <a:gd name="connsiteY4" fmla="*/ 518747 h 742956"/>
                <a:gd name="connsiteX0" fmla="*/ 8793 w 620737"/>
                <a:gd name="connsiteY0" fmla="*/ 791309 h 1015518"/>
                <a:gd name="connsiteX1" fmla="*/ 620737 w 620737"/>
                <a:gd name="connsiteY1" fmla="*/ 0 h 1015518"/>
                <a:gd name="connsiteX2" fmla="*/ 559192 w 620737"/>
                <a:gd name="connsiteY2" fmla="*/ 373679 h 1015518"/>
                <a:gd name="connsiteX3" fmla="*/ 0 w 620737"/>
                <a:gd name="connsiteY3" fmla="*/ 1015518 h 1015518"/>
                <a:gd name="connsiteX4" fmla="*/ 8793 w 620737"/>
                <a:gd name="connsiteY4" fmla="*/ 791309 h 1015518"/>
                <a:gd name="connsiteX0" fmla="*/ 8793 w 603153"/>
                <a:gd name="connsiteY0" fmla="*/ 698087 h 922296"/>
                <a:gd name="connsiteX1" fmla="*/ 603153 w 603153"/>
                <a:gd name="connsiteY1" fmla="*/ 0 h 922296"/>
                <a:gd name="connsiteX2" fmla="*/ 559192 w 603153"/>
                <a:gd name="connsiteY2" fmla="*/ 280457 h 922296"/>
                <a:gd name="connsiteX3" fmla="*/ 0 w 603153"/>
                <a:gd name="connsiteY3" fmla="*/ 922296 h 922296"/>
                <a:gd name="connsiteX4" fmla="*/ 8793 w 603153"/>
                <a:gd name="connsiteY4" fmla="*/ 698087 h 922296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94362 w 638323"/>
                <a:gd name="connsiteY2" fmla="*/ 280457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  <a:gd name="connsiteX0" fmla="*/ 43963 w 638323"/>
                <a:gd name="connsiteY0" fmla="*/ 698087 h 996873"/>
                <a:gd name="connsiteX1" fmla="*/ 638323 w 638323"/>
                <a:gd name="connsiteY1" fmla="*/ 0 h 996873"/>
                <a:gd name="connsiteX2" fmla="*/ 585569 w 638323"/>
                <a:gd name="connsiteY2" fmla="*/ 187235 h 996873"/>
                <a:gd name="connsiteX3" fmla="*/ 0 w 638323"/>
                <a:gd name="connsiteY3" fmla="*/ 996873 h 996873"/>
                <a:gd name="connsiteX4" fmla="*/ 43963 w 638323"/>
                <a:gd name="connsiteY4" fmla="*/ 698087 h 99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323" h="996873">
                  <a:moveTo>
                    <a:pt x="43963" y="698087"/>
                  </a:moveTo>
                  <a:lnTo>
                    <a:pt x="638323" y="0"/>
                  </a:lnTo>
                  <a:lnTo>
                    <a:pt x="585569" y="187235"/>
                  </a:lnTo>
                  <a:lnTo>
                    <a:pt x="0" y="996873"/>
                  </a:lnTo>
                  <a:lnTo>
                    <a:pt x="43963" y="69808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49CAE535-AADB-41C4-BFA4-93D3D5F39726}"/>
                </a:ext>
              </a:extLst>
            </p:cNvPr>
            <p:cNvCxnSpPr>
              <a:stCxn id="17" idx="0"/>
            </p:cNvCxnSpPr>
            <p:nvPr/>
          </p:nvCxnSpPr>
          <p:spPr>
            <a:xfrm>
              <a:off x="9800369" y="1409115"/>
              <a:ext cx="141032" cy="7208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89528CE-4AEB-4E25-AB58-676CF94908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6232" y="2129986"/>
              <a:ext cx="190524" cy="4514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51D305BB-3D16-41D0-B749-0627A2AA35BE}"/>
                </a:ext>
              </a:extLst>
            </p:cNvPr>
            <p:cNvCxnSpPr>
              <a:stCxn id="17" idx="0"/>
              <a:endCxn id="17" idx="3"/>
            </p:cNvCxnSpPr>
            <p:nvPr/>
          </p:nvCxnSpPr>
          <p:spPr>
            <a:xfrm flipH="1">
              <a:off x="9259680" y="1409115"/>
              <a:ext cx="540689" cy="11757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61EEFA4B-C58D-47F6-BC70-E651ED5A4E7F}"/>
                </a:ext>
              </a:extLst>
            </p:cNvPr>
            <p:cNvCxnSpPr>
              <a:stCxn id="20" idx="2"/>
              <a:endCxn id="19" idx="0"/>
            </p:cNvCxnSpPr>
            <p:nvPr/>
          </p:nvCxnSpPr>
          <p:spPr>
            <a:xfrm>
              <a:off x="9778718" y="1387563"/>
              <a:ext cx="1825328" cy="215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E6AF4743-7449-4022-BC68-2A0EEABC23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69242" y="2121299"/>
              <a:ext cx="1444280" cy="86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F418FBEE-87DD-480A-97F6-B8628EF9C1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76516" y="2108123"/>
              <a:ext cx="181891" cy="4766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8" name="図 27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0ACE57BF-A8F8-481F-A29B-DF0357A51D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169" y="2916191"/>
            <a:ext cx="700712" cy="700712"/>
          </a:xfrm>
          <a:prstGeom prst="rect">
            <a:avLst/>
          </a:prstGeom>
        </p:spPr>
      </p:pic>
      <p:pic>
        <p:nvPicPr>
          <p:cNvPr id="29" name="図 28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B5354981-E887-451D-A97C-ECFB05D2F7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853" y="3038847"/>
            <a:ext cx="700712" cy="700712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1187456-91F5-4179-BDD4-F773418B3D77}"/>
              </a:ext>
            </a:extLst>
          </p:cNvPr>
          <p:cNvSpPr txBox="1"/>
          <p:nvPr/>
        </p:nvSpPr>
        <p:spPr>
          <a:xfrm>
            <a:off x="-45355" y="2102242"/>
            <a:ext cx="2765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プリンください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F9CFD77-6D12-451F-B35D-5B488E7AB95D}"/>
              </a:ext>
            </a:extLst>
          </p:cNvPr>
          <p:cNvSpPr txBox="1"/>
          <p:nvPr/>
        </p:nvSpPr>
        <p:spPr>
          <a:xfrm>
            <a:off x="1755817" y="3730371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C0D8056-AD1A-41E2-B8EA-6061E52966D4}"/>
              </a:ext>
            </a:extLst>
          </p:cNvPr>
          <p:cNvSpPr txBox="1"/>
          <p:nvPr/>
        </p:nvSpPr>
        <p:spPr>
          <a:xfrm>
            <a:off x="311243" y="4532500"/>
            <a:ext cx="114592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プリンの数を〇個，代金を△円として，〇と△の関係を式に表しましょう。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29A6AE-782B-426D-B540-83B8F3DC5371}"/>
              </a:ext>
            </a:extLst>
          </p:cNvPr>
          <p:cNvSpPr txBox="1"/>
          <p:nvPr/>
        </p:nvSpPr>
        <p:spPr>
          <a:xfrm>
            <a:off x="3683755" y="3586467"/>
            <a:ext cx="80698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00B0F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わかりにくいときは，はじめの〇に数を入れて</a:t>
            </a:r>
            <a:endParaRPr lang="en-US" altLang="ja-JP" sz="3200" b="1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3200" b="1" dirty="0">
                <a:solidFill>
                  <a:srgbClr val="00B0F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考えましょう。</a:t>
            </a:r>
            <a:endParaRPr kumimoji="1" lang="ja-JP" altLang="en-US" sz="3200" b="1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F1B143D9-57F4-4686-9BE7-444760656D02}"/>
              </a:ext>
            </a:extLst>
          </p:cNvPr>
          <p:cNvSpPr txBox="1"/>
          <p:nvPr/>
        </p:nvSpPr>
        <p:spPr>
          <a:xfrm>
            <a:off x="3347398" y="4227453"/>
            <a:ext cx="15289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  <a:endParaRPr kumimoji="1" lang="ja-JP" altLang="en-US" sz="5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AC4773-7B4A-4887-A660-CA985F17E564}"/>
              </a:ext>
            </a:extLst>
          </p:cNvPr>
          <p:cNvSpPr txBox="1"/>
          <p:nvPr/>
        </p:nvSpPr>
        <p:spPr>
          <a:xfrm>
            <a:off x="3038882" y="5979050"/>
            <a:ext cx="1915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100×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95763A3-6096-48BF-894B-FF6E17867481}"/>
              </a:ext>
            </a:extLst>
          </p:cNvPr>
          <p:cNvSpPr txBox="1"/>
          <p:nvPr/>
        </p:nvSpPr>
        <p:spPr>
          <a:xfrm>
            <a:off x="5367890" y="5945933"/>
            <a:ext cx="1337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+50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443DDB1-9290-48B0-9A33-402FE209A68E}"/>
              </a:ext>
            </a:extLst>
          </p:cNvPr>
          <p:cNvSpPr txBox="1"/>
          <p:nvPr/>
        </p:nvSpPr>
        <p:spPr>
          <a:xfrm>
            <a:off x="7312995" y="5961376"/>
            <a:ext cx="14616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01625C6-17FF-4F95-AD02-31B716D1566E}"/>
              </a:ext>
            </a:extLst>
          </p:cNvPr>
          <p:cNvSpPr txBox="1"/>
          <p:nvPr/>
        </p:nvSpPr>
        <p:spPr>
          <a:xfrm>
            <a:off x="4790970" y="5945933"/>
            <a:ext cx="61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9E188E7-DF92-47C6-B1EF-17F7E5DF8264}"/>
              </a:ext>
            </a:extLst>
          </p:cNvPr>
          <p:cNvSpPr txBox="1"/>
          <p:nvPr/>
        </p:nvSpPr>
        <p:spPr>
          <a:xfrm>
            <a:off x="6456274" y="5945933"/>
            <a:ext cx="841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</p:spTree>
    <p:extLst>
      <p:ext uri="{BB962C8B-B14F-4D97-AF65-F5344CB8AC3E}">
        <p14:creationId xmlns:p14="http://schemas.microsoft.com/office/powerpoint/2010/main" val="365928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9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図 2" descr="部屋, 時計, 挿絵 が含まれている画像&#10;&#10;自動的に生成された説明">
            <a:extLst>
              <a:ext uri="{FF2B5EF4-FFF2-40B4-BE49-F238E27FC236}">
                <a16:creationId xmlns:a16="http://schemas.microsoft.com/office/drawing/2014/main" id="{C6EEA37D-C783-4BC6-9916-ED8868707AB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5" r="7217" b="3"/>
          <a:stretch/>
        </p:blipFill>
        <p:spPr>
          <a:xfrm flipH="1">
            <a:off x="8510147" y="3101276"/>
            <a:ext cx="2203497" cy="3028450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F0D0FB-DC27-48C1-9EE7-8AD3987C4644}"/>
              </a:ext>
            </a:extLst>
          </p:cNvPr>
          <p:cNvSpPr txBox="1"/>
          <p:nvPr/>
        </p:nvSpPr>
        <p:spPr>
          <a:xfrm>
            <a:off x="1056933" y="4354522"/>
            <a:ext cx="1772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姉さん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F8ECCF-4F42-4798-92B5-DB2DAD477C06}"/>
              </a:ext>
            </a:extLst>
          </p:cNvPr>
          <p:cNvSpPr txBox="1"/>
          <p:nvPr/>
        </p:nvSpPr>
        <p:spPr>
          <a:xfrm>
            <a:off x="806012" y="561161"/>
            <a:ext cx="7260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才年上のお姉さん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4BFF2D4-A2DE-4078-80DC-0185D5D79FC6}"/>
              </a:ext>
            </a:extLst>
          </p:cNvPr>
          <p:cNvSpPr txBox="1"/>
          <p:nvPr/>
        </p:nvSpPr>
        <p:spPr>
          <a:xfrm>
            <a:off x="5165071" y="1947041"/>
            <a:ext cx="1548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妹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F82D661-068F-4D0D-B942-7306359A4A1A}"/>
              </a:ext>
            </a:extLst>
          </p:cNvPr>
          <p:cNvSpPr txBox="1"/>
          <p:nvPr/>
        </p:nvSpPr>
        <p:spPr>
          <a:xfrm>
            <a:off x="5438910" y="4354522"/>
            <a:ext cx="1676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姉さん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B50AC62-AA7A-49A8-B9A6-ACD5C021FD5F}"/>
              </a:ext>
            </a:extLst>
          </p:cNvPr>
          <p:cNvSpPr txBox="1"/>
          <p:nvPr/>
        </p:nvSpPr>
        <p:spPr>
          <a:xfrm>
            <a:off x="788446" y="3054101"/>
            <a:ext cx="1811855" cy="1156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0000"/>
                </a:solidFill>
              </a:rPr>
              <a:t>＋７才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1BF7AD-ADC7-4226-9B56-68D592A6F620}"/>
              </a:ext>
            </a:extLst>
          </p:cNvPr>
          <p:cNvSpPr txBox="1"/>
          <p:nvPr/>
        </p:nvSpPr>
        <p:spPr>
          <a:xfrm>
            <a:off x="3179419" y="4354522"/>
            <a:ext cx="1909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姉さん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027E9EA-40E5-490A-9938-085680144769}"/>
              </a:ext>
            </a:extLst>
          </p:cNvPr>
          <p:cNvSpPr txBox="1"/>
          <p:nvPr/>
        </p:nvSpPr>
        <p:spPr>
          <a:xfrm>
            <a:off x="2905842" y="3054101"/>
            <a:ext cx="1811855" cy="1156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0000"/>
                </a:solidFill>
              </a:rPr>
              <a:t>＋７才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32FF5E0-1950-4F10-B0FA-59A7B0CE39D4}"/>
              </a:ext>
            </a:extLst>
          </p:cNvPr>
          <p:cNvSpPr txBox="1"/>
          <p:nvPr/>
        </p:nvSpPr>
        <p:spPr>
          <a:xfrm>
            <a:off x="5023238" y="3054101"/>
            <a:ext cx="1811855" cy="1156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0000"/>
                </a:solidFill>
              </a:rPr>
              <a:t>＋７才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CA65A8A-01D6-4FA6-A33C-F4D90F70C32E}"/>
              </a:ext>
            </a:extLst>
          </p:cNvPr>
          <p:cNvSpPr txBox="1"/>
          <p:nvPr/>
        </p:nvSpPr>
        <p:spPr>
          <a:xfrm>
            <a:off x="7219140" y="1947041"/>
            <a:ext cx="1548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妹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DCAB262-8A96-4759-8B51-1BBB12FAD0BE}"/>
              </a:ext>
            </a:extLst>
          </p:cNvPr>
          <p:cNvSpPr txBox="1"/>
          <p:nvPr/>
        </p:nvSpPr>
        <p:spPr>
          <a:xfrm>
            <a:off x="7465441" y="4354522"/>
            <a:ext cx="1676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姉さん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2BC10F9-93CE-431F-8E22-C23A4DC1CB3D}"/>
              </a:ext>
            </a:extLst>
          </p:cNvPr>
          <p:cNvSpPr txBox="1"/>
          <p:nvPr/>
        </p:nvSpPr>
        <p:spPr>
          <a:xfrm>
            <a:off x="7140635" y="3054101"/>
            <a:ext cx="1811855" cy="1156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0000"/>
                </a:solidFill>
              </a:rPr>
              <a:t>＋７才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3F56849-8775-484D-B1B2-04537B7E285D}"/>
              </a:ext>
            </a:extLst>
          </p:cNvPr>
          <p:cNvSpPr txBox="1"/>
          <p:nvPr/>
        </p:nvSpPr>
        <p:spPr>
          <a:xfrm>
            <a:off x="9273209" y="1947041"/>
            <a:ext cx="1548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妹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AE079AE-EB4A-4E84-9450-4B839CD404D7}"/>
              </a:ext>
            </a:extLst>
          </p:cNvPr>
          <p:cNvSpPr txBox="1"/>
          <p:nvPr/>
        </p:nvSpPr>
        <p:spPr>
          <a:xfrm>
            <a:off x="9491973" y="4354522"/>
            <a:ext cx="1676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姉さん</a:t>
            </a:r>
            <a:endParaRPr kumimoji="1"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9596995-1A38-499B-80F4-97EF7F4776D0}"/>
              </a:ext>
            </a:extLst>
          </p:cNvPr>
          <p:cNvSpPr txBox="1"/>
          <p:nvPr/>
        </p:nvSpPr>
        <p:spPr>
          <a:xfrm>
            <a:off x="9258032" y="3054101"/>
            <a:ext cx="1811855" cy="1156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0000"/>
                </a:solidFill>
              </a:rPr>
              <a:t>＋７才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F46D9E2-B1DB-4644-934A-18BD4AE176D5}"/>
              </a:ext>
            </a:extLst>
          </p:cNvPr>
          <p:cNvSpPr txBox="1"/>
          <p:nvPr/>
        </p:nvSpPr>
        <p:spPr>
          <a:xfrm>
            <a:off x="1056933" y="1947041"/>
            <a:ext cx="1548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妹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C347638-D43E-4688-8880-878169F9F7BE}"/>
              </a:ext>
            </a:extLst>
          </p:cNvPr>
          <p:cNvSpPr txBox="1"/>
          <p:nvPr/>
        </p:nvSpPr>
        <p:spPr>
          <a:xfrm>
            <a:off x="3111002" y="1947041"/>
            <a:ext cx="1548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妹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C2F05EA-8931-4C57-88C0-32518C6F3249}"/>
              </a:ext>
            </a:extLst>
          </p:cNvPr>
          <p:cNvSpPr txBox="1"/>
          <p:nvPr/>
        </p:nvSpPr>
        <p:spPr>
          <a:xfrm>
            <a:off x="1338509" y="5130745"/>
            <a:ext cx="1110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551761C-E7A9-4AD1-83FB-E68D040E6AFB}"/>
              </a:ext>
            </a:extLst>
          </p:cNvPr>
          <p:cNvSpPr txBox="1"/>
          <p:nvPr/>
        </p:nvSpPr>
        <p:spPr>
          <a:xfrm>
            <a:off x="3525034" y="5111268"/>
            <a:ext cx="1132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E61774CD-A39C-4AFC-894E-C376AC059046}"/>
              </a:ext>
            </a:extLst>
          </p:cNvPr>
          <p:cNvSpPr txBox="1"/>
          <p:nvPr/>
        </p:nvSpPr>
        <p:spPr>
          <a:xfrm>
            <a:off x="5458475" y="5070840"/>
            <a:ext cx="1676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2A0C564-EF6A-4FD3-8441-BFD3382EA0A0}"/>
              </a:ext>
            </a:extLst>
          </p:cNvPr>
          <p:cNvSpPr txBox="1"/>
          <p:nvPr/>
        </p:nvSpPr>
        <p:spPr>
          <a:xfrm>
            <a:off x="7602046" y="5118393"/>
            <a:ext cx="1472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FBC4071-F2A8-4532-9F79-A610857498FA}"/>
              </a:ext>
            </a:extLst>
          </p:cNvPr>
          <p:cNvSpPr txBox="1"/>
          <p:nvPr/>
        </p:nvSpPr>
        <p:spPr>
          <a:xfrm>
            <a:off x="9630060" y="5097443"/>
            <a:ext cx="16769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694E94B-5D9E-4B9D-9A78-D090E08A667E}"/>
              </a:ext>
            </a:extLst>
          </p:cNvPr>
          <p:cNvGrpSpPr/>
          <p:nvPr/>
        </p:nvGrpSpPr>
        <p:grpSpPr>
          <a:xfrm>
            <a:off x="1923857" y="1178358"/>
            <a:ext cx="1771120" cy="1156857"/>
            <a:chOff x="1923857" y="1178358"/>
            <a:chExt cx="1771120" cy="1156857"/>
          </a:xfrm>
        </p:grpSpPr>
        <p:sp>
          <p:nvSpPr>
            <p:cNvPr id="30" name="矢印: 下カーブ 29">
              <a:extLst>
                <a:ext uri="{FF2B5EF4-FFF2-40B4-BE49-F238E27FC236}">
                  <a16:creationId xmlns:a16="http://schemas.microsoft.com/office/drawing/2014/main" id="{48974AD1-6D9D-402E-90F9-AFB64594B415}"/>
                </a:ext>
              </a:extLst>
            </p:cNvPr>
            <p:cNvSpPr/>
            <p:nvPr/>
          </p:nvSpPr>
          <p:spPr>
            <a:xfrm>
              <a:off x="1923857" y="1623528"/>
              <a:ext cx="1771120" cy="41120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17C83FF9-088B-4569-8F27-E19C8CD86625}"/>
                </a:ext>
              </a:extLst>
            </p:cNvPr>
            <p:cNvSpPr txBox="1"/>
            <p:nvPr/>
          </p:nvSpPr>
          <p:spPr>
            <a:xfrm>
              <a:off x="2176192" y="1178358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5588769-367D-41D4-B927-66827EC5AA40}"/>
              </a:ext>
            </a:extLst>
          </p:cNvPr>
          <p:cNvGrpSpPr/>
          <p:nvPr/>
        </p:nvGrpSpPr>
        <p:grpSpPr>
          <a:xfrm>
            <a:off x="1865554" y="5328539"/>
            <a:ext cx="1771120" cy="1156857"/>
            <a:chOff x="1865554" y="5328539"/>
            <a:chExt cx="1771120" cy="1156857"/>
          </a:xfrm>
        </p:grpSpPr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80CF5E4-D513-4B13-A9F4-7534D3053506}"/>
                </a:ext>
              </a:extLst>
            </p:cNvPr>
            <p:cNvSpPr txBox="1"/>
            <p:nvPr/>
          </p:nvSpPr>
          <p:spPr>
            <a:xfrm>
              <a:off x="2210070" y="5328539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  <p:sp>
          <p:nvSpPr>
            <p:cNvPr id="40" name="矢印: 下カーブ 39">
              <a:extLst>
                <a:ext uri="{FF2B5EF4-FFF2-40B4-BE49-F238E27FC236}">
                  <a16:creationId xmlns:a16="http://schemas.microsoft.com/office/drawing/2014/main" id="{7192395A-F6AD-4AC4-86AD-B50412D323AB}"/>
                </a:ext>
              </a:extLst>
            </p:cNvPr>
            <p:cNvSpPr/>
            <p:nvPr/>
          </p:nvSpPr>
          <p:spPr>
            <a:xfrm flipV="1">
              <a:off x="1865554" y="5820705"/>
              <a:ext cx="1771120" cy="44628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393CC10-D183-461B-97A0-6CD917AC875B}"/>
              </a:ext>
            </a:extLst>
          </p:cNvPr>
          <p:cNvGrpSpPr/>
          <p:nvPr/>
        </p:nvGrpSpPr>
        <p:grpSpPr>
          <a:xfrm>
            <a:off x="3968261" y="1206856"/>
            <a:ext cx="1771120" cy="1156857"/>
            <a:chOff x="1923857" y="1178358"/>
            <a:chExt cx="1771120" cy="1156857"/>
          </a:xfrm>
        </p:grpSpPr>
        <p:sp>
          <p:nvSpPr>
            <p:cNvPr id="42" name="矢印: 下カーブ 41">
              <a:extLst>
                <a:ext uri="{FF2B5EF4-FFF2-40B4-BE49-F238E27FC236}">
                  <a16:creationId xmlns:a16="http://schemas.microsoft.com/office/drawing/2014/main" id="{3188BFDB-43F1-4C44-BB43-960D25C1C42B}"/>
                </a:ext>
              </a:extLst>
            </p:cNvPr>
            <p:cNvSpPr/>
            <p:nvPr/>
          </p:nvSpPr>
          <p:spPr>
            <a:xfrm>
              <a:off x="1923857" y="1623528"/>
              <a:ext cx="1771120" cy="41120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E4242EC8-12AD-4CF2-B98C-9007081FF026}"/>
                </a:ext>
              </a:extLst>
            </p:cNvPr>
            <p:cNvSpPr txBox="1"/>
            <p:nvPr/>
          </p:nvSpPr>
          <p:spPr>
            <a:xfrm>
              <a:off x="2176192" y="1178358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2B080E10-95E5-4955-8039-7FEB857AD920}"/>
              </a:ext>
            </a:extLst>
          </p:cNvPr>
          <p:cNvGrpSpPr/>
          <p:nvPr/>
        </p:nvGrpSpPr>
        <p:grpSpPr>
          <a:xfrm>
            <a:off x="6164660" y="1209369"/>
            <a:ext cx="1771120" cy="1156857"/>
            <a:chOff x="1923857" y="1178358"/>
            <a:chExt cx="1771120" cy="1156857"/>
          </a:xfrm>
        </p:grpSpPr>
        <p:sp>
          <p:nvSpPr>
            <p:cNvPr id="45" name="矢印: 下カーブ 44">
              <a:extLst>
                <a:ext uri="{FF2B5EF4-FFF2-40B4-BE49-F238E27FC236}">
                  <a16:creationId xmlns:a16="http://schemas.microsoft.com/office/drawing/2014/main" id="{D5934E63-B374-45EC-AD62-8DA08E0EAC11}"/>
                </a:ext>
              </a:extLst>
            </p:cNvPr>
            <p:cNvSpPr/>
            <p:nvPr/>
          </p:nvSpPr>
          <p:spPr>
            <a:xfrm>
              <a:off x="1923857" y="1623528"/>
              <a:ext cx="1771120" cy="41120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0DAF11E2-1227-40AC-974E-36BEB39E6D01}"/>
                </a:ext>
              </a:extLst>
            </p:cNvPr>
            <p:cNvSpPr txBox="1"/>
            <p:nvPr/>
          </p:nvSpPr>
          <p:spPr>
            <a:xfrm>
              <a:off x="2176192" y="1178358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A140C2C4-8975-49B7-AE0E-145C74430BBD}"/>
              </a:ext>
            </a:extLst>
          </p:cNvPr>
          <p:cNvGrpSpPr/>
          <p:nvPr/>
        </p:nvGrpSpPr>
        <p:grpSpPr>
          <a:xfrm>
            <a:off x="8089303" y="1156553"/>
            <a:ext cx="1771120" cy="1156857"/>
            <a:chOff x="1923857" y="1178358"/>
            <a:chExt cx="1771120" cy="1156857"/>
          </a:xfrm>
        </p:grpSpPr>
        <p:sp>
          <p:nvSpPr>
            <p:cNvPr id="48" name="矢印: 下カーブ 47">
              <a:extLst>
                <a:ext uri="{FF2B5EF4-FFF2-40B4-BE49-F238E27FC236}">
                  <a16:creationId xmlns:a16="http://schemas.microsoft.com/office/drawing/2014/main" id="{4749E5DD-3BCC-4E5E-B437-F7773BE9790C}"/>
                </a:ext>
              </a:extLst>
            </p:cNvPr>
            <p:cNvSpPr/>
            <p:nvPr/>
          </p:nvSpPr>
          <p:spPr>
            <a:xfrm>
              <a:off x="1923857" y="1623528"/>
              <a:ext cx="1771120" cy="411204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B4479DA5-6C2C-4068-98F4-16BEA3276F69}"/>
                </a:ext>
              </a:extLst>
            </p:cNvPr>
            <p:cNvSpPr txBox="1"/>
            <p:nvPr/>
          </p:nvSpPr>
          <p:spPr>
            <a:xfrm>
              <a:off x="2176192" y="1178358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2389CD23-A255-4D12-AE84-E7DAEB736766}"/>
              </a:ext>
            </a:extLst>
          </p:cNvPr>
          <p:cNvGrpSpPr/>
          <p:nvPr/>
        </p:nvGrpSpPr>
        <p:grpSpPr>
          <a:xfrm>
            <a:off x="4061305" y="5289585"/>
            <a:ext cx="1771120" cy="1156857"/>
            <a:chOff x="1865554" y="5328539"/>
            <a:chExt cx="1771120" cy="1156857"/>
          </a:xfrm>
        </p:grpSpPr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D1ECC0E1-C63E-4CD0-AA40-2E9571D98732}"/>
                </a:ext>
              </a:extLst>
            </p:cNvPr>
            <p:cNvSpPr txBox="1"/>
            <p:nvPr/>
          </p:nvSpPr>
          <p:spPr>
            <a:xfrm>
              <a:off x="2210070" y="5328539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  <p:sp>
          <p:nvSpPr>
            <p:cNvPr id="52" name="矢印: 下カーブ 51">
              <a:extLst>
                <a:ext uri="{FF2B5EF4-FFF2-40B4-BE49-F238E27FC236}">
                  <a16:creationId xmlns:a16="http://schemas.microsoft.com/office/drawing/2014/main" id="{08817B9D-7E00-4E59-A3D1-5765F0F25FF3}"/>
                </a:ext>
              </a:extLst>
            </p:cNvPr>
            <p:cNvSpPr/>
            <p:nvPr/>
          </p:nvSpPr>
          <p:spPr>
            <a:xfrm flipV="1">
              <a:off x="1865554" y="5820705"/>
              <a:ext cx="1771120" cy="44628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FFC147D5-4B05-495E-A595-E2F0E209A500}"/>
              </a:ext>
            </a:extLst>
          </p:cNvPr>
          <p:cNvGrpSpPr/>
          <p:nvPr/>
        </p:nvGrpSpPr>
        <p:grpSpPr>
          <a:xfrm>
            <a:off x="6294381" y="5303835"/>
            <a:ext cx="1771120" cy="1156857"/>
            <a:chOff x="1865554" y="5328539"/>
            <a:chExt cx="1771120" cy="1156857"/>
          </a:xfrm>
        </p:grpSpPr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4B74A174-4763-42FB-887F-6A14D5428FD0}"/>
                </a:ext>
              </a:extLst>
            </p:cNvPr>
            <p:cNvSpPr txBox="1"/>
            <p:nvPr/>
          </p:nvSpPr>
          <p:spPr>
            <a:xfrm>
              <a:off x="2210070" y="5328539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  <p:sp>
          <p:nvSpPr>
            <p:cNvPr id="55" name="矢印: 下カーブ 54">
              <a:extLst>
                <a:ext uri="{FF2B5EF4-FFF2-40B4-BE49-F238E27FC236}">
                  <a16:creationId xmlns:a16="http://schemas.microsoft.com/office/drawing/2014/main" id="{1823C745-B515-45F1-A215-9DEA15795ABC}"/>
                </a:ext>
              </a:extLst>
            </p:cNvPr>
            <p:cNvSpPr/>
            <p:nvPr/>
          </p:nvSpPr>
          <p:spPr>
            <a:xfrm flipV="1">
              <a:off x="1865554" y="5820705"/>
              <a:ext cx="1771120" cy="44628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433DAD82-93D3-4098-8370-A90B45DDCC3B}"/>
              </a:ext>
            </a:extLst>
          </p:cNvPr>
          <p:cNvGrpSpPr/>
          <p:nvPr/>
        </p:nvGrpSpPr>
        <p:grpSpPr>
          <a:xfrm>
            <a:off x="8369164" y="5369416"/>
            <a:ext cx="1771120" cy="1156857"/>
            <a:chOff x="1865554" y="5328539"/>
            <a:chExt cx="1771120" cy="1156857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50DD0B79-96A3-4DEB-95CB-F751CBBF49EA}"/>
                </a:ext>
              </a:extLst>
            </p:cNvPr>
            <p:cNvSpPr txBox="1"/>
            <p:nvPr/>
          </p:nvSpPr>
          <p:spPr>
            <a:xfrm>
              <a:off x="2210070" y="5328539"/>
              <a:ext cx="1235597" cy="115685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kumimoji="1" lang="ja-JP" altLang="en-US" sz="4000" b="1" dirty="0">
                  <a:solidFill>
                    <a:srgbClr val="000000"/>
                  </a:solidFill>
                </a:rPr>
                <a:t>＋</a:t>
              </a:r>
              <a:r>
                <a:rPr kumimoji="1" lang="en-US" altLang="ja-JP" sz="4000" b="1" dirty="0">
                  <a:solidFill>
                    <a:srgbClr val="000000"/>
                  </a:solidFill>
                </a:rPr>
                <a:t>1</a:t>
              </a:r>
              <a:endParaRPr kumimoji="1" lang="ja-JP" altLang="en-US" sz="4000" b="1" dirty="0">
                <a:solidFill>
                  <a:srgbClr val="000000"/>
                </a:solidFill>
              </a:endParaRPr>
            </a:p>
          </p:txBody>
        </p:sp>
        <p:sp>
          <p:nvSpPr>
            <p:cNvPr id="58" name="矢印: 下カーブ 57">
              <a:extLst>
                <a:ext uri="{FF2B5EF4-FFF2-40B4-BE49-F238E27FC236}">
                  <a16:creationId xmlns:a16="http://schemas.microsoft.com/office/drawing/2014/main" id="{CEDB64A1-F3C5-47B5-8112-E69903102A0F}"/>
                </a:ext>
              </a:extLst>
            </p:cNvPr>
            <p:cNvSpPr/>
            <p:nvPr/>
          </p:nvSpPr>
          <p:spPr>
            <a:xfrm flipV="1">
              <a:off x="1865554" y="5820705"/>
              <a:ext cx="1771120" cy="44628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916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3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6" grpId="0"/>
      <p:bldP spid="28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E1295D-D7CF-4754-9495-263891F47247}"/>
              </a:ext>
            </a:extLst>
          </p:cNvPr>
          <p:cNvSpPr txBox="1"/>
          <p:nvPr/>
        </p:nvSpPr>
        <p:spPr>
          <a:xfrm>
            <a:off x="2033164" y="589889"/>
            <a:ext cx="6598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個の値段　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61A35D-1DE2-4018-97F5-F4DD335774C7}"/>
              </a:ext>
            </a:extLst>
          </p:cNvPr>
          <p:cNvSpPr txBox="1"/>
          <p:nvPr/>
        </p:nvSpPr>
        <p:spPr>
          <a:xfrm>
            <a:off x="3461903" y="1149435"/>
            <a:ext cx="1898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45B3F7-7612-4C67-891F-1558B18A6399}"/>
              </a:ext>
            </a:extLst>
          </p:cNvPr>
          <p:cNvSpPr txBox="1"/>
          <p:nvPr/>
        </p:nvSpPr>
        <p:spPr>
          <a:xfrm>
            <a:off x="3450150" y="1783490"/>
            <a:ext cx="2762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　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2324EF-4F6C-4B1E-B9DE-899AD28914F8}"/>
              </a:ext>
            </a:extLst>
          </p:cNvPr>
          <p:cNvSpPr txBox="1"/>
          <p:nvPr/>
        </p:nvSpPr>
        <p:spPr>
          <a:xfrm>
            <a:off x="3461905" y="2380486"/>
            <a:ext cx="25177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代金　△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D522704-67A8-4832-AD9E-80ED67CF6B5F}"/>
              </a:ext>
            </a:extLst>
          </p:cNvPr>
          <p:cNvSpPr txBox="1"/>
          <p:nvPr/>
        </p:nvSpPr>
        <p:spPr>
          <a:xfrm>
            <a:off x="7132105" y="1149435"/>
            <a:ext cx="25177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個買った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BB469D-248A-4A92-96AF-D0499EE2C555}"/>
              </a:ext>
            </a:extLst>
          </p:cNvPr>
          <p:cNvSpPr txBox="1"/>
          <p:nvPr/>
        </p:nvSpPr>
        <p:spPr>
          <a:xfrm>
            <a:off x="409268" y="2928066"/>
            <a:ext cx="3841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式にかいてみよう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6836FDA-A773-4106-9233-C7BFE3CCD08E}"/>
              </a:ext>
            </a:extLst>
          </p:cNvPr>
          <p:cNvSpPr txBox="1"/>
          <p:nvPr/>
        </p:nvSpPr>
        <p:spPr>
          <a:xfrm>
            <a:off x="2838474" y="5869635"/>
            <a:ext cx="2263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100×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3DA10A3-351E-4976-BD7C-291E45590239}"/>
              </a:ext>
            </a:extLst>
          </p:cNvPr>
          <p:cNvSpPr txBox="1"/>
          <p:nvPr/>
        </p:nvSpPr>
        <p:spPr>
          <a:xfrm>
            <a:off x="4678740" y="5869634"/>
            <a:ext cx="10707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B59ADB9-D43B-4190-A468-CA4E416D000D}"/>
              </a:ext>
            </a:extLst>
          </p:cNvPr>
          <p:cNvSpPr txBox="1"/>
          <p:nvPr/>
        </p:nvSpPr>
        <p:spPr>
          <a:xfrm>
            <a:off x="7099878" y="5788756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EDEF7E2-5A01-47F2-B9B4-84A3BA4B72C4}"/>
              </a:ext>
            </a:extLst>
          </p:cNvPr>
          <p:cNvSpPr txBox="1"/>
          <p:nvPr/>
        </p:nvSpPr>
        <p:spPr>
          <a:xfrm>
            <a:off x="7888987" y="5829195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A8758ED-F44C-4E99-9530-7C2F27BD54B0}"/>
              </a:ext>
            </a:extLst>
          </p:cNvPr>
          <p:cNvSpPr txBox="1"/>
          <p:nvPr/>
        </p:nvSpPr>
        <p:spPr>
          <a:xfrm>
            <a:off x="4975951" y="1087879"/>
            <a:ext cx="10036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077AB40-0383-44E9-8014-994D7594B59E}"/>
              </a:ext>
            </a:extLst>
          </p:cNvPr>
          <p:cNvSpPr txBox="1"/>
          <p:nvPr/>
        </p:nvSpPr>
        <p:spPr>
          <a:xfrm>
            <a:off x="2631464" y="3306912"/>
            <a:ext cx="22160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100×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2F90EB8-AD9C-4D17-9668-677AEF0A3455}"/>
              </a:ext>
            </a:extLst>
          </p:cNvPr>
          <p:cNvSpPr txBox="1"/>
          <p:nvPr/>
        </p:nvSpPr>
        <p:spPr>
          <a:xfrm>
            <a:off x="4605316" y="3260665"/>
            <a:ext cx="743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D5F90F0-CDA6-45D5-B5F0-106FB57B87F9}"/>
              </a:ext>
            </a:extLst>
          </p:cNvPr>
          <p:cNvSpPr txBox="1"/>
          <p:nvPr/>
        </p:nvSpPr>
        <p:spPr>
          <a:xfrm>
            <a:off x="5997075" y="3226033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D2A80C-5D3E-4CF6-B7E6-DCAEFA127BF5}"/>
              </a:ext>
            </a:extLst>
          </p:cNvPr>
          <p:cNvSpPr txBox="1"/>
          <p:nvPr/>
        </p:nvSpPr>
        <p:spPr>
          <a:xfrm>
            <a:off x="6892868" y="3226033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61BDCB8-B688-43B3-B03C-018615666157}"/>
              </a:ext>
            </a:extLst>
          </p:cNvPr>
          <p:cNvSpPr txBox="1"/>
          <p:nvPr/>
        </p:nvSpPr>
        <p:spPr>
          <a:xfrm>
            <a:off x="7697853" y="3266472"/>
            <a:ext cx="16334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1AC8239-CFE3-45B5-A992-55CB1E53B7EA}"/>
              </a:ext>
            </a:extLst>
          </p:cNvPr>
          <p:cNvSpPr txBox="1"/>
          <p:nvPr/>
        </p:nvSpPr>
        <p:spPr>
          <a:xfrm>
            <a:off x="7051424" y="2366091"/>
            <a:ext cx="2094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D7387E8-1861-48C4-A3FA-16655B958B55}"/>
              </a:ext>
            </a:extLst>
          </p:cNvPr>
          <p:cNvSpPr txBox="1"/>
          <p:nvPr/>
        </p:nvSpPr>
        <p:spPr>
          <a:xfrm>
            <a:off x="3869092" y="4059083"/>
            <a:ext cx="1510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個数〇　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B9156A5-C55F-48F2-936F-2182C3D9D09E}"/>
              </a:ext>
            </a:extLst>
          </p:cNvPr>
          <p:cNvSpPr txBox="1"/>
          <p:nvPr/>
        </p:nvSpPr>
        <p:spPr>
          <a:xfrm>
            <a:off x="7605352" y="4067761"/>
            <a:ext cx="1448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代金△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5FFBB38-FDF9-4F4D-AA81-AEDB13222582}"/>
              </a:ext>
            </a:extLst>
          </p:cNvPr>
          <p:cNvSpPr txBox="1"/>
          <p:nvPr/>
        </p:nvSpPr>
        <p:spPr>
          <a:xfrm>
            <a:off x="7155988" y="1744127"/>
            <a:ext cx="2830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変わらない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CA98616-2EE1-4547-AAD5-BB3AF2603C18}"/>
              </a:ext>
            </a:extLst>
          </p:cNvPr>
          <p:cNvSpPr txBox="1"/>
          <p:nvPr/>
        </p:nvSpPr>
        <p:spPr>
          <a:xfrm>
            <a:off x="366918" y="-22691"/>
            <a:ext cx="8466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プリンを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個買った・・・で式を考えよう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EFB20F7-4599-4793-AA11-9C8403D942CF}"/>
              </a:ext>
            </a:extLst>
          </p:cNvPr>
          <p:cNvSpPr txBox="1"/>
          <p:nvPr/>
        </p:nvSpPr>
        <p:spPr>
          <a:xfrm>
            <a:off x="5101282" y="3254911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＋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F6BCA70-3445-4FBB-A91F-B611BC19903B}"/>
              </a:ext>
            </a:extLst>
          </p:cNvPr>
          <p:cNvSpPr txBox="1"/>
          <p:nvPr/>
        </p:nvSpPr>
        <p:spPr>
          <a:xfrm>
            <a:off x="6299360" y="5802261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CED50BB-2F71-4763-973D-356D7183D8D2}"/>
              </a:ext>
            </a:extLst>
          </p:cNvPr>
          <p:cNvSpPr txBox="1"/>
          <p:nvPr/>
        </p:nvSpPr>
        <p:spPr>
          <a:xfrm>
            <a:off x="5403567" y="5831139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＋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8B4DFCF-9AE7-4051-BF33-FB1B175270F6}"/>
              </a:ext>
            </a:extLst>
          </p:cNvPr>
          <p:cNvSpPr txBox="1"/>
          <p:nvPr/>
        </p:nvSpPr>
        <p:spPr>
          <a:xfrm>
            <a:off x="7534858" y="642306"/>
            <a:ext cx="2830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変わらない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167A589-E193-4284-A80B-853668382BC6}"/>
              </a:ext>
            </a:extLst>
          </p:cNvPr>
          <p:cNvSpPr txBox="1"/>
          <p:nvPr/>
        </p:nvSpPr>
        <p:spPr>
          <a:xfrm>
            <a:off x="328006" y="4533957"/>
            <a:ext cx="114592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プリンの数を〇個，代金を△円として，〇と△の関係を式に表しましょう。</a:t>
            </a:r>
            <a:endParaRPr lang="en-US" altLang="ja-JP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743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047894-288E-485E-83CE-28A396ECCBFB}"/>
              </a:ext>
            </a:extLst>
          </p:cNvPr>
          <p:cNvSpPr/>
          <p:nvPr/>
        </p:nvSpPr>
        <p:spPr>
          <a:xfrm>
            <a:off x="1064886" y="3803884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25361738-D811-4F65-9324-3AAD5D0833C8}"/>
              </a:ext>
            </a:extLst>
          </p:cNvPr>
          <p:cNvCxnSpPr>
            <a:cxnSpLocks/>
          </p:cNvCxnSpPr>
          <p:nvPr/>
        </p:nvCxnSpPr>
        <p:spPr>
          <a:xfrm>
            <a:off x="1082392" y="4731416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966144D-22C5-459A-8AEC-DB7BF862E467}"/>
              </a:ext>
            </a:extLst>
          </p:cNvPr>
          <p:cNvCxnSpPr>
            <a:cxnSpLocks/>
          </p:cNvCxnSpPr>
          <p:nvPr/>
        </p:nvCxnSpPr>
        <p:spPr>
          <a:xfrm>
            <a:off x="2932276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53D1790-3E6F-4621-8527-7FCB567F26C8}"/>
              </a:ext>
            </a:extLst>
          </p:cNvPr>
          <p:cNvCxnSpPr>
            <a:cxnSpLocks/>
          </p:cNvCxnSpPr>
          <p:nvPr/>
        </p:nvCxnSpPr>
        <p:spPr>
          <a:xfrm>
            <a:off x="4150639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5DBDBEC-45F7-4645-8270-208F476A649B}"/>
              </a:ext>
            </a:extLst>
          </p:cNvPr>
          <p:cNvCxnSpPr>
            <a:cxnSpLocks/>
          </p:cNvCxnSpPr>
          <p:nvPr/>
        </p:nvCxnSpPr>
        <p:spPr>
          <a:xfrm>
            <a:off x="5302021" y="3808280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A550E63-EB71-4190-9F39-6252CDFCF710}"/>
              </a:ext>
            </a:extLst>
          </p:cNvPr>
          <p:cNvCxnSpPr>
            <a:cxnSpLocks/>
          </p:cNvCxnSpPr>
          <p:nvPr/>
        </p:nvCxnSpPr>
        <p:spPr>
          <a:xfrm>
            <a:off x="6529884" y="379452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C26BE83-9689-4764-A29D-2011EA2E9EFC}"/>
              </a:ext>
            </a:extLst>
          </p:cNvPr>
          <p:cNvCxnSpPr>
            <a:cxnSpLocks/>
          </p:cNvCxnSpPr>
          <p:nvPr/>
        </p:nvCxnSpPr>
        <p:spPr>
          <a:xfrm>
            <a:off x="7805728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840605F-DA3B-41B7-BDCA-B4818019BC66}"/>
              </a:ext>
            </a:extLst>
          </p:cNvPr>
          <p:cNvCxnSpPr>
            <a:cxnSpLocks/>
          </p:cNvCxnSpPr>
          <p:nvPr/>
        </p:nvCxnSpPr>
        <p:spPr>
          <a:xfrm>
            <a:off x="9024091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B742E1-DD25-4DBD-8DA3-E7E3FD759758}"/>
              </a:ext>
            </a:extLst>
          </p:cNvPr>
          <p:cNvSpPr txBox="1"/>
          <p:nvPr/>
        </p:nvSpPr>
        <p:spPr>
          <a:xfrm>
            <a:off x="1111547" y="3890608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02B0D7E-25AB-4D44-83E4-536992578519}"/>
              </a:ext>
            </a:extLst>
          </p:cNvPr>
          <p:cNvSpPr txBox="1"/>
          <p:nvPr/>
        </p:nvSpPr>
        <p:spPr>
          <a:xfrm>
            <a:off x="1206726" y="4817178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円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AF89E00-C092-4CB6-9E63-D8BD7A46A006}"/>
              </a:ext>
            </a:extLst>
          </p:cNvPr>
          <p:cNvSpPr txBox="1"/>
          <p:nvPr/>
        </p:nvSpPr>
        <p:spPr>
          <a:xfrm>
            <a:off x="3296956" y="378624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6742A19-D9C6-4884-BB80-707A3D5FF474}"/>
              </a:ext>
            </a:extLst>
          </p:cNvPr>
          <p:cNvSpPr txBox="1"/>
          <p:nvPr/>
        </p:nvSpPr>
        <p:spPr>
          <a:xfrm>
            <a:off x="4515302" y="379503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EEA1C23-C64D-40A8-8ECA-A1C85F576A06}"/>
              </a:ext>
            </a:extLst>
          </p:cNvPr>
          <p:cNvSpPr txBox="1"/>
          <p:nvPr/>
        </p:nvSpPr>
        <p:spPr>
          <a:xfrm>
            <a:off x="5733661" y="379503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8EC3E43-1F55-4708-BD0E-0C4ADA1741B0}"/>
              </a:ext>
            </a:extLst>
          </p:cNvPr>
          <p:cNvSpPr txBox="1"/>
          <p:nvPr/>
        </p:nvSpPr>
        <p:spPr>
          <a:xfrm>
            <a:off x="6923440" y="3834359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274DB21-B2AC-4E37-BE12-2417FE5957E6}"/>
              </a:ext>
            </a:extLst>
          </p:cNvPr>
          <p:cNvSpPr txBox="1"/>
          <p:nvPr/>
        </p:nvSpPr>
        <p:spPr>
          <a:xfrm>
            <a:off x="8141799" y="386306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B13EA580-2E5D-47B2-AB1B-5AEA797C86D9}"/>
              </a:ext>
            </a:extLst>
          </p:cNvPr>
          <p:cNvSpPr/>
          <p:nvPr/>
        </p:nvSpPr>
        <p:spPr>
          <a:xfrm>
            <a:off x="3467561" y="3647312"/>
            <a:ext cx="1125820" cy="294424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矢印: 下カーブ 22">
            <a:extLst>
              <a:ext uri="{FF2B5EF4-FFF2-40B4-BE49-F238E27FC236}">
                <a16:creationId xmlns:a16="http://schemas.microsoft.com/office/drawing/2014/main" id="{8692AE26-0C8E-4D1C-9A76-3676F7F10324}"/>
              </a:ext>
            </a:extLst>
          </p:cNvPr>
          <p:cNvSpPr/>
          <p:nvPr/>
        </p:nvSpPr>
        <p:spPr>
          <a:xfrm flipV="1">
            <a:off x="3537509" y="5621290"/>
            <a:ext cx="1125820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E3FF477-07D2-4C53-9BE0-CA89F162B16C}"/>
              </a:ext>
            </a:extLst>
          </p:cNvPr>
          <p:cNvSpPr/>
          <p:nvPr/>
        </p:nvSpPr>
        <p:spPr>
          <a:xfrm>
            <a:off x="10143439" y="3795035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EA2DD2E-5182-47AF-B45A-E8F772170F8E}"/>
              </a:ext>
            </a:extLst>
          </p:cNvPr>
          <p:cNvSpPr txBox="1"/>
          <p:nvPr/>
        </p:nvSpPr>
        <p:spPr>
          <a:xfrm>
            <a:off x="9213211" y="3826557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8EB7931-604F-45C0-9572-15E558C14FDD}"/>
              </a:ext>
            </a:extLst>
          </p:cNvPr>
          <p:cNvSpPr txBox="1"/>
          <p:nvPr/>
        </p:nvSpPr>
        <p:spPr>
          <a:xfrm>
            <a:off x="3081370" y="4831609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93882B-F185-45D8-8D7E-7719F06BEFAB}"/>
              </a:ext>
            </a:extLst>
          </p:cNvPr>
          <p:cNvSpPr txBox="1"/>
          <p:nvPr/>
        </p:nvSpPr>
        <p:spPr>
          <a:xfrm>
            <a:off x="4185242" y="4845590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C3D9CDA-938E-4EFF-A924-2E9042DD4E1B}"/>
              </a:ext>
            </a:extLst>
          </p:cNvPr>
          <p:cNvSpPr txBox="1"/>
          <p:nvPr/>
        </p:nvSpPr>
        <p:spPr>
          <a:xfrm>
            <a:off x="5435983" y="484128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9C770FD-D03C-4C63-847E-953D93302C0E}"/>
              </a:ext>
            </a:extLst>
          </p:cNvPr>
          <p:cNvSpPr txBox="1"/>
          <p:nvPr/>
        </p:nvSpPr>
        <p:spPr>
          <a:xfrm>
            <a:off x="6656137" y="485782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23055DE-2F03-4032-BE75-382C6BE6F395}"/>
              </a:ext>
            </a:extLst>
          </p:cNvPr>
          <p:cNvSpPr txBox="1"/>
          <p:nvPr/>
        </p:nvSpPr>
        <p:spPr>
          <a:xfrm>
            <a:off x="7874499" y="484128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5D27E3D-7C5D-4393-8F8B-D66A4E130741}"/>
              </a:ext>
            </a:extLst>
          </p:cNvPr>
          <p:cNvSpPr txBox="1"/>
          <p:nvPr/>
        </p:nvSpPr>
        <p:spPr>
          <a:xfrm>
            <a:off x="9125960" y="484105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FF427B9-5B0E-4DDA-9569-C33A0EC94B5A}"/>
              </a:ext>
            </a:extLst>
          </p:cNvPr>
          <p:cNvSpPr txBox="1"/>
          <p:nvPr/>
        </p:nvSpPr>
        <p:spPr>
          <a:xfrm>
            <a:off x="3511295" y="3182722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D608168-F13A-4273-AD81-1A6D47AB9AC9}"/>
              </a:ext>
            </a:extLst>
          </p:cNvPr>
          <p:cNvSpPr txBox="1"/>
          <p:nvPr/>
        </p:nvSpPr>
        <p:spPr>
          <a:xfrm>
            <a:off x="3429725" y="5702384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何倍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6" name="矢印: 下カーブ 35">
            <a:extLst>
              <a:ext uri="{FF2B5EF4-FFF2-40B4-BE49-F238E27FC236}">
                <a16:creationId xmlns:a16="http://schemas.microsoft.com/office/drawing/2014/main" id="{82041E9C-D9E2-40A7-8935-C202B6E1F284}"/>
              </a:ext>
            </a:extLst>
          </p:cNvPr>
          <p:cNvSpPr/>
          <p:nvPr/>
        </p:nvSpPr>
        <p:spPr>
          <a:xfrm>
            <a:off x="3610234" y="3519907"/>
            <a:ext cx="2207906" cy="371450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CDC286C-F2AE-4F32-A6BF-A6FC53AD2398}"/>
              </a:ext>
            </a:extLst>
          </p:cNvPr>
          <p:cNvSpPr txBox="1"/>
          <p:nvPr/>
        </p:nvSpPr>
        <p:spPr>
          <a:xfrm>
            <a:off x="4545312" y="2984150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8" name="矢印: 下カーブ 37">
            <a:extLst>
              <a:ext uri="{FF2B5EF4-FFF2-40B4-BE49-F238E27FC236}">
                <a16:creationId xmlns:a16="http://schemas.microsoft.com/office/drawing/2014/main" id="{4CDF9CC7-92DF-4B8F-AED1-3B12DE25711C}"/>
              </a:ext>
            </a:extLst>
          </p:cNvPr>
          <p:cNvSpPr/>
          <p:nvPr/>
        </p:nvSpPr>
        <p:spPr>
          <a:xfrm flipV="1">
            <a:off x="3467561" y="5786454"/>
            <a:ext cx="2207906" cy="492837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8E1E863-A473-4A25-AEAF-DFCF1B5B0D2C}"/>
              </a:ext>
            </a:extLst>
          </p:cNvPr>
          <p:cNvSpPr txBox="1"/>
          <p:nvPr/>
        </p:nvSpPr>
        <p:spPr>
          <a:xfrm>
            <a:off x="4404354" y="5925348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何倍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26C2255-A4E4-4E52-8216-2A5266504795}"/>
              </a:ext>
            </a:extLst>
          </p:cNvPr>
          <p:cNvSpPr txBox="1"/>
          <p:nvPr/>
        </p:nvSpPr>
        <p:spPr>
          <a:xfrm>
            <a:off x="1064887" y="1846978"/>
            <a:ext cx="4237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比例している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2E2184A-7CF8-4205-9E37-8118BB9D69D2}"/>
              </a:ext>
            </a:extLst>
          </p:cNvPr>
          <p:cNvSpPr txBox="1"/>
          <p:nvPr/>
        </p:nvSpPr>
        <p:spPr>
          <a:xfrm>
            <a:off x="5858269" y="1846978"/>
            <a:ext cx="5426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比例していない</a:t>
            </a: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4396E96A-BB17-47D6-9007-99B199A38202}"/>
              </a:ext>
            </a:extLst>
          </p:cNvPr>
          <p:cNvSpPr/>
          <p:nvPr/>
        </p:nvSpPr>
        <p:spPr>
          <a:xfrm>
            <a:off x="5605846" y="1120029"/>
            <a:ext cx="5148745" cy="210505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65EE7B5-8C54-4538-82EE-17C477FB8C29}"/>
              </a:ext>
            </a:extLst>
          </p:cNvPr>
          <p:cNvSpPr txBox="1"/>
          <p:nvPr/>
        </p:nvSpPr>
        <p:spPr>
          <a:xfrm>
            <a:off x="341082" y="154891"/>
            <a:ext cx="6252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100×</a:t>
            </a: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〇＋</a:t>
            </a: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2767BE4-7A07-4C9D-AB9C-6C58A1100060}"/>
              </a:ext>
            </a:extLst>
          </p:cNvPr>
          <p:cNvSpPr txBox="1"/>
          <p:nvPr/>
        </p:nvSpPr>
        <p:spPr>
          <a:xfrm>
            <a:off x="3953075" y="1053969"/>
            <a:ext cx="3587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どっちかな</a:t>
            </a:r>
          </a:p>
        </p:txBody>
      </p:sp>
    </p:spTree>
    <p:extLst>
      <p:ext uri="{BB962C8B-B14F-4D97-AF65-F5344CB8AC3E}">
        <p14:creationId xmlns:p14="http://schemas.microsoft.com/office/powerpoint/2010/main" val="72758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22" grpId="0" animBg="1"/>
      <p:bldP spid="23" grpId="0" animBg="1"/>
      <p:bldP spid="25" grpId="0" animBg="1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/>
      <p:bldP spid="40" grpId="0"/>
      <p:bldP spid="41" grpId="0"/>
      <p:bldP spid="42" grpId="0" animBg="1"/>
      <p:bldP spid="43" grpId="0"/>
      <p:bldP spid="4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0EFD7F1-51BF-4E26-ACEA-C136328A72CB}"/>
              </a:ext>
            </a:extLst>
          </p:cNvPr>
          <p:cNvSpPr txBox="1"/>
          <p:nvPr/>
        </p:nvSpPr>
        <p:spPr>
          <a:xfrm>
            <a:off x="1521012" y="4481360"/>
            <a:ext cx="8466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鉛筆の本数と代金の変わり方を，表にかいて調べましょう。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98AA6E4-A265-4D0B-8354-E0A1CECAF2FD}"/>
              </a:ext>
            </a:extLst>
          </p:cNvPr>
          <p:cNvSpPr txBox="1"/>
          <p:nvPr/>
        </p:nvSpPr>
        <p:spPr>
          <a:xfrm>
            <a:off x="1521012" y="1790971"/>
            <a:ext cx="100358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鉛筆の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本数を〇本，代金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を△円として，　　　　　　　　　　　　　　　　　　　　　　　　　　　　　　　　　　　　　　　　　　　　　　〇と△の関係を式にかきましょう。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3731C28-DFD0-4533-8F62-8AE22C953D28}"/>
              </a:ext>
            </a:extLst>
          </p:cNvPr>
          <p:cNvSpPr txBox="1"/>
          <p:nvPr/>
        </p:nvSpPr>
        <p:spPr>
          <a:xfrm>
            <a:off x="2964432" y="0"/>
            <a:ext cx="718726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円の鉛筆を何本かと，</a:t>
            </a:r>
            <a:endParaRPr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円の消しゴムを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買います。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45EB92-BDC8-4C5D-9781-961B9E0F4488}"/>
              </a:ext>
            </a:extLst>
          </p:cNvPr>
          <p:cNvCxnSpPr>
            <a:cxnSpLocks/>
          </p:cNvCxnSpPr>
          <p:nvPr/>
        </p:nvCxnSpPr>
        <p:spPr>
          <a:xfrm>
            <a:off x="3112158" y="731605"/>
            <a:ext cx="165115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9F67DDF-4A3A-48CC-8C30-E7FB1DFCD7A3}"/>
              </a:ext>
            </a:extLst>
          </p:cNvPr>
          <p:cNvCxnSpPr>
            <a:cxnSpLocks/>
          </p:cNvCxnSpPr>
          <p:nvPr/>
        </p:nvCxnSpPr>
        <p:spPr>
          <a:xfrm>
            <a:off x="3159794" y="1400383"/>
            <a:ext cx="45364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9B314FE-EFC6-4BC7-B367-411CD2217F0B}"/>
              </a:ext>
            </a:extLst>
          </p:cNvPr>
          <p:cNvCxnSpPr>
            <a:cxnSpLocks/>
          </p:cNvCxnSpPr>
          <p:nvPr/>
        </p:nvCxnSpPr>
        <p:spPr>
          <a:xfrm>
            <a:off x="1616413" y="5189246"/>
            <a:ext cx="2428672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DA713C29-70E8-4CBF-913A-7E5B4B057AC7}"/>
              </a:ext>
            </a:extLst>
          </p:cNvPr>
          <p:cNvCxnSpPr>
            <a:cxnSpLocks/>
          </p:cNvCxnSpPr>
          <p:nvPr/>
        </p:nvCxnSpPr>
        <p:spPr>
          <a:xfrm>
            <a:off x="4593400" y="5189246"/>
            <a:ext cx="103113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E33296-CEA5-49A6-8741-61F22BAB5188}"/>
              </a:ext>
            </a:extLst>
          </p:cNvPr>
          <p:cNvSpPr txBox="1"/>
          <p:nvPr/>
        </p:nvSpPr>
        <p:spPr>
          <a:xfrm>
            <a:off x="211276" y="0"/>
            <a:ext cx="2619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P.233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⑥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DC93B95-F8BF-4812-AEE2-642BD7142574}"/>
              </a:ext>
            </a:extLst>
          </p:cNvPr>
          <p:cNvSpPr txBox="1"/>
          <p:nvPr/>
        </p:nvSpPr>
        <p:spPr>
          <a:xfrm>
            <a:off x="680728" y="1831770"/>
            <a:ext cx="840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A89DCA9-8D5C-42FE-92A0-2D1AE0E63046}"/>
              </a:ext>
            </a:extLst>
          </p:cNvPr>
          <p:cNvSpPr txBox="1"/>
          <p:nvPr/>
        </p:nvSpPr>
        <p:spPr>
          <a:xfrm>
            <a:off x="567812" y="4481360"/>
            <a:ext cx="840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23DB4E04-D3CB-453C-A90D-44E814F8D9B5}"/>
              </a:ext>
            </a:extLst>
          </p:cNvPr>
          <p:cNvCxnSpPr>
            <a:cxnSpLocks/>
          </p:cNvCxnSpPr>
          <p:nvPr/>
        </p:nvCxnSpPr>
        <p:spPr>
          <a:xfrm>
            <a:off x="1616413" y="2452690"/>
            <a:ext cx="4137895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71B029D-6291-4014-9E78-E61C45EFB013}"/>
              </a:ext>
            </a:extLst>
          </p:cNvPr>
          <p:cNvCxnSpPr>
            <a:cxnSpLocks/>
          </p:cNvCxnSpPr>
          <p:nvPr/>
        </p:nvCxnSpPr>
        <p:spPr>
          <a:xfrm>
            <a:off x="6042497" y="2452690"/>
            <a:ext cx="238522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2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1" grpId="0"/>
      <p:bldP spid="9" grpId="0"/>
      <p:bldP spid="15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98AA6E4-A265-4D0B-8354-E0A1CECAF2FD}"/>
              </a:ext>
            </a:extLst>
          </p:cNvPr>
          <p:cNvSpPr txBox="1"/>
          <p:nvPr/>
        </p:nvSpPr>
        <p:spPr>
          <a:xfrm>
            <a:off x="1521012" y="1790971"/>
            <a:ext cx="100358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鉛筆の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本数を〇本，代金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を△円として，　　　　　　　　　　　　　　　　　　　　　　　　　　　　　　　　　　　　　　　　　　　　　　〇と△の関係を式にかきましょう。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3731C28-DFD0-4533-8F62-8AE22C953D28}"/>
              </a:ext>
            </a:extLst>
          </p:cNvPr>
          <p:cNvSpPr txBox="1"/>
          <p:nvPr/>
        </p:nvSpPr>
        <p:spPr>
          <a:xfrm>
            <a:off x="2964432" y="0"/>
            <a:ext cx="718726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円の鉛筆を何本かと，</a:t>
            </a:r>
            <a:endParaRPr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円の消しゴムを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買います。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845EB92-BDC8-4C5D-9781-961B9E0F4488}"/>
              </a:ext>
            </a:extLst>
          </p:cNvPr>
          <p:cNvCxnSpPr>
            <a:cxnSpLocks/>
          </p:cNvCxnSpPr>
          <p:nvPr/>
        </p:nvCxnSpPr>
        <p:spPr>
          <a:xfrm>
            <a:off x="3112158" y="731605"/>
            <a:ext cx="165115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9F67DDF-4A3A-48CC-8C30-E7FB1DFCD7A3}"/>
              </a:ext>
            </a:extLst>
          </p:cNvPr>
          <p:cNvCxnSpPr>
            <a:cxnSpLocks/>
          </p:cNvCxnSpPr>
          <p:nvPr/>
        </p:nvCxnSpPr>
        <p:spPr>
          <a:xfrm>
            <a:off x="3159794" y="1400383"/>
            <a:ext cx="45364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E33296-CEA5-49A6-8741-61F22BAB5188}"/>
              </a:ext>
            </a:extLst>
          </p:cNvPr>
          <p:cNvSpPr txBox="1"/>
          <p:nvPr/>
        </p:nvSpPr>
        <p:spPr>
          <a:xfrm>
            <a:off x="211276" y="0"/>
            <a:ext cx="2619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P.233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⑥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DC93B95-F8BF-4812-AEE2-642BD7142574}"/>
              </a:ext>
            </a:extLst>
          </p:cNvPr>
          <p:cNvSpPr txBox="1"/>
          <p:nvPr/>
        </p:nvSpPr>
        <p:spPr>
          <a:xfrm>
            <a:off x="680728" y="1831770"/>
            <a:ext cx="840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23DB4E04-D3CB-453C-A90D-44E814F8D9B5}"/>
              </a:ext>
            </a:extLst>
          </p:cNvPr>
          <p:cNvCxnSpPr>
            <a:cxnSpLocks/>
          </p:cNvCxnSpPr>
          <p:nvPr/>
        </p:nvCxnSpPr>
        <p:spPr>
          <a:xfrm>
            <a:off x="1616413" y="2452690"/>
            <a:ext cx="4137895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71B029D-6291-4014-9E78-E61C45EFB013}"/>
              </a:ext>
            </a:extLst>
          </p:cNvPr>
          <p:cNvCxnSpPr>
            <a:cxnSpLocks/>
          </p:cNvCxnSpPr>
          <p:nvPr/>
        </p:nvCxnSpPr>
        <p:spPr>
          <a:xfrm>
            <a:off x="6042497" y="2452690"/>
            <a:ext cx="2385223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36217D2-791D-44C5-9F16-8C8D9A42949D}"/>
              </a:ext>
            </a:extLst>
          </p:cNvPr>
          <p:cNvSpPr txBox="1"/>
          <p:nvPr/>
        </p:nvSpPr>
        <p:spPr>
          <a:xfrm>
            <a:off x="1371699" y="3309597"/>
            <a:ext cx="8789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円の鉛筆を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本買ったとしたら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F3C81F83-6799-41FD-8E0B-E06C352369C4}"/>
              </a:ext>
            </a:extLst>
          </p:cNvPr>
          <p:cNvCxnSpPr>
            <a:cxnSpLocks/>
          </p:cNvCxnSpPr>
          <p:nvPr/>
        </p:nvCxnSpPr>
        <p:spPr>
          <a:xfrm flipV="1">
            <a:off x="5159829" y="4017483"/>
            <a:ext cx="2183363" cy="1118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F5FD8D5-CEE2-443C-BC70-838866ED747D}"/>
              </a:ext>
            </a:extLst>
          </p:cNvPr>
          <p:cNvSpPr txBox="1"/>
          <p:nvPr/>
        </p:nvSpPr>
        <p:spPr>
          <a:xfrm>
            <a:off x="2214407" y="4068721"/>
            <a:ext cx="17727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80×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C4A2609-87C1-47AB-AD0C-9D23054E0450}"/>
              </a:ext>
            </a:extLst>
          </p:cNvPr>
          <p:cNvSpPr txBox="1"/>
          <p:nvPr/>
        </p:nvSpPr>
        <p:spPr>
          <a:xfrm>
            <a:off x="3830283" y="4074475"/>
            <a:ext cx="743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8C476CB-0E09-426B-B527-4E1F302173CB}"/>
              </a:ext>
            </a:extLst>
          </p:cNvPr>
          <p:cNvSpPr txBox="1"/>
          <p:nvPr/>
        </p:nvSpPr>
        <p:spPr>
          <a:xfrm>
            <a:off x="5222042" y="4039843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B9F73C3-EA1F-4095-9CD9-0D725A33D140}"/>
              </a:ext>
            </a:extLst>
          </p:cNvPr>
          <p:cNvSpPr txBox="1"/>
          <p:nvPr/>
        </p:nvSpPr>
        <p:spPr>
          <a:xfrm>
            <a:off x="6117835" y="4039843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326503D-C2D7-4996-8DD6-1C87F83CA3FA}"/>
              </a:ext>
            </a:extLst>
          </p:cNvPr>
          <p:cNvSpPr txBox="1"/>
          <p:nvPr/>
        </p:nvSpPr>
        <p:spPr>
          <a:xfrm>
            <a:off x="6879563" y="4028663"/>
            <a:ext cx="16334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EE0F3EC-4F5F-49CB-9AA1-9F97728C3156}"/>
              </a:ext>
            </a:extLst>
          </p:cNvPr>
          <p:cNvSpPr txBox="1"/>
          <p:nvPr/>
        </p:nvSpPr>
        <p:spPr>
          <a:xfrm>
            <a:off x="4326249" y="4068721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＋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7698093-8C78-47C4-AC53-674FAD2C8D22}"/>
              </a:ext>
            </a:extLst>
          </p:cNvPr>
          <p:cNvSpPr txBox="1"/>
          <p:nvPr/>
        </p:nvSpPr>
        <p:spPr>
          <a:xfrm>
            <a:off x="3020147" y="4852221"/>
            <a:ext cx="1510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個数〇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62533D7-DD12-4C66-8A2D-1792A942ECEB}"/>
              </a:ext>
            </a:extLst>
          </p:cNvPr>
          <p:cNvSpPr txBox="1"/>
          <p:nvPr/>
        </p:nvSpPr>
        <p:spPr>
          <a:xfrm>
            <a:off x="6756407" y="4860899"/>
            <a:ext cx="1448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代金△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39C10CD-B41A-4AA4-9015-3AB876724AD0}"/>
              </a:ext>
            </a:extLst>
          </p:cNvPr>
          <p:cNvSpPr txBox="1"/>
          <p:nvPr/>
        </p:nvSpPr>
        <p:spPr>
          <a:xfrm>
            <a:off x="2338815" y="5325420"/>
            <a:ext cx="17727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80×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96673FF-2C93-41C2-953C-788C259257BC}"/>
              </a:ext>
            </a:extLst>
          </p:cNvPr>
          <p:cNvSpPr txBox="1"/>
          <p:nvPr/>
        </p:nvSpPr>
        <p:spPr>
          <a:xfrm>
            <a:off x="3706664" y="5331174"/>
            <a:ext cx="743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F50DCA2-55A4-4A1C-9AE3-572ADF80329C}"/>
              </a:ext>
            </a:extLst>
          </p:cNvPr>
          <p:cNvSpPr txBox="1"/>
          <p:nvPr/>
        </p:nvSpPr>
        <p:spPr>
          <a:xfrm>
            <a:off x="5346450" y="5296542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67A9CEF-9163-40EF-945E-F89D207BC0ED}"/>
              </a:ext>
            </a:extLst>
          </p:cNvPr>
          <p:cNvSpPr txBox="1"/>
          <p:nvPr/>
        </p:nvSpPr>
        <p:spPr>
          <a:xfrm>
            <a:off x="6242243" y="5296542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1E30542-910E-48BB-A9A0-D4D7019019DD}"/>
              </a:ext>
            </a:extLst>
          </p:cNvPr>
          <p:cNvSpPr txBox="1"/>
          <p:nvPr/>
        </p:nvSpPr>
        <p:spPr>
          <a:xfrm>
            <a:off x="7003971" y="5285362"/>
            <a:ext cx="16334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DFA8403-5E87-4546-8FEC-AAE7143247AE}"/>
              </a:ext>
            </a:extLst>
          </p:cNvPr>
          <p:cNvSpPr txBox="1"/>
          <p:nvPr/>
        </p:nvSpPr>
        <p:spPr>
          <a:xfrm>
            <a:off x="4450657" y="5325420"/>
            <a:ext cx="1003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＋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598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9" grpId="0"/>
      <p:bldP spid="15" grpId="0"/>
      <p:bldP spid="17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6047894-288E-485E-83CE-28A396ECCBFB}"/>
              </a:ext>
            </a:extLst>
          </p:cNvPr>
          <p:cNvSpPr/>
          <p:nvPr/>
        </p:nvSpPr>
        <p:spPr>
          <a:xfrm>
            <a:off x="1064886" y="3803884"/>
            <a:ext cx="9078549" cy="1890346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25361738-D811-4F65-9324-3AAD5D0833C8}"/>
              </a:ext>
            </a:extLst>
          </p:cNvPr>
          <p:cNvCxnSpPr>
            <a:cxnSpLocks/>
          </p:cNvCxnSpPr>
          <p:nvPr/>
        </p:nvCxnSpPr>
        <p:spPr>
          <a:xfrm>
            <a:off x="1082392" y="4731416"/>
            <a:ext cx="9592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966144D-22C5-459A-8AEC-DB7BF862E467}"/>
              </a:ext>
            </a:extLst>
          </p:cNvPr>
          <p:cNvCxnSpPr>
            <a:cxnSpLocks/>
          </p:cNvCxnSpPr>
          <p:nvPr/>
        </p:nvCxnSpPr>
        <p:spPr>
          <a:xfrm>
            <a:off x="2932276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53D1790-3E6F-4621-8527-7FCB567F26C8}"/>
              </a:ext>
            </a:extLst>
          </p:cNvPr>
          <p:cNvCxnSpPr>
            <a:cxnSpLocks/>
          </p:cNvCxnSpPr>
          <p:nvPr/>
        </p:nvCxnSpPr>
        <p:spPr>
          <a:xfrm>
            <a:off x="4150639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5DBDBEC-45F7-4645-8270-208F476A649B}"/>
              </a:ext>
            </a:extLst>
          </p:cNvPr>
          <p:cNvCxnSpPr>
            <a:cxnSpLocks/>
          </p:cNvCxnSpPr>
          <p:nvPr/>
        </p:nvCxnSpPr>
        <p:spPr>
          <a:xfrm>
            <a:off x="5302021" y="3808280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A550E63-EB71-4190-9F39-6252CDFCF710}"/>
              </a:ext>
            </a:extLst>
          </p:cNvPr>
          <p:cNvCxnSpPr>
            <a:cxnSpLocks/>
          </p:cNvCxnSpPr>
          <p:nvPr/>
        </p:nvCxnSpPr>
        <p:spPr>
          <a:xfrm>
            <a:off x="6529884" y="3794524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C26BE83-9689-4764-A29D-2011EA2E9EFC}"/>
              </a:ext>
            </a:extLst>
          </p:cNvPr>
          <p:cNvCxnSpPr>
            <a:cxnSpLocks/>
          </p:cNvCxnSpPr>
          <p:nvPr/>
        </p:nvCxnSpPr>
        <p:spPr>
          <a:xfrm>
            <a:off x="7805728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840605F-DA3B-41B7-BDCA-B4818019BC66}"/>
              </a:ext>
            </a:extLst>
          </p:cNvPr>
          <p:cNvCxnSpPr>
            <a:cxnSpLocks/>
          </p:cNvCxnSpPr>
          <p:nvPr/>
        </p:nvCxnSpPr>
        <p:spPr>
          <a:xfrm>
            <a:off x="9024091" y="3795035"/>
            <a:ext cx="0" cy="1881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2B742E1-DD25-4DBD-8DA3-E7E3FD759758}"/>
              </a:ext>
            </a:extLst>
          </p:cNvPr>
          <p:cNvSpPr txBox="1"/>
          <p:nvPr/>
        </p:nvSpPr>
        <p:spPr>
          <a:xfrm>
            <a:off x="1111547" y="3890608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02B0D7E-25AB-4D44-83E4-536992578519}"/>
              </a:ext>
            </a:extLst>
          </p:cNvPr>
          <p:cNvSpPr txBox="1"/>
          <p:nvPr/>
        </p:nvSpPr>
        <p:spPr>
          <a:xfrm>
            <a:off x="1206726" y="4817178"/>
            <a:ext cx="18101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円</a:t>
            </a: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4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AF89E00-C092-4CB6-9E63-D8BD7A46A006}"/>
              </a:ext>
            </a:extLst>
          </p:cNvPr>
          <p:cNvSpPr txBox="1"/>
          <p:nvPr/>
        </p:nvSpPr>
        <p:spPr>
          <a:xfrm>
            <a:off x="3296956" y="3786246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6742A19-D9C6-4884-BB80-707A3D5FF474}"/>
              </a:ext>
            </a:extLst>
          </p:cNvPr>
          <p:cNvSpPr txBox="1"/>
          <p:nvPr/>
        </p:nvSpPr>
        <p:spPr>
          <a:xfrm>
            <a:off x="4515302" y="379503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EEA1C23-C64D-40A8-8ECA-A1C85F576A06}"/>
              </a:ext>
            </a:extLst>
          </p:cNvPr>
          <p:cNvSpPr txBox="1"/>
          <p:nvPr/>
        </p:nvSpPr>
        <p:spPr>
          <a:xfrm>
            <a:off x="5733661" y="3795035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8EC3E43-1F55-4708-BD0E-0C4ADA1741B0}"/>
              </a:ext>
            </a:extLst>
          </p:cNvPr>
          <p:cNvSpPr txBox="1"/>
          <p:nvPr/>
        </p:nvSpPr>
        <p:spPr>
          <a:xfrm>
            <a:off x="6923440" y="3834359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274DB21-B2AC-4E37-BE12-2417FE5957E6}"/>
              </a:ext>
            </a:extLst>
          </p:cNvPr>
          <p:cNvSpPr txBox="1"/>
          <p:nvPr/>
        </p:nvSpPr>
        <p:spPr>
          <a:xfrm>
            <a:off x="8141799" y="3863064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矢印: 下カーブ 21">
            <a:extLst>
              <a:ext uri="{FF2B5EF4-FFF2-40B4-BE49-F238E27FC236}">
                <a16:creationId xmlns:a16="http://schemas.microsoft.com/office/drawing/2014/main" id="{B13EA580-2E5D-47B2-AB1B-5AEA797C86D9}"/>
              </a:ext>
            </a:extLst>
          </p:cNvPr>
          <p:cNvSpPr/>
          <p:nvPr/>
        </p:nvSpPr>
        <p:spPr>
          <a:xfrm>
            <a:off x="3467561" y="3647312"/>
            <a:ext cx="1125820" cy="294424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矢印: 下カーブ 22">
            <a:extLst>
              <a:ext uri="{FF2B5EF4-FFF2-40B4-BE49-F238E27FC236}">
                <a16:creationId xmlns:a16="http://schemas.microsoft.com/office/drawing/2014/main" id="{8692AE26-0C8E-4D1C-9A76-3676F7F10324}"/>
              </a:ext>
            </a:extLst>
          </p:cNvPr>
          <p:cNvSpPr/>
          <p:nvPr/>
        </p:nvSpPr>
        <p:spPr>
          <a:xfrm flipV="1">
            <a:off x="3537509" y="5621290"/>
            <a:ext cx="1125820" cy="367223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E3FF477-07D2-4C53-9BE0-CA89F162B16C}"/>
              </a:ext>
            </a:extLst>
          </p:cNvPr>
          <p:cNvSpPr/>
          <p:nvPr/>
        </p:nvSpPr>
        <p:spPr>
          <a:xfrm>
            <a:off x="10143439" y="3795035"/>
            <a:ext cx="460681" cy="1890346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EA2DD2E-5182-47AF-B45A-E8F772170F8E}"/>
              </a:ext>
            </a:extLst>
          </p:cNvPr>
          <p:cNvSpPr txBox="1"/>
          <p:nvPr/>
        </p:nvSpPr>
        <p:spPr>
          <a:xfrm>
            <a:off x="9213211" y="3826557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8EB7931-604F-45C0-9572-15E558C14FDD}"/>
              </a:ext>
            </a:extLst>
          </p:cNvPr>
          <p:cNvSpPr txBox="1"/>
          <p:nvPr/>
        </p:nvSpPr>
        <p:spPr>
          <a:xfrm>
            <a:off x="3081370" y="4831609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93882B-F185-45D8-8D7E-7719F06BEFAB}"/>
              </a:ext>
            </a:extLst>
          </p:cNvPr>
          <p:cNvSpPr txBox="1"/>
          <p:nvPr/>
        </p:nvSpPr>
        <p:spPr>
          <a:xfrm>
            <a:off x="4185242" y="4845590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C3D9CDA-938E-4EFF-A924-2E9042DD4E1B}"/>
              </a:ext>
            </a:extLst>
          </p:cNvPr>
          <p:cNvSpPr txBox="1"/>
          <p:nvPr/>
        </p:nvSpPr>
        <p:spPr>
          <a:xfrm>
            <a:off x="5435983" y="484128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9C770FD-D03C-4C63-847E-953D93302C0E}"/>
              </a:ext>
            </a:extLst>
          </p:cNvPr>
          <p:cNvSpPr txBox="1"/>
          <p:nvPr/>
        </p:nvSpPr>
        <p:spPr>
          <a:xfrm>
            <a:off x="6656137" y="485782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390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23055DE-2F03-4032-BE75-382C6BE6F395}"/>
              </a:ext>
            </a:extLst>
          </p:cNvPr>
          <p:cNvSpPr txBox="1"/>
          <p:nvPr/>
        </p:nvSpPr>
        <p:spPr>
          <a:xfrm>
            <a:off x="7874499" y="484128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470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5D27E3D-7C5D-4393-8F8B-D66A4E130741}"/>
              </a:ext>
            </a:extLst>
          </p:cNvPr>
          <p:cNvSpPr txBox="1"/>
          <p:nvPr/>
        </p:nvSpPr>
        <p:spPr>
          <a:xfrm>
            <a:off x="9125960" y="4841052"/>
            <a:ext cx="1036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550</a:t>
            </a:r>
            <a:endParaRPr kumimoji="1"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FF427B9-5B0E-4DDA-9569-C33A0EC94B5A}"/>
              </a:ext>
            </a:extLst>
          </p:cNvPr>
          <p:cNvSpPr txBox="1"/>
          <p:nvPr/>
        </p:nvSpPr>
        <p:spPr>
          <a:xfrm>
            <a:off x="3511295" y="3182722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2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D608168-F13A-4273-AD81-1A6D47AB9AC9}"/>
              </a:ext>
            </a:extLst>
          </p:cNvPr>
          <p:cNvSpPr txBox="1"/>
          <p:nvPr/>
        </p:nvSpPr>
        <p:spPr>
          <a:xfrm>
            <a:off x="3429725" y="5702384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何倍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6" name="矢印: 下カーブ 35">
            <a:extLst>
              <a:ext uri="{FF2B5EF4-FFF2-40B4-BE49-F238E27FC236}">
                <a16:creationId xmlns:a16="http://schemas.microsoft.com/office/drawing/2014/main" id="{82041E9C-D9E2-40A7-8935-C202B6E1F284}"/>
              </a:ext>
            </a:extLst>
          </p:cNvPr>
          <p:cNvSpPr/>
          <p:nvPr/>
        </p:nvSpPr>
        <p:spPr>
          <a:xfrm>
            <a:off x="3610234" y="3519907"/>
            <a:ext cx="2207906" cy="371450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CDC286C-F2AE-4F32-A6BF-A6FC53AD2398}"/>
              </a:ext>
            </a:extLst>
          </p:cNvPr>
          <p:cNvSpPr txBox="1"/>
          <p:nvPr/>
        </p:nvSpPr>
        <p:spPr>
          <a:xfrm>
            <a:off x="4545312" y="2984150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00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3</a:t>
            </a: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38" name="矢印: 下カーブ 37">
            <a:extLst>
              <a:ext uri="{FF2B5EF4-FFF2-40B4-BE49-F238E27FC236}">
                <a16:creationId xmlns:a16="http://schemas.microsoft.com/office/drawing/2014/main" id="{4CDF9CC7-92DF-4B8F-AED1-3B12DE25711C}"/>
              </a:ext>
            </a:extLst>
          </p:cNvPr>
          <p:cNvSpPr/>
          <p:nvPr/>
        </p:nvSpPr>
        <p:spPr>
          <a:xfrm flipV="1">
            <a:off x="3467561" y="5786454"/>
            <a:ext cx="2207906" cy="492837"/>
          </a:xfrm>
          <a:prstGeom prst="curvedDownArrow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8E1E863-A473-4A25-AEAF-DFCF1B5B0D2C}"/>
              </a:ext>
            </a:extLst>
          </p:cNvPr>
          <p:cNvSpPr txBox="1"/>
          <p:nvPr/>
        </p:nvSpPr>
        <p:spPr>
          <a:xfrm>
            <a:off x="4404354" y="5925348"/>
            <a:ext cx="1201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何倍</a:t>
            </a:r>
            <a:endParaRPr kumimoji="1" lang="ja-JP" altLang="en-US" sz="40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26C2255-A4E4-4E52-8216-2A5266504795}"/>
              </a:ext>
            </a:extLst>
          </p:cNvPr>
          <p:cNvSpPr txBox="1"/>
          <p:nvPr/>
        </p:nvSpPr>
        <p:spPr>
          <a:xfrm>
            <a:off x="1064887" y="1846978"/>
            <a:ext cx="4237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比例している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2E2184A-7CF8-4205-9E37-8118BB9D69D2}"/>
              </a:ext>
            </a:extLst>
          </p:cNvPr>
          <p:cNvSpPr txBox="1"/>
          <p:nvPr/>
        </p:nvSpPr>
        <p:spPr>
          <a:xfrm>
            <a:off x="5858269" y="1846978"/>
            <a:ext cx="5426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比例していない</a:t>
            </a: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4396E96A-BB17-47D6-9007-99B199A38202}"/>
              </a:ext>
            </a:extLst>
          </p:cNvPr>
          <p:cNvSpPr/>
          <p:nvPr/>
        </p:nvSpPr>
        <p:spPr>
          <a:xfrm>
            <a:off x="5605846" y="1120029"/>
            <a:ext cx="5148745" cy="210505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65EE7B5-8C54-4538-82EE-17C477FB8C29}"/>
              </a:ext>
            </a:extLst>
          </p:cNvPr>
          <p:cNvSpPr txBox="1"/>
          <p:nvPr/>
        </p:nvSpPr>
        <p:spPr>
          <a:xfrm>
            <a:off x="341082" y="154891"/>
            <a:ext cx="6252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80×</a:t>
            </a: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〇＋</a:t>
            </a:r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r>
              <a:rPr lang="ja-JP" altLang="en-US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＝△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2767BE4-7A07-4C9D-AB9C-6C58A1100060}"/>
              </a:ext>
            </a:extLst>
          </p:cNvPr>
          <p:cNvSpPr txBox="1"/>
          <p:nvPr/>
        </p:nvSpPr>
        <p:spPr>
          <a:xfrm>
            <a:off x="3953075" y="1053969"/>
            <a:ext cx="3587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どっちかな</a:t>
            </a:r>
          </a:p>
        </p:txBody>
      </p:sp>
    </p:spTree>
    <p:extLst>
      <p:ext uri="{BB962C8B-B14F-4D97-AF65-F5344CB8AC3E}">
        <p14:creationId xmlns:p14="http://schemas.microsoft.com/office/powerpoint/2010/main" val="14581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22" grpId="0" animBg="1"/>
      <p:bldP spid="23" grpId="0" animBg="1"/>
      <p:bldP spid="25" grpId="0" animBg="1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/>
      <p:bldP spid="40" grpId="0"/>
      <p:bldP spid="41" grpId="0"/>
      <p:bldP spid="42" grpId="0" animBg="1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A4D198E-5392-4D4F-8B0F-F9543A166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0719"/>
            <a:ext cx="4440414" cy="358728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E66C78B-7667-4010-8077-A05691755C07}"/>
              </a:ext>
            </a:extLst>
          </p:cNvPr>
          <p:cNvSpPr txBox="1"/>
          <p:nvPr/>
        </p:nvSpPr>
        <p:spPr>
          <a:xfrm>
            <a:off x="247168" y="0"/>
            <a:ext cx="9834924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ロープウエイが山の頂上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に向かって</a:t>
            </a:r>
            <a:endParaRPr lang="en-US" altLang="ja-JP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分速</a:t>
            </a: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250m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進んでいる</a:t>
            </a:r>
          </a:p>
        </p:txBody>
      </p:sp>
      <p:pic>
        <p:nvPicPr>
          <p:cNvPr id="13" name="図 12" descr="絵と文字の加工写真&#10;&#10;低い精度で自動的に生成された説明">
            <a:extLst>
              <a:ext uri="{FF2B5EF4-FFF2-40B4-BE49-F238E27FC236}">
                <a16:creationId xmlns:a16="http://schemas.microsoft.com/office/drawing/2014/main" id="{4D9BB5B5-689A-4536-A4DD-D7CE734BCF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76913" y="2027340"/>
            <a:ext cx="1198015" cy="1415630"/>
          </a:xfrm>
          <a:prstGeom prst="rect">
            <a:avLst/>
          </a:prstGeom>
        </p:spPr>
      </p:pic>
      <p:pic>
        <p:nvPicPr>
          <p:cNvPr id="14" name="図 13" descr="絵と文字の加工写真&#10;&#10;低い精度で自動的に生成された説明">
            <a:extLst>
              <a:ext uri="{FF2B5EF4-FFF2-40B4-BE49-F238E27FC236}">
                <a16:creationId xmlns:a16="http://schemas.microsoft.com/office/drawing/2014/main" id="{8EBB205F-686C-4E86-8918-DE12BE505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52343" y="1364635"/>
            <a:ext cx="781392" cy="92333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CB803F-C818-44BD-A191-5E1AF4AAAA02}"/>
              </a:ext>
            </a:extLst>
          </p:cNvPr>
          <p:cNvSpPr txBox="1"/>
          <p:nvPr/>
        </p:nvSpPr>
        <p:spPr>
          <a:xfrm>
            <a:off x="2873339" y="2229994"/>
            <a:ext cx="1916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分後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3F17227-A2EE-494B-8A03-21B55AE2A62F}"/>
              </a:ext>
            </a:extLst>
          </p:cNvPr>
          <p:cNvCxnSpPr>
            <a:cxnSpLocks/>
          </p:cNvCxnSpPr>
          <p:nvPr/>
        </p:nvCxnSpPr>
        <p:spPr>
          <a:xfrm flipV="1">
            <a:off x="520664" y="640420"/>
            <a:ext cx="11234651" cy="38476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9ED962-809A-4C26-854F-AEBB9ADB3498}"/>
              </a:ext>
            </a:extLst>
          </p:cNvPr>
          <p:cNvSpPr txBox="1"/>
          <p:nvPr/>
        </p:nvSpPr>
        <p:spPr>
          <a:xfrm>
            <a:off x="3804598" y="5260417"/>
            <a:ext cx="152106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進んだ</a:t>
            </a:r>
            <a:endParaRPr kumimoji="1" lang="en-US" altLang="ja-JP" sz="3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道のり</a:t>
            </a:r>
            <a:endParaRPr kumimoji="1" lang="ja-JP" altLang="en-US" sz="3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669897-D611-4DE2-94B9-55DF7B0ECFC0}"/>
              </a:ext>
            </a:extLst>
          </p:cNvPr>
          <p:cNvSpPr txBox="1"/>
          <p:nvPr/>
        </p:nvSpPr>
        <p:spPr>
          <a:xfrm>
            <a:off x="5164630" y="1540830"/>
            <a:ext cx="1916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分後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F1DA004-AAD8-49F9-8BB1-48E3B319ABBD}"/>
              </a:ext>
            </a:extLst>
          </p:cNvPr>
          <p:cNvSpPr txBox="1"/>
          <p:nvPr/>
        </p:nvSpPr>
        <p:spPr>
          <a:xfrm>
            <a:off x="7766521" y="786518"/>
            <a:ext cx="1916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分後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5D4CD68-FD6E-4CAE-9676-D10ABE297E8B}"/>
              </a:ext>
            </a:extLst>
          </p:cNvPr>
          <p:cNvSpPr txBox="1"/>
          <p:nvPr/>
        </p:nvSpPr>
        <p:spPr>
          <a:xfrm>
            <a:off x="9298437" y="1702311"/>
            <a:ext cx="1916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750m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9" name="図 18" descr="光 が含まれている画像&#10;&#10;自動的に生成された説明">
            <a:extLst>
              <a:ext uri="{FF2B5EF4-FFF2-40B4-BE49-F238E27FC236}">
                <a16:creationId xmlns:a16="http://schemas.microsoft.com/office/drawing/2014/main" id="{8C762E96-068F-4FB0-9956-B5A8F57873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435" y="57031"/>
            <a:ext cx="1646606" cy="164660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272B6D7-B661-4BF5-983E-880E1C463F85}"/>
              </a:ext>
            </a:extLst>
          </p:cNvPr>
          <p:cNvSpPr txBox="1"/>
          <p:nvPr/>
        </p:nvSpPr>
        <p:spPr>
          <a:xfrm>
            <a:off x="4199764" y="4380984"/>
            <a:ext cx="1916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250m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A41486-0F10-490C-A44D-BBEF3EF174CA}"/>
              </a:ext>
            </a:extLst>
          </p:cNvPr>
          <p:cNvSpPr txBox="1"/>
          <p:nvPr/>
        </p:nvSpPr>
        <p:spPr>
          <a:xfrm>
            <a:off x="6600075" y="3179381"/>
            <a:ext cx="1916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500m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DAA2EDD2-BE33-4293-A3C1-761F93E4D6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53" y="3683930"/>
            <a:ext cx="2352675" cy="253365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D778B86-3577-4E00-BAAE-29BBDFEA3D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566" y="2858339"/>
            <a:ext cx="1425132" cy="1534758"/>
          </a:xfrm>
          <a:prstGeom prst="rect">
            <a:avLst/>
          </a:prstGeom>
        </p:spPr>
      </p:pic>
      <p:sp>
        <p:nvSpPr>
          <p:cNvPr id="22" name="矢印: 右 21">
            <a:extLst>
              <a:ext uri="{FF2B5EF4-FFF2-40B4-BE49-F238E27FC236}">
                <a16:creationId xmlns:a16="http://schemas.microsoft.com/office/drawing/2014/main" id="{BDE427F4-0839-404B-AA41-80803DBADE5E}"/>
              </a:ext>
            </a:extLst>
          </p:cNvPr>
          <p:cNvSpPr/>
          <p:nvPr/>
        </p:nvSpPr>
        <p:spPr>
          <a:xfrm rot="20397732">
            <a:off x="1922168" y="3704507"/>
            <a:ext cx="237516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矢印: 右 22">
            <a:extLst>
              <a:ext uri="{FF2B5EF4-FFF2-40B4-BE49-F238E27FC236}">
                <a16:creationId xmlns:a16="http://schemas.microsoft.com/office/drawing/2014/main" id="{51035E96-04CB-4568-B5EE-722D67C00549}"/>
              </a:ext>
            </a:extLst>
          </p:cNvPr>
          <p:cNvSpPr/>
          <p:nvPr/>
        </p:nvSpPr>
        <p:spPr>
          <a:xfrm rot="20397732">
            <a:off x="4651821" y="2789464"/>
            <a:ext cx="209024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E775E41F-4144-48B5-A8CA-470EE0E4AA3E}"/>
              </a:ext>
            </a:extLst>
          </p:cNvPr>
          <p:cNvSpPr/>
          <p:nvPr/>
        </p:nvSpPr>
        <p:spPr>
          <a:xfrm rot="20397732">
            <a:off x="7120409" y="1950214"/>
            <a:ext cx="178751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0786D34-F29C-4B58-A697-43951FE23C9B}"/>
              </a:ext>
            </a:extLst>
          </p:cNvPr>
          <p:cNvSpPr txBox="1"/>
          <p:nvPr/>
        </p:nvSpPr>
        <p:spPr>
          <a:xfrm>
            <a:off x="2226013" y="3603770"/>
            <a:ext cx="191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250m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C7E69CB-0911-4913-9A63-BCA7D4F44A63}"/>
              </a:ext>
            </a:extLst>
          </p:cNvPr>
          <p:cNvSpPr txBox="1"/>
          <p:nvPr/>
        </p:nvSpPr>
        <p:spPr>
          <a:xfrm>
            <a:off x="5098974" y="2752562"/>
            <a:ext cx="191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250m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DB554B5-FE04-48F2-8DFA-BE4950C58A97}"/>
              </a:ext>
            </a:extLst>
          </p:cNvPr>
          <p:cNvSpPr txBox="1"/>
          <p:nvPr/>
        </p:nvSpPr>
        <p:spPr>
          <a:xfrm>
            <a:off x="7453074" y="1998250"/>
            <a:ext cx="191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250m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B4E5810-89F1-4363-AB00-6466F38DCB07}"/>
              </a:ext>
            </a:extLst>
          </p:cNvPr>
          <p:cNvSpPr txBox="1"/>
          <p:nvPr/>
        </p:nvSpPr>
        <p:spPr>
          <a:xfrm>
            <a:off x="5361440" y="5199355"/>
            <a:ext cx="3625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</a:t>
            </a: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１＝</a:t>
            </a: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0065035-DDE4-475D-BE22-0FADEB2CEC42}"/>
              </a:ext>
            </a:extLst>
          </p:cNvPr>
          <p:cNvSpPr txBox="1"/>
          <p:nvPr/>
        </p:nvSpPr>
        <p:spPr>
          <a:xfrm>
            <a:off x="6904251" y="3947581"/>
            <a:ext cx="3625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250×2</a:t>
            </a: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500</a:t>
            </a:r>
            <a:endParaRPr kumimoji="1" lang="ja-JP" altLang="en-US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AA22341-FD60-4444-A14B-F64F3C60FF7A}"/>
              </a:ext>
            </a:extLst>
          </p:cNvPr>
          <p:cNvSpPr txBox="1"/>
          <p:nvPr/>
        </p:nvSpPr>
        <p:spPr>
          <a:xfrm>
            <a:off x="8790742" y="2402671"/>
            <a:ext cx="3625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250×3</a:t>
            </a:r>
            <a:r>
              <a:rPr kumimoji="1" lang="ja-JP" altLang="en-US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kumimoji="1" lang="en-US" altLang="ja-JP" sz="4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750</a:t>
            </a:r>
            <a:endParaRPr kumimoji="1" lang="ja-JP" altLang="en-US" sz="4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585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9" grpId="0"/>
      <p:bldP spid="7" grpId="0"/>
      <p:bldP spid="8" grpId="0"/>
      <p:bldP spid="12" grpId="0"/>
      <p:bldP spid="10" grpId="0"/>
      <p:bldP spid="11" grpId="0"/>
      <p:bldP spid="22" grpId="0" animBg="1"/>
      <p:bldP spid="23" grpId="0" animBg="1"/>
      <p:bldP spid="24" grpId="0" animBg="1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E0E5251-60F0-4E3C-8D04-36349E7EF0A1}"/>
              </a:ext>
            </a:extLst>
          </p:cNvPr>
          <p:cNvSpPr txBox="1"/>
          <p:nvPr/>
        </p:nvSpPr>
        <p:spPr>
          <a:xfrm>
            <a:off x="267304" y="55013"/>
            <a:ext cx="15607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4381F2C-4E97-4891-BD22-4F2A0906EED3}"/>
              </a:ext>
            </a:extLst>
          </p:cNvPr>
          <p:cNvSpPr txBox="1"/>
          <p:nvPr/>
        </p:nvSpPr>
        <p:spPr>
          <a:xfrm>
            <a:off x="2159148" y="1384178"/>
            <a:ext cx="1320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A23FF94-D16C-488F-8A21-7DB25E83D56A}"/>
              </a:ext>
            </a:extLst>
          </p:cNvPr>
          <p:cNvSpPr txBox="1"/>
          <p:nvPr/>
        </p:nvSpPr>
        <p:spPr>
          <a:xfrm>
            <a:off x="5834925" y="1549647"/>
            <a:ext cx="1320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B22BDE7-AFC6-4B44-9411-68C7A2A56AE4}"/>
              </a:ext>
            </a:extLst>
          </p:cNvPr>
          <p:cNvSpPr txBox="1"/>
          <p:nvPr/>
        </p:nvSpPr>
        <p:spPr>
          <a:xfrm>
            <a:off x="9607392" y="1549647"/>
            <a:ext cx="1320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37CBC91-F090-464F-B4FC-6F51DD48A45E}"/>
              </a:ext>
            </a:extLst>
          </p:cNvPr>
          <p:cNvSpPr txBox="1"/>
          <p:nvPr/>
        </p:nvSpPr>
        <p:spPr>
          <a:xfrm>
            <a:off x="1749293" y="4445290"/>
            <a:ext cx="1982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75BACC6-8A72-4341-9DE2-C1BB431E0428}"/>
              </a:ext>
            </a:extLst>
          </p:cNvPr>
          <p:cNvSpPr txBox="1"/>
          <p:nvPr/>
        </p:nvSpPr>
        <p:spPr>
          <a:xfrm>
            <a:off x="5532792" y="4401462"/>
            <a:ext cx="1844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450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7AD4D90-6AEA-47AE-BDBF-9DF882C6924D}"/>
              </a:ext>
            </a:extLst>
          </p:cNvPr>
          <p:cNvSpPr txBox="1"/>
          <p:nvPr/>
        </p:nvSpPr>
        <p:spPr>
          <a:xfrm>
            <a:off x="9251196" y="4323097"/>
            <a:ext cx="1982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650</a:t>
            </a: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52C870A-4F08-47A4-8EF1-AD3C52FD0362}"/>
              </a:ext>
            </a:extLst>
          </p:cNvPr>
          <p:cNvSpPr txBox="1"/>
          <p:nvPr/>
        </p:nvSpPr>
        <p:spPr>
          <a:xfrm>
            <a:off x="-32809" y="4445290"/>
            <a:ext cx="1679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代金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E20260-6446-4534-89F0-3CA06F12EC0A}"/>
              </a:ext>
            </a:extLst>
          </p:cNvPr>
          <p:cNvSpPr/>
          <p:nvPr/>
        </p:nvSpPr>
        <p:spPr>
          <a:xfrm>
            <a:off x="1177538" y="2499355"/>
            <a:ext cx="2335699" cy="1191603"/>
          </a:xfrm>
          <a:custGeom>
            <a:avLst/>
            <a:gdLst>
              <a:gd name="connsiteX0" fmla="*/ 0 w 1635984"/>
              <a:gd name="connsiteY0" fmla="*/ 0 h 1573265"/>
              <a:gd name="connsiteX1" fmla="*/ 1635984 w 1635984"/>
              <a:gd name="connsiteY1" fmla="*/ 0 h 1573265"/>
              <a:gd name="connsiteX2" fmla="*/ 1635984 w 1635984"/>
              <a:gd name="connsiteY2" fmla="*/ 1573265 h 1573265"/>
              <a:gd name="connsiteX3" fmla="*/ 0 w 1635984"/>
              <a:gd name="connsiteY3" fmla="*/ 1573265 h 1573265"/>
              <a:gd name="connsiteX4" fmla="*/ 0 w 1635984"/>
              <a:gd name="connsiteY4" fmla="*/ 0 h 1573265"/>
              <a:gd name="connsiteX0" fmla="*/ 0 w 1818864"/>
              <a:gd name="connsiteY0" fmla="*/ 0 h 1573265"/>
              <a:gd name="connsiteX1" fmla="*/ 1818864 w 1818864"/>
              <a:gd name="connsiteY1" fmla="*/ 103367 h 1573265"/>
              <a:gd name="connsiteX2" fmla="*/ 1635984 w 1818864"/>
              <a:gd name="connsiteY2" fmla="*/ 1573265 h 1573265"/>
              <a:gd name="connsiteX3" fmla="*/ 0 w 1818864"/>
              <a:gd name="connsiteY3" fmla="*/ 1573265 h 1573265"/>
              <a:gd name="connsiteX4" fmla="*/ 0 w 1818864"/>
              <a:gd name="connsiteY4" fmla="*/ 0 h 1573265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635984 w 1818864"/>
              <a:gd name="connsiteY2" fmla="*/ 148580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500812 w 1818864"/>
              <a:gd name="connsiteY2" fmla="*/ 118365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540689 w 2335699"/>
              <a:gd name="connsiteY0" fmla="*/ 0 h 1183651"/>
              <a:gd name="connsiteX1" fmla="*/ 2335699 w 2335699"/>
              <a:gd name="connsiteY1" fmla="*/ 15903 h 1183651"/>
              <a:gd name="connsiteX2" fmla="*/ 2017647 w 2335699"/>
              <a:gd name="connsiteY2" fmla="*/ 1183651 h 1183651"/>
              <a:gd name="connsiteX3" fmla="*/ 0 w 2335699"/>
              <a:gd name="connsiteY3" fmla="*/ 1175700 h 1183651"/>
              <a:gd name="connsiteX4" fmla="*/ 540689 w 2335699"/>
              <a:gd name="connsiteY4" fmla="*/ 0 h 1183651"/>
              <a:gd name="connsiteX0" fmla="*/ 540689 w 2335699"/>
              <a:gd name="connsiteY0" fmla="*/ 0 h 1191603"/>
              <a:gd name="connsiteX1" fmla="*/ 2335699 w 2335699"/>
              <a:gd name="connsiteY1" fmla="*/ 15903 h 1191603"/>
              <a:gd name="connsiteX2" fmla="*/ 2105111 w 2335699"/>
              <a:gd name="connsiteY2" fmla="*/ 1191603 h 1191603"/>
              <a:gd name="connsiteX3" fmla="*/ 0 w 2335699"/>
              <a:gd name="connsiteY3" fmla="*/ 1175700 h 1191603"/>
              <a:gd name="connsiteX4" fmla="*/ 540689 w 2335699"/>
              <a:gd name="connsiteY4" fmla="*/ 0 h 1191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5699" h="1191603">
                <a:moveTo>
                  <a:pt x="540689" y="0"/>
                </a:moveTo>
                <a:lnTo>
                  <a:pt x="2335699" y="15903"/>
                </a:lnTo>
                <a:lnTo>
                  <a:pt x="2105111" y="1191603"/>
                </a:lnTo>
                <a:lnTo>
                  <a:pt x="0" y="1175700"/>
                </a:lnTo>
                <a:lnTo>
                  <a:pt x="540689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247654-3206-4ECC-8B67-5A49184D0669}"/>
              </a:ext>
            </a:extLst>
          </p:cNvPr>
          <p:cNvSpPr/>
          <p:nvPr/>
        </p:nvSpPr>
        <p:spPr>
          <a:xfrm>
            <a:off x="1177537" y="3699645"/>
            <a:ext cx="2115124" cy="702855"/>
          </a:xfrm>
          <a:custGeom>
            <a:avLst/>
            <a:gdLst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0 w 2143023"/>
              <a:gd name="connsiteY3" fmla="*/ 728917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219808 w 2143023"/>
              <a:gd name="connsiteY3" fmla="*/ 649786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34231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34231"/>
              <a:gd name="connsiteY0" fmla="*/ 8792 h 737709"/>
              <a:gd name="connsiteX1" fmla="*/ 2072685 w 2134231"/>
              <a:gd name="connsiteY1" fmla="*/ 0 h 737709"/>
              <a:gd name="connsiteX2" fmla="*/ 2134231 w 2134231"/>
              <a:gd name="connsiteY2" fmla="*/ 737709 h 737709"/>
              <a:gd name="connsiteX3" fmla="*/ 193431 w 2134231"/>
              <a:gd name="connsiteY3" fmla="*/ 720124 h 737709"/>
              <a:gd name="connsiteX4" fmla="*/ 0 w 2134231"/>
              <a:gd name="connsiteY4" fmla="*/ 8792 h 737709"/>
              <a:gd name="connsiteX0" fmla="*/ 0 w 2072685"/>
              <a:gd name="connsiteY0" fmla="*/ 8792 h 720124"/>
              <a:gd name="connsiteX1" fmla="*/ 2072685 w 2072685"/>
              <a:gd name="connsiteY1" fmla="*/ 0 h 720124"/>
              <a:gd name="connsiteX2" fmla="*/ 2048429 w 2072685"/>
              <a:gd name="connsiteY2" fmla="*/ 711014 h 720124"/>
              <a:gd name="connsiteX3" fmla="*/ 193431 w 2072685"/>
              <a:gd name="connsiteY3" fmla="*/ 720124 h 720124"/>
              <a:gd name="connsiteX4" fmla="*/ 0 w 2072685"/>
              <a:gd name="connsiteY4" fmla="*/ 8792 h 720124"/>
              <a:gd name="connsiteX0" fmla="*/ 0 w 2064104"/>
              <a:gd name="connsiteY0" fmla="*/ 0 h 711332"/>
              <a:gd name="connsiteX1" fmla="*/ 2064104 w 2064104"/>
              <a:gd name="connsiteY1" fmla="*/ 107 h 711332"/>
              <a:gd name="connsiteX2" fmla="*/ 2048429 w 2064104"/>
              <a:gd name="connsiteY2" fmla="*/ 702222 h 711332"/>
              <a:gd name="connsiteX3" fmla="*/ 193431 w 2064104"/>
              <a:gd name="connsiteY3" fmla="*/ 711332 h 711332"/>
              <a:gd name="connsiteX4" fmla="*/ 0 w 2064104"/>
              <a:gd name="connsiteY4" fmla="*/ 0 h 71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4104" h="711332">
                <a:moveTo>
                  <a:pt x="0" y="0"/>
                </a:moveTo>
                <a:lnTo>
                  <a:pt x="2064104" y="107"/>
                </a:lnTo>
                <a:lnTo>
                  <a:pt x="2048429" y="702222"/>
                </a:lnTo>
                <a:lnTo>
                  <a:pt x="193431" y="7113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D9D2A4-C2F6-4517-91DF-C4CB57DA1B51}"/>
              </a:ext>
            </a:extLst>
          </p:cNvPr>
          <p:cNvSpPr/>
          <p:nvPr/>
        </p:nvSpPr>
        <p:spPr>
          <a:xfrm>
            <a:off x="3275844" y="2499355"/>
            <a:ext cx="246060" cy="1864151"/>
          </a:xfrm>
          <a:custGeom>
            <a:avLst/>
            <a:gdLst>
              <a:gd name="connsiteX0" fmla="*/ 0 w 263893"/>
              <a:gd name="connsiteY0" fmla="*/ 0 h 1855360"/>
              <a:gd name="connsiteX1" fmla="*/ 263893 w 263893"/>
              <a:gd name="connsiteY1" fmla="*/ 0 h 1855360"/>
              <a:gd name="connsiteX2" fmla="*/ 263893 w 263893"/>
              <a:gd name="connsiteY2" fmla="*/ 1855360 h 1855360"/>
              <a:gd name="connsiteX3" fmla="*/ 0 w 263893"/>
              <a:gd name="connsiteY3" fmla="*/ 1855360 h 1855360"/>
              <a:gd name="connsiteX4" fmla="*/ 0 w 263893"/>
              <a:gd name="connsiteY4" fmla="*/ 0 h 1855360"/>
              <a:gd name="connsiteX0" fmla="*/ 0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0 w 343023"/>
              <a:gd name="connsiteY4" fmla="*/ 0 h 1855360"/>
              <a:gd name="connsiteX0" fmla="*/ 272561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272561 w 343023"/>
              <a:gd name="connsiteY4" fmla="*/ 0 h 1855360"/>
              <a:gd name="connsiteX0" fmla="*/ 228600 w 299062"/>
              <a:gd name="connsiteY0" fmla="*/ 0 h 1855360"/>
              <a:gd name="connsiteX1" fmla="*/ 299062 w 299062"/>
              <a:gd name="connsiteY1" fmla="*/ 852854 h 1855360"/>
              <a:gd name="connsiteX2" fmla="*/ 219932 w 299062"/>
              <a:gd name="connsiteY2" fmla="*/ 1855360 h 1855360"/>
              <a:gd name="connsiteX3" fmla="*/ 0 w 299062"/>
              <a:gd name="connsiteY3" fmla="*/ 1116807 h 1855360"/>
              <a:gd name="connsiteX4" fmla="*/ 228600 w 299062"/>
              <a:gd name="connsiteY4" fmla="*/ 0 h 1855360"/>
              <a:gd name="connsiteX0" fmla="*/ 237268 w 307730"/>
              <a:gd name="connsiteY0" fmla="*/ 0 h 1890529"/>
              <a:gd name="connsiteX1" fmla="*/ 307730 w 307730"/>
              <a:gd name="connsiteY1" fmla="*/ 852854 h 1890529"/>
              <a:gd name="connsiteX2" fmla="*/ 0 w 307730"/>
              <a:gd name="connsiteY2" fmla="*/ 1890529 h 1890529"/>
              <a:gd name="connsiteX3" fmla="*/ 8668 w 307730"/>
              <a:gd name="connsiteY3" fmla="*/ 1116807 h 1890529"/>
              <a:gd name="connsiteX4" fmla="*/ 237268 w 307730"/>
              <a:gd name="connsiteY4" fmla="*/ 0 h 1890529"/>
              <a:gd name="connsiteX0" fmla="*/ 237268 w 263769"/>
              <a:gd name="connsiteY0" fmla="*/ 0 h 1890529"/>
              <a:gd name="connsiteX1" fmla="*/ 263769 w 263769"/>
              <a:gd name="connsiteY1" fmla="*/ 782516 h 1890529"/>
              <a:gd name="connsiteX2" fmla="*/ 0 w 263769"/>
              <a:gd name="connsiteY2" fmla="*/ 1890529 h 1890529"/>
              <a:gd name="connsiteX3" fmla="*/ 8668 w 263769"/>
              <a:gd name="connsiteY3" fmla="*/ 1116807 h 1890529"/>
              <a:gd name="connsiteX4" fmla="*/ 237268 w 263769"/>
              <a:gd name="connsiteY4" fmla="*/ 0 h 1890529"/>
              <a:gd name="connsiteX0" fmla="*/ 237268 w 237268"/>
              <a:gd name="connsiteY0" fmla="*/ 0 h 1890529"/>
              <a:gd name="connsiteX1" fmla="*/ 193430 w 237268"/>
              <a:gd name="connsiteY1" fmla="*/ 659424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37268 w 237268"/>
              <a:gd name="connsiteY0" fmla="*/ 0 h 1890529"/>
              <a:gd name="connsiteX1" fmla="*/ 219806 w 237268"/>
              <a:gd name="connsiteY1" fmla="*/ 712178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28847 w 228847"/>
              <a:gd name="connsiteY0" fmla="*/ 0 h 1908114"/>
              <a:gd name="connsiteX1" fmla="*/ 211385 w 228847"/>
              <a:gd name="connsiteY1" fmla="*/ 712178 h 1908114"/>
              <a:gd name="connsiteX2" fmla="*/ 17956 w 228847"/>
              <a:gd name="connsiteY2" fmla="*/ 1908114 h 1908114"/>
              <a:gd name="connsiteX3" fmla="*/ 247 w 228847"/>
              <a:gd name="connsiteY3" fmla="*/ 1116807 h 1908114"/>
              <a:gd name="connsiteX4" fmla="*/ 228847 w 228847"/>
              <a:gd name="connsiteY4" fmla="*/ 0 h 1908114"/>
              <a:gd name="connsiteX0" fmla="*/ 263645 w 263645"/>
              <a:gd name="connsiteY0" fmla="*/ 0 h 1855360"/>
              <a:gd name="connsiteX1" fmla="*/ 246183 w 263645"/>
              <a:gd name="connsiteY1" fmla="*/ 712178 h 1855360"/>
              <a:gd name="connsiteX2" fmla="*/ 0 w 263645"/>
              <a:gd name="connsiteY2" fmla="*/ 1855360 h 1855360"/>
              <a:gd name="connsiteX3" fmla="*/ 35045 w 263645"/>
              <a:gd name="connsiteY3" fmla="*/ 1116807 h 1855360"/>
              <a:gd name="connsiteX4" fmla="*/ 263645 w 263645"/>
              <a:gd name="connsiteY4" fmla="*/ 0 h 1855360"/>
              <a:gd name="connsiteX0" fmla="*/ 228847 w 228847"/>
              <a:gd name="connsiteY0" fmla="*/ 0 h 1925698"/>
              <a:gd name="connsiteX1" fmla="*/ 211385 w 228847"/>
              <a:gd name="connsiteY1" fmla="*/ 712178 h 1925698"/>
              <a:gd name="connsiteX2" fmla="*/ 17956 w 228847"/>
              <a:gd name="connsiteY2" fmla="*/ 1925698 h 1925698"/>
              <a:gd name="connsiteX3" fmla="*/ 247 w 228847"/>
              <a:gd name="connsiteY3" fmla="*/ 1116807 h 1925698"/>
              <a:gd name="connsiteX4" fmla="*/ 228847 w 228847"/>
              <a:gd name="connsiteY4" fmla="*/ 0 h 1925698"/>
              <a:gd name="connsiteX0" fmla="*/ 246060 w 246060"/>
              <a:gd name="connsiteY0" fmla="*/ 0 h 1864151"/>
              <a:gd name="connsiteX1" fmla="*/ 228598 w 246060"/>
              <a:gd name="connsiteY1" fmla="*/ 712178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  <a:gd name="connsiteX0" fmla="*/ 246060 w 246060"/>
              <a:gd name="connsiteY0" fmla="*/ 0 h 1864151"/>
              <a:gd name="connsiteX1" fmla="*/ 184636 w 246060"/>
              <a:gd name="connsiteY1" fmla="*/ 694593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060" h="1864151">
                <a:moveTo>
                  <a:pt x="246060" y="0"/>
                </a:moveTo>
                <a:lnTo>
                  <a:pt x="184636" y="694593"/>
                </a:lnTo>
                <a:lnTo>
                  <a:pt x="0" y="1864151"/>
                </a:lnTo>
                <a:cubicBezTo>
                  <a:pt x="2889" y="1606244"/>
                  <a:pt x="14571" y="1374714"/>
                  <a:pt x="17460" y="1116807"/>
                </a:cubicBezTo>
                <a:lnTo>
                  <a:pt x="24606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C46D31F-ED57-490F-984D-9DF0F1C72F10}"/>
              </a:ext>
            </a:extLst>
          </p:cNvPr>
          <p:cNvSpPr/>
          <p:nvPr/>
        </p:nvSpPr>
        <p:spPr>
          <a:xfrm>
            <a:off x="1043353" y="1180693"/>
            <a:ext cx="653223" cy="2475280"/>
          </a:xfrm>
          <a:custGeom>
            <a:avLst/>
            <a:gdLst>
              <a:gd name="connsiteX0" fmla="*/ 0 w 512546"/>
              <a:gd name="connsiteY0" fmla="*/ 0 h 1191603"/>
              <a:gd name="connsiteX1" fmla="*/ 512546 w 512546"/>
              <a:gd name="connsiteY1" fmla="*/ 0 h 1191603"/>
              <a:gd name="connsiteX2" fmla="*/ 512546 w 512546"/>
              <a:gd name="connsiteY2" fmla="*/ 1191603 h 1191603"/>
              <a:gd name="connsiteX3" fmla="*/ 0 w 512546"/>
              <a:gd name="connsiteY3" fmla="*/ 1191603 h 1191603"/>
              <a:gd name="connsiteX4" fmla="*/ 0 w 512546"/>
              <a:gd name="connsiteY4" fmla="*/ 0 h 1191603"/>
              <a:gd name="connsiteX0" fmla="*/ 0 w 582884"/>
              <a:gd name="connsiteY0" fmla="*/ 694592 h 1886195"/>
              <a:gd name="connsiteX1" fmla="*/ 582884 w 582884"/>
              <a:gd name="connsiteY1" fmla="*/ 0 h 1886195"/>
              <a:gd name="connsiteX2" fmla="*/ 512546 w 582884"/>
              <a:gd name="connsiteY2" fmla="*/ 1886195 h 1886195"/>
              <a:gd name="connsiteX3" fmla="*/ 0 w 582884"/>
              <a:gd name="connsiteY3" fmla="*/ 1886195 h 1886195"/>
              <a:gd name="connsiteX4" fmla="*/ 0 w 582884"/>
              <a:gd name="connsiteY4" fmla="*/ 694592 h 1886195"/>
              <a:gd name="connsiteX0" fmla="*/ 0 w 653223"/>
              <a:gd name="connsiteY0" fmla="*/ 694592 h 1886195"/>
              <a:gd name="connsiteX1" fmla="*/ 582884 w 653223"/>
              <a:gd name="connsiteY1" fmla="*/ 0 h 1886195"/>
              <a:gd name="connsiteX2" fmla="*/ 653223 w 653223"/>
              <a:gd name="connsiteY2" fmla="*/ 1297110 h 1886195"/>
              <a:gd name="connsiteX3" fmla="*/ 0 w 653223"/>
              <a:gd name="connsiteY3" fmla="*/ 1886195 h 1886195"/>
              <a:gd name="connsiteX4" fmla="*/ 0 w 653223"/>
              <a:gd name="connsiteY4" fmla="*/ 694592 h 1886195"/>
              <a:gd name="connsiteX0" fmla="*/ 0 w 653223"/>
              <a:gd name="connsiteY0" fmla="*/ 694592 h 2475280"/>
              <a:gd name="connsiteX1" fmla="*/ 582884 w 653223"/>
              <a:gd name="connsiteY1" fmla="*/ 0 h 2475280"/>
              <a:gd name="connsiteX2" fmla="*/ 653223 w 653223"/>
              <a:gd name="connsiteY2" fmla="*/ 1297110 h 2475280"/>
              <a:gd name="connsiteX3" fmla="*/ 123092 w 653223"/>
              <a:gd name="connsiteY3" fmla="*/ 2475280 h 2475280"/>
              <a:gd name="connsiteX4" fmla="*/ 0 w 653223"/>
              <a:gd name="connsiteY4" fmla="*/ 694592 h 247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223" h="2475280">
                <a:moveTo>
                  <a:pt x="0" y="694592"/>
                </a:moveTo>
                <a:lnTo>
                  <a:pt x="582884" y="0"/>
                </a:lnTo>
                <a:lnTo>
                  <a:pt x="653223" y="1297110"/>
                </a:lnTo>
                <a:lnTo>
                  <a:pt x="123092" y="2475280"/>
                </a:lnTo>
                <a:lnTo>
                  <a:pt x="0" y="694592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7DE118-4E02-48C4-A1AD-58778D9CEFD3}"/>
              </a:ext>
            </a:extLst>
          </p:cNvPr>
          <p:cNvSpPr/>
          <p:nvPr/>
        </p:nvSpPr>
        <p:spPr>
          <a:xfrm>
            <a:off x="1025767" y="987829"/>
            <a:ext cx="638323" cy="940209"/>
          </a:xfrm>
          <a:custGeom>
            <a:avLst/>
            <a:gdLst>
              <a:gd name="connsiteX0" fmla="*/ 0 w 594360"/>
              <a:gd name="connsiteY0" fmla="*/ 0 h 619863"/>
              <a:gd name="connsiteX1" fmla="*/ 594360 w 594360"/>
              <a:gd name="connsiteY1" fmla="*/ 0 h 619863"/>
              <a:gd name="connsiteX2" fmla="*/ 594360 w 594360"/>
              <a:gd name="connsiteY2" fmla="*/ 619863 h 619863"/>
              <a:gd name="connsiteX3" fmla="*/ 0 w 594360"/>
              <a:gd name="connsiteY3" fmla="*/ 619863 h 619863"/>
              <a:gd name="connsiteX4" fmla="*/ 0 w 594360"/>
              <a:gd name="connsiteY4" fmla="*/ 0 h 6198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94360 w 594360"/>
              <a:gd name="connsiteY2" fmla="*/ 619863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76776 w 594360"/>
              <a:gd name="connsiteY2" fmla="*/ 320924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8793 w 576776"/>
              <a:gd name="connsiteY0" fmla="*/ 738554 h 962763"/>
              <a:gd name="connsiteX1" fmla="*/ 576776 w 576776"/>
              <a:gd name="connsiteY1" fmla="*/ 0 h 962763"/>
              <a:gd name="connsiteX2" fmla="*/ 559192 w 576776"/>
              <a:gd name="connsiteY2" fmla="*/ 320924 h 962763"/>
              <a:gd name="connsiteX3" fmla="*/ 0 w 576776"/>
              <a:gd name="connsiteY3" fmla="*/ 962763 h 962763"/>
              <a:gd name="connsiteX4" fmla="*/ 8793 w 576776"/>
              <a:gd name="connsiteY4" fmla="*/ 738554 h 962763"/>
              <a:gd name="connsiteX0" fmla="*/ 8793 w 559192"/>
              <a:gd name="connsiteY0" fmla="*/ 518747 h 742956"/>
              <a:gd name="connsiteX1" fmla="*/ 348176 w 559192"/>
              <a:gd name="connsiteY1" fmla="*/ 0 h 742956"/>
              <a:gd name="connsiteX2" fmla="*/ 559192 w 559192"/>
              <a:gd name="connsiteY2" fmla="*/ 101117 h 742956"/>
              <a:gd name="connsiteX3" fmla="*/ 0 w 559192"/>
              <a:gd name="connsiteY3" fmla="*/ 742956 h 742956"/>
              <a:gd name="connsiteX4" fmla="*/ 8793 w 559192"/>
              <a:gd name="connsiteY4" fmla="*/ 518747 h 742956"/>
              <a:gd name="connsiteX0" fmla="*/ 8793 w 620737"/>
              <a:gd name="connsiteY0" fmla="*/ 791309 h 1015518"/>
              <a:gd name="connsiteX1" fmla="*/ 620737 w 620737"/>
              <a:gd name="connsiteY1" fmla="*/ 0 h 1015518"/>
              <a:gd name="connsiteX2" fmla="*/ 559192 w 620737"/>
              <a:gd name="connsiteY2" fmla="*/ 373679 h 1015518"/>
              <a:gd name="connsiteX3" fmla="*/ 0 w 620737"/>
              <a:gd name="connsiteY3" fmla="*/ 1015518 h 1015518"/>
              <a:gd name="connsiteX4" fmla="*/ 8793 w 620737"/>
              <a:gd name="connsiteY4" fmla="*/ 791309 h 1015518"/>
              <a:gd name="connsiteX0" fmla="*/ 8793 w 603153"/>
              <a:gd name="connsiteY0" fmla="*/ 698087 h 922296"/>
              <a:gd name="connsiteX1" fmla="*/ 603153 w 603153"/>
              <a:gd name="connsiteY1" fmla="*/ 0 h 922296"/>
              <a:gd name="connsiteX2" fmla="*/ 559192 w 603153"/>
              <a:gd name="connsiteY2" fmla="*/ 280457 h 922296"/>
              <a:gd name="connsiteX3" fmla="*/ 0 w 603153"/>
              <a:gd name="connsiteY3" fmla="*/ 922296 h 922296"/>
              <a:gd name="connsiteX4" fmla="*/ 8793 w 603153"/>
              <a:gd name="connsiteY4" fmla="*/ 698087 h 922296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94362 w 638323"/>
              <a:gd name="connsiteY2" fmla="*/ 280457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85569 w 638323"/>
              <a:gd name="connsiteY2" fmla="*/ 187235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323" h="996873">
                <a:moveTo>
                  <a:pt x="43963" y="698087"/>
                </a:moveTo>
                <a:lnTo>
                  <a:pt x="638323" y="0"/>
                </a:lnTo>
                <a:lnTo>
                  <a:pt x="585569" y="187235"/>
                </a:lnTo>
                <a:lnTo>
                  <a:pt x="0" y="996873"/>
                </a:lnTo>
                <a:lnTo>
                  <a:pt x="43963" y="69808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7679C0FE-524C-4735-9734-801492812928}"/>
              </a:ext>
            </a:extLst>
          </p:cNvPr>
          <p:cNvCxnSpPr>
            <a:stCxn id="2" idx="0"/>
          </p:cNvCxnSpPr>
          <p:nvPr/>
        </p:nvCxnSpPr>
        <p:spPr>
          <a:xfrm>
            <a:off x="1718227" y="2499355"/>
            <a:ext cx="141032" cy="720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B1F9778-6112-48A3-AA25-A193047F21DD}"/>
              </a:ext>
            </a:extLst>
          </p:cNvPr>
          <p:cNvCxnSpPr/>
          <p:nvPr/>
        </p:nvCxnSpPr>
        <p:spPr>
          <a:xfrm flipH="1">
            <a:off x="1664090" y="3220226"/>
            <a:ext cx="190524" cy="451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049C5BD5-4577-4811-A382-21B3F88E307B}"/>
              </a:ext>
            </a:extLst>
          </p:cNvPr>
          <p:cNvCxnSpPr>
            <a:stCxn id="2" idx="0"/>
            <a:endCxn id="2" idx="3"/>
          </p:cNvCxnSpPr>
          <p:nvPr/>
        </p:nvCxnSpPr>
        <p:spPr>
          <a:xfrm flipH="1">
            <a:off x="1177538" y="2499355"/>
            <a:ext cx="540689" cy="1175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F80D1A2-671E-42FB-81E5-BC555AD723F2}"/>
              </a:ext>
            </a:extLst>
          </p:cNvPr>
          <p:cNvCxnSpPr>
            <a:stCxn id="7" idx="2"/>
            <a:endCxn id="6" idx="0"/>
          </p:cNvCxnSpPr>
          <p:nvPr/>
        </p:nvCxnSpPr>
        <p:spPr>
          <a:xfrm>
            <a:off x="1696576" y="2477803"/>
            <a:ext cx="1825328" cy="21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D4C434FE-97B0-40A9-96BE-EC420F05522F}"/>
              </a:ext>
            </a:extLst>
          </p:cNvPr>
          <p:cNvCxnSpPr/>
          <p:nvPr/>
        </p:nvCxnSpPr>
        <p:spPr>
          <a:xfrm flipV="1">
            <a:off x="1887100" y="3211539"/>
            <a:ext cx="1444280" cy="86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61BCFBA2-1341-4F0B-95D9-FC2318E9885A}"/>
              </a:ext>
            </a:extLst>
          </p:cNvPr>
          <p:cNvCxnSpPr/>
          <p:nvPr/>
        </p:nvCxnSpPr>
        <p:spPr>
          <a:xfrm flipH="1">
            <a:off x="1694374" y="3198363"/>
            <a:ext cx="181891" cy="4766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図 8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D00D8AD3-04DF-4269-BCB5-E94272B877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338" y="2816060"/>
            <a:ext cx="698280" cy="808335"/>
          </a:xfrm>
          <a:prstGeom prst="rect">
            <a:avLst/>
          </a:prstGeom>
        </p:spPr>
      </p:pic>
      <p:sp>
        <p:nvSpPr>
          <p:cNvPr id="38" name="正方形/長方形 1">
            <a:extLst>
              <a:ext uri="{FF2B5EF4-FFF2-40B4-BE49-F238E27FC236}">
                <a16:creationId xmlns:a16="http://schemas.microsoft.com/office/drawing/2014/main" id="{CF5938CD-FE51-418C-B64B-FF5E7805CC1A}"/>
              </a:ext>
            </a:extLst>
          </p:cNvPr>
          <p:cNvSpPr/>
          <p:nvPr/>
        </p:nvSpPr>
        <p:spPr>
          <a:xfrm>
            <a:off x="5041699" y="2537311"/>
            <a:ext cx="2335699" cy="1191603"/>
          </a:xfrm>
          <a:custGeom>
            <a:avLst/>
            <a:gdLst>
              <a:gd name="connsiteX0" fmla="*/ 0 w 1635984"/>
              <a:gd name="connsiteY0" fmla="*/ 0 h 1573265"/>
              <a:gd name="connsiteX1" fmla="*/ 1635984 w 1635984"/>
              <a:gd name="connsiteY1" fmla="*/ 0 h 1573265"/>
              <a:gd name="connsiteX2" fmla="*/ 1635984 w 1635984"/>
              <a:gd name="connsiteY2" fmla="*/ 1573265 h 1573265"/>
              <a:gd name="connsiteX3" fmla="*/ 0 w 1635984"/>
              <a:gd name="connsiteY3" fmla="*/ 1573265 h 1573265"/>
              <a:gd name="connsiteX4" fmla="*/ 0 w 1635984"/>
              <a:gd name="connsiteY4" fmla="*/ 0 h 1573265"/>
              <a:gd name="connsiteX0" fmla="*/ 0 w 1818864"/>
              <a:gd name="connsiteY0" fmla="*/ 0 h 1573265"/>
              <a:gd name="connsiteX1" fmla="*/ 1818864 w 1818864"/>
              <a:gd name="connsiteY1" fmla="*/ 103367 h 1573265"/>
              <a:gd name="connsiteX2" fmla="*/ 1635984 w 1818864"/>
              <a:gd name="connsiteY2" fmla="*/ 1573265 h 1573265"/>
              <a:gd name="connsiteX3" fmla="*/ 0 w 1818864"/>
              <a:gd name="connsiteY3" fmla="*/ 1573265 h 1573265"/>
              <a:gd name="connsiteX4" fmla="*/ 0 w 1818864"/>
              <a:gd name="connsiteY4" fmla="*/ 0 h 1573265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635984 w 1818864"/>
              <a:gd name="connsiteY2" fmla="*/ 148580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500812 w 1818864"/>
              <a:gd name="connsiteY2" fmla="*/ 118365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540689 w 2335699"/>
              <a:gd name="connsiteY0" fmla="*/ 0 h 1183651"/>
              <a:gd name="connsiteX1" fmla="*/ 2335699 w 2335699"/>
              <a:gd name="connsiteY1" fmla="*/ 15903 h 1183651"/>
              <a:gd name="connsiteX2" fmla="*/ 2017647 w 2335699"/>
              <a:gd name="connsiteY2" fmla="*/ 1183651 h 1183651"/>
              <a:gd name="connsiteX3" fmla="*/ 0 w 2335699"/>
              <a:gd name="connsiteY3" fmla="*/ 1175700 h 1183651"/>
              <a:gd name="connsiteX4" fmla="*/ 540689 w 2335699"/>
              <a:gd name="connsiteY4" fmla="*/ 0 h 1183651"/>
              <a:gd name="connsiteX0" fmla="*/ 540689 w 2335699"/>
              <a:gd name="connsiteY0" fmla="*/ 0 h 1191603"/>
              <a:gd name="connsiteX1" fmla="*/ 2335699 w 2335699"/>
              <a:gd name="connsiteY1" fmla="*/ 15903 h 1191603"/>
              <a:gd name="connsiteX2" fmla="*/ 2105111 w 2335699"/>
              <a:gd name="connsiteY2" fmla="*/ 1191603 h 1191603"/>
              <a:gd name="connsiteX3" fmla="*/ 0 w 2335699"/>
              <a:gd name="connsiteY3" fmla="*/ 1175700 h 1191603"/>
              <a:gd name="connsiteX4" fmla="*/ 540689 w 2335699"/>
              <a:gd name="connsiteY4" fmla="*/ 0 h 1191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5699" h="1191603">
                <a:moveTo>
                  <a:pt x="540689" y="0"/>
                </a:moveTo>
                <a:lnTo>
                  <a:pt x="2335699" y="15903"/>
                </a:lnTo>
                <a:lnTo>
                  <a:pt x="2105111" y="1191603"/>
                </a:lnTo>
                <a:lnTo>
                  <a:pt x="0" y="1175700"/>
                </a:lnTo>
                <a:lnTo>
                  <a:pt x="540689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4">
            <a:extLst>
              <a:ext uri="{FF2B5EF4-FFF2-40B4-BE49-F238E27FC236}">
                <a16:creationId xmlns:a16="http://schemas.microsoft.com/office/drawing/2014/main" id="{46C0A2C7-9F38-4AB2-9CA8-C5EAF1F8DA7A}"/>
              </a:ext>
            </a:extLst>
          </p:cNvPr>
          <p:cNvSpPr/>
          <p:nvPr/>
        </p:nvSpPr>
        <p:spPr>
          <a:xfrm>
            <a:off x="5041698" y="3737601"/>
            <a:ext cx="2115124" cy="702855"/>
          </a:xfrm>
          <a:custGeom>
            <a:avLst/>
            <a:gdLst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0 w 2143023"/>
              <a:gd name="connsiteY3" fmla="*/ 728917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219808 w 2143023"/>
              <a:gd name="connsiteY3" fmla="*/ 649786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34231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34231"/>
              <a:gd name="connsiteY0" fmla="*/ 8792 h 737709"/>
              <a:gd name="connsiteX1" fmla="*/ 2072685 w 2134231"/>
              <a:gd name="connsiteY1" fmla="*/ 0 h 737709"/>
              <a:gd name="connsiteX2" fmla="*/ 2134231 w 2134231"/>
              <a:gd name="connsiteY2" fmla="*/ 737709 h 737709"/>
              <a:gd name="connsiteX3" fmla="*/ 193431 w 2134231"/>
              <a:gd name="connsiteY3" fmla="*/ 720124 h 737709"/>
              <a:gd name="connsiteX4" fmla="*/ 0 w 2134231"/>
              <a:gd name="connsiteY4" fmla="*/ 8792 h 737709"/>
              <a:gd name="connsiteX0" fmla="*/ 0 w 2072685"/>
              <a:gd name="connsiteY0" fmla="*/ 8792 h 720124"/>
              <a:gd name="connsiteX1" fmla="*/ 2072685 w 2072685"/>
              <a:gd name="connsiteY1" fmla="*/ 0 h 720124"/>
              <a:gd name="connsiteX2" fmla="*/ 2048429 w 2072685"/>
              <a:gd name="connsiteY2" fmla="*/ 711014 h 720124"/>
              <a:gd name="connsiteX3" fmla="*/ 193431 w 2072685"/>
              <a:gd name="connsiteY3" fmla="*/ 720124 h 720124"/>
              <a:gd name="connsiteX4" fmla="*/ 0 w 2072685"/>
              <a:gd name="connsiteY4" fmla="*/ 8792 h 720124"/>
              <a:gd name="connsiteX0" fmla="*/ 0 w 2064104"/>
              <a:gd name="connsiteY0" fmla="*/ 0 h 711332"/>
              <a:gd name="connsiteX1" fmla="*/ 2064104 w 2064104"/>
              <a:gd name="connsiteY1" fmla="*/ 107 h 711332"/>
              <a:gd name="connsiteX2" fmla="*/ 2048429 w 2064104"/>
              <a:gd name="connsiteY2" fmla="*/ 702222 h 711332"/>
              <a:gd name="connsiteX3" fmla="*/ 193431 w 2064104"/>
              <a:gd name="connsiteY3" fmla="*/ 711332 h 711332"/>
              <a:gd name="connsiteX4" fmla="*/ 0 w 2064104"/>
              <a:gd name="connsiteY4" fmla="*/ 0 h 71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4104" h="711332">
                <a:moveTo>
                  <a:pt x="0" y="0"/>
                </a:moveTo>
                <a:lnTo>
                  <a:pt x="2064104" y="107"/>
                </a:lnTo>
                <a:lnTo>
                  <a:pt x="2048429" y="702222"/>
                </a:lnTo>
                <a:lnTo>
                  <a:pt x="193431" y="7113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5">
            <a:extLst>
              <a:ext uri="{FF2B5EF4-FFF2-40B4-BE49-F238E27FC236}">
                <a16:creationId xmlns:a16="http://schemas.microsoft.com/office/drawing/2014/main" id="{7C32BCBE-3330-42B6-A95F-EFE310E53815}"/>
              </a:ext>
            </a:extLst>
          </p:cNvPr>
          <p:cNvSpPr/>
          <p:nvPr/>
        </p:nvSpPr>
        <p:spPr>
          <a:xfrm>
            <a:off x="7140005" y="2537311"/>
            <a:ext cx="246060" cy="1864151"/>
          </a:xfrm>
          <a:custGeom>
            <a:avLst/>
            <a:gdLst>
              <a:gd name="connsiteX0" fmla="*/ 0 w 263893"/>
              <a:gd name="connsiteY0" fmla="*/ 0 h 1855360"/>
              <a:gd name="connsiteX1" fmla="*/ 263893 w 263893"/>
              <a:gd name="connsiteY1" fmla="*/ 0 h 1855360"/>
              <a:gd name="connsiteX2" fmla="*/ 263893 w 263893"/>
              <a:gd name="connsiteY2" fmla="*/ 1855360 h 1855360"/>
              <a:gd name="connsiteX3" fmla="*/ 0 w 263893"/>
              <a:gd name="connsiteY3" fmla="*/ 1855360 h 1855360"/>
              <a:gd name="connsiteX4" fmla="*/ 0 w 263893"/>
              <a:gd name="connsiteY4" fmla="*/ 0 h 1855360"/>
              <a:gd name="connsiteX0" fmla="*/ 0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0 w 343023"/>
              <a:gd name="connsiteY4" fmla="*/ 0 h 1855360"/>
              <a:gd name="connsiteX0" fmla="*/ 272561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272561 w 343023"/>
              <a:gd name="connsiteY4" fmla="*/ 0 h 1855360"/>
              <a:gd name="connsiteX0" fmla="*/ 228600 w 299062"/>
              <a:gd name="connsiteY0" fmla="*/ 0 h 1855360"/>
              <a:gd name="connsiteX1" fmla="*/ 299062 w 299062"/>
              <a:gd name="connsiteY1" fmla="*/ 852854 h 1855360"/>
              <a:gd name="connsiteX2" fmla="*/ 219932 w 299062"/>
              <a:gd name="connsiteY2" fmla="*/ 1855360 h 1855360"/>
              <a:gd name="connsiteX3" fmla="*/ 0 w 299062"/>
              <a:gd name="connsiteY3" fmla="*/ 1116807 h 1855360"/>
              <a:gd name="connsiteX4" fmla="*/ 228600 w 299062"/>
              <a:gd name="connsiteY4" fmla="*/ 0 h 1855360"/>
              <a:gd name="connsiteX0" fmla="*/ 237268 w 307730"/>
              <a:gd name="connsiteY0" fmla="*/ 0 h 1890529"/>
              <a:gd name="connsiteX1" fmla="*/ 307730 w 307730"/>
              <a:gd name="connsiteY1" fmla="*/ 852854 h 1890529"/>
              <a:gd name="connsiteX2" fmla="*/ 0 w 307730"/>
              <a:gd name="connsiteY2" fmla="*/ 1890529 h 1890529"/>
              <a:gd name="connsiteX3" fmla="*/ 8668 w 307730"/>
              <a:gd name="connsiteY3" fmla="*/ 1116807 h 1890529"/>
              <a:gd name="connsiteX4" fmla="*/ 237268 w 307730"/>
              <a:gd name="connsiteY4" fmla="*/ 0 h 1890529"/>
              <a:gd name="connsiteX0" fmla="*/ 237268 w 263769"/>
              <a:gd name="connsiteY0" fmla="*/ 0 h 1890529"/>
              <a:gd name="connsiteX1" fmla="*/ 263769 w 263769"/>
              <a:gd name="connsiteY1" fmla="*/ 782516 h 1890529"/>
              <a:gd name="connsiteX2" fmla="*/ 0 w 263769"/>
              <a:gd name="connsiteY2" fmla="*/ 1890529 h 1890529"/>
              <a:gd name="connsiteX3" fmla="*/ 8668 w 263769"/>
              <a:gd name="connsiteY3" fmla="*/ 1116807 h 1890529"/>
              <a:gd name="connsiteX4" fmla="*/ 237268 w 263769"/>
              <a:gd name="connsiteY4" fmla="*/ 0 h 1890529"/>
              <a:gd name="connsiteX0" fmla="*/ 237268 w 237268"/>
              <a:gd name="connsiteY0" fmla="*/ 0 h 1890529"/>
              <a:gd name="connsiteX1" fmla="*/ 193430 w 237268"/>
              <a:gd name="connsiteY1" fmla="*/ 659424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37268 w 237268"/>
              <a:gd name="connsiteY0" fmla="*/ 0 h 1890529"/>
              <a:gd name="connsiteX1" fmla="*/ 219806 w 237268"/>
              <a:gd name="connsiteY1" fmla="*/ 712178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28847 w 228847"/>
              <a:gd name="connsiteY0" fmla="*/ 0 h 1908114"/>
              <a:gd name="connsiteX1" fmla="*/ 211385 w 228847"/>
              <a:gd name="connsiteY1" fmla="*/ 712178 h 1908114"/>
              <a:gd name="connsiteX2" fmla="*/ 17956 w 228847"/>
              <a:gd name="connsiteY2" fmla="*/ 1908114 h 1908114"/>
              <a:gd name="connsiteX3" fmla="*/ 247 w 228847"/>
              <a:gd name="connsiteY3" fmla="*/ 1116807 h 1908114"/>
              <a:gd name="connsiteX4" fmla="*/ 228847 w 228847"/>
              <a:gd name="connsiteY4" fmla="*/ 0 h 1908114"/>
              <a:gd name="connsiteX0" fmla="*/ 263645 w 263645"/>
              <a:gd name="connsiteY0" fmla="*/ 0 h 1855360"/>
              <a:gd name="connsiteX1" fmla="*/ 246183 w 263645"/>
              <a:gd name="connsiteY1" fmla="*/ 712178 h 1855360"/>
              <a:gd name="connsiteX2" fmla="*/ 0 w 263645"/>
              <a:gd name="connsiteY2" fmla="*/ 1855360 h 1855360"/>
              <a:gd name="connsiteX3" fmla="*/ 35045 w 263645"/>
              <a:gd name="connsiteY3" fmla="*/ 1116807 h 1855360"/>
              <a:gd name="connsiteX4" fmla="*/ 263645 w 263645"/>
              <a:gd name="connsiteY4" fmla="*/ 0 h 1855360"/>
              <a:gd name="connsiteX0" fmla="*/ 228847 w 228847"/>
              <a:gd name="connsiteY0" fmla="*/ 0 h 1925698"/>
              <a:gd name="connsiteX1" fmla="*/ 211385 w 228847"/>
              <a:gd name="connsiteY1" fmla="*/ 712178 h 1925698"/>
              <a:gd name="connsiteX2" fmla="*/ 17956 w 228847"/>
              <a:gd name="connsiteY2" fmla="*/ 1925698 h 1925698"/>
              <a:gd name="connsiteX3" fmla="*/ 247 w 228847"/>
              <a:gd name="connsiteY3" fmla="*/ 1116807 h 1925698"/>
              <a:gd name="connsiteX4" fmla="*/ 228847 w 228847"/>
              <a:gd name="connsiteY4" fmla="*/ 0 h 1925698"/>
              <a:gd name="connsiteX0" fmla="*/ 246060 w 246060"/>
              <a:gd name="connsiteY0" fmla="*/ 0 h 1864151"/>
              <a:gd name="connsiteX1" fmla="*/ 228598 w 246060"/>
              <a:gd name="connsiteY1" fmla="*/ 712178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  <a:gd name="connsiteX0" fmla="*/ 246060 w 246060"/>
              <a:gd name="connsiteY0" fmla="*/ 0 h 1864151"/>
              <a:gd name="connsiteX1" fmla="*/ 184636 w 246060"/>
              <a:gd name="connsiteY1" fmla="*/ 694593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060" h="1864151">
                <a:moveTo>
                  <a:pt x="246060" y="0"/>
                </a:moveTo>
                <a:lnTo>
                  <a:pt x="184636" y="694593"/>
                </a:lnTo>
                <a:lnTo>
                  <a:pt x="0" y="1864151"/>
                </a:lnTo>
                <a:cubicBezTo>
                  <a:pt x="2889" y="1606244"/>
                  <a:pt x="14571" y="1374714"/>
                  <a:pt x="17460" y="1116807"/>
                </a:cubicBezTo>
                <a:lnTo>
                  <a:pt x="24606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6">
            <a:extLst>
              <a:ext uri="{FF2B5EF4-FFF2-40B4-BE49-F238E27FC236}">
                <a16:creationId xmlns:a16="http://schemas.microsoft.com/office/drawing/2014/main" id="{D44527D2-BECA-4829-9981-1EFF89A76059}"/>
              </a:ext>
            </a:extLst>
          </p:cNvPr>
          <p:cNvSpPr/>
          <p:nvPr/>
        </p:nvSpPr>
        <p:spPr>
          <a:xfrm>
            <a:off x="4907514" y="1218649"/>
            <a:ext cx="653223" cy="2475280"/>
          </a:xfrm>
          <a:custGeom>
            <a:avLst/>
            <a:gdLst>
              <a:gd name="connsiteX0" fmla="*/ 0 w 512546"/>
              <a:gd name="connsiteY0" fmla="*/ 0 h 1191603"/>
              <a:gd name="connsiteX1" fmla="*/ 512546 w 512546"/>
              <a:gd name="connsiteY1" fmla="*/ 0 h 1191603"/>
              <a:gd name="connsiteX2" fmla="*/ 512546 w 512546"/>
              <a:gd name="connsiteY2" fmla="*/ 1191603 h 1191603"/>
              <a:gd name="connsiteX3" fmla="*/ 0 w 512546"/>
              <a:gd name="connsiteY3" fmla="*/ 1191603 h 1191603"/>
              <a:gd name="connsiteX4" fmla="*/ 0 w 512546"/>
              <a:gd name="connsiteY4" fmla="*/ 0 h 1191603"/>
              <a:gd name="connsiteX0" fmla="*/ 0 w 582884"/>
              <a:gd name="connsiteY0" fmla="*/ 694592 h 1886195"/>
              <a:gd name="connsiteX1" fmla="*/ 582884 w 582884"/>
              <a:gd name="connsiteY1" fmla="*/ 0 h 1886195"/>
              <a:gd name="connsiteX2" fmla="*/ 512546 w 582884"/>
              <a:gd name="connsiteY2" fmla="*/ 1886195 h 1886195"/>
              <a:gd name="connsiteX3" fmla="*/ 0 w 582884"/>
              <a:gd name="connsiteY3" fmla="*/ 1886195 h 1886195"/>
              <a:gd name="connsiteX4" fmla="*/ 0 w 582884"/>
              <a:gd name="connsiteY4" fmla="*/ 694592 h 1886195"/>
              <a:gd name="connsiteX0" fmla="*/ 0 w 653223"/>
              <a:gd name="connsiteY0" fmla="*/ 694592 h 1886195"/>
              <a:gd name="connsiteX1" fmla="*/ 582884 w 653223"/>
              <a:gd name="connsiteY1" fmla="*/ 0 h 1886195"/>
              <a:gd name="connsiteX2" fmla="*/ 653223 w 653223"/>
              <a:gd name="connsiteY2" fmla="*/ 1297110 h 1886195"/>
              <a:gd name="connsiteX3" fmla="*/ 0 w 653223"/>
              <a:gd name="connsiteY3" fmla="*/ 1886195 h 1886195"/>
              <a:gd name="connsiteX4" fmla="*/ 0 w 653223"/>
              <a:gd name="connsiteY4" fmla="*/ 694592 h 1886195"/>
              <a:gd name="connsiteX0" fmla="*/ 0 w 653223"/>
              <a:gd name="connsiteY0" fmla="*/ 694592 h 2475280"/>
              <a:gd name="connsiteX1" fmla="*/ 582884 w 653223"/>
              <a:gd name="connsiteY1" fmla="*/ 0 h 2475280"/>
              <a:gd name="connsiteX2" fmla="*/ 653223 w 653223"/>
              <a:gd name="connsiteY2" fmla="*/ 1297110 h 2475280"/>
              <a:gd name="connsiteX3" fmla="*/ 123092 w 653223"/>
              <a:gd name="connsiteY3" fmla="*/ 2475280 h 2475280"/>
              <a:gd name="connsiteX4" fmla="*/ 0 w 653223"/>
              <a:gd name="connsiteY4" fmla="*/ 694592 h 247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223" h="2475280">
                <a:moveTo>
                  <a:pt x="0" y="694592"/>
                </a:moveTo>
                <a:lnTo>
                  <a:pt x="582884" y="0"/>
                </a:lnTo>
                <a:lnTo>
                  <a:pt x="653223" y="1297110"/>
                </a:lnTo>
                <a:lnTo>
                  <a:pt x="123092" y="2475280"/>
                </a:lnTo>
                <a:lnTo>
                  <a:pt x="0" y="694592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53416449-67DA-45A9-ACEA-59F1F4FA178D}"/>
              </a:ext>
            </a:extLst>
          </p:cNvPr>
          <p:cNvCxnSpPr>
            <a:stCxn id="38" idx="0"/>
          </p:cNvCxnSpPr>
          <p:nvPr/>
        </p:nvCxnSpPr>
        <p:spPr>
          <a:xfrm>
            <a:off x="5582388" y="2537311"/>
            <a:ext cx="141032" cy="720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F1CB4FAF-3DDD-419A-881A-4B29283B999B}"/>
              </a:ext>
            </a:extLst>
          </p:cNvPr>
          <p:cNvCxnSpPr/>
          <p:nvPr/>
        </p:nvCxnSpPr>
        <p:spPr>
          <a:xfrm flipH="1">
            <a:off x="5528251" y="3258182"/>
            <a:ext cx="190524" cy="451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DC4E2190-9DEF-472B-9012-01E27A48D64B}"/>
              </a:ext>
            </a:extLst>
          </p:cNvPr>
          <p:cNvCxnSpPr>
            <a:stCxn id="38" idx="0"/>
            <a:endCxn id="38" idx="3"/>
          </p:cNvCxnSpPr>
          <p:nvPr/>
        </p:nvCxnSpPr>
        <p:spPr>
          <a:xfrm flipH="1">
            <a:off x="5041699" y="2537311"/>
            <a:ext cx="540689" cy="1175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F22980DA-496B-43E9-83CF-05363EEA1079}"/>
              </a:ext>
            </a:extLst>
          </p:cNvPr>
          <p:cNvCxnSpPr>
            <a:stCxn id="41" idx="2"/>
            <a:endCxn id="40" idx="0"/>
          </p:cNvCxnSpPr>
          <p:nvPr/>
        </p:nvCxnSpPr>
        <p:spPr>
          <a:xfrm>
            <a:off x="5560737" y="2515759"/>
            <a:ext cx="1825328" cy="21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958FB1EE-B387-402C-8990-144A468CAE5F}"/>
              </a:ext>
            </a:extLst>
          </p:cNvPr>
          <p:cNvCxnSpPr/>
          <p:nvPr/>
        </p:nvCxnSpPr>
        <p:spPr>
          <a:xfrm flipV="1">
            <a:off x="5751261" y="3249495"/>
            <a:ext cx="1444280" cy="86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DEA2EDEB-8C86-4197-9936-E8078EB803A1}"/>
              </a:ext>
            </a:extLst>
          </p:cNvPr>
          <p:cNvCxnSpPr/>
          <p:nvPr/>
        </p:nvCxnSpPr>
        <p:spPr>
          <a:xfrm flipH="1">
            <a:off x="5558535" y="3236319"/>
            <a:ext cx="181891" cy="4766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図 12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DE1BA799-22BE-4F87-B65B-9BAF837FDE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111" y="2897746"/>
            <a:ext cx="698280" cy="808335"/>
          </a:xfrm>
          <a:prstGeom prst="rect">
            <a:avLst/>
          </a:prstGeom>
        </p:spPr>
      </p:pic>
      <p:pic>
        <p:nvPicPr>
          <p:cNvPr id="14" name="図 13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EAED1E34-F3C9-4429-90BF-EBE333361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253" y="2818617"/>
            <a:ext cx="698280" cy="808335"/>
          </a:xfrm>
          <a:prstGeom prst="rect">
            <a:avLst/>
          </a:prstGeom>
        </p:spPr>
      </p:pic>
      <p:sp>
        <p:nvSpPr>
          <p:cNvPr id="49" name="正方形/長方形 7">
            <a:extLst>
              <a:ext uri="{FF2B5EF4-FFF2-40B4-BE49-F238E27FC236}">
                <a16:creationId xmlns:a16="http://schemas.microsoft.com/office/drawing/2014/main" id="{24B911B9-68A7-4468-912F-2FCB8B6C1018}"/>
              </a:ext>
            </a:extLst>
          </p:cNvPr>
          <p:cNvSpPr/>
          <p:nvPr/>
        </p:nvSpPr>
        <p:spPr>
          <a:xfrm>
            <a:off x="4902239" y="977233"/>
            <a:ext cx="638323" cy="940209"/>
          </a:xfrm>
          <a:custGeom>
            <a:avLst/>
            <a:gdLst>
              <a:gd name="connsiteX0" fmla="*/ 0 w 594360"/>
              <a:gd name="connsiteY0" fmla="*/ 0 h 619863"/>
              <a:gd name="connsiteX1" fmla="*/ 594360 w 594360"/>
              <a:gd name="connsiteY1" fmla="*/ 0 h 619863"/>
              <a:gd name="connsiteX2" fmla="*/ 594360 w 594360"/>
              <a:gd name="connsiteY2" fmla="*/ 619863 h 619863"/>
              <a:gd name="connsiteX3" fmla="*/ 0 w 594360"/>
              <a:gd name="connsiteY3" fmla="*/ 619863 h 619863"/>
              <a:gd name="connsiteX4" fmla="*/ 0 w 594360"/>
              <a:gd name="connsiteY4" fmla="*/ 0 h 6198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94360 w 594360"/>
              <a:gd name="connsiteY2" fmla="*/ 619863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76776 w 594360"/>
              <a:gd name="connsiteY2" fmla="*/ 320924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8793 w 576776"/>
              <a:gd name="connsiteY0" fmla="*/ 738554 h 962763"/>
              <a:gd name="connsiteX1" fmla="*/ 576776 w 576776"/>
              <a:gd name="connsiteY1" fmla="*/ 0 h 962763"/>
              <a:gd name="connsiteX2" fmla="*/ 559192 w 576776"/>
              <a:gd name="connsiteY2" fmla="*/ 320924 h 962763"/>
              <a:gd name="connsiteX3" fmla="*/ 0 w 576776"/>
              <a:gd name="connsiteY3" fmla="*/ 962763 h 962763"/>
              <a:gd name="connsiteX4" fmla="*/ 8793 w 576776"/>
              <a:gd name="connsiteY4" fmla="*/ 738554 h 962763"/>
              <a:gd name="connsiteX0" fmla="*/ 8793 w 559192"/>
              <a:gd name="connsiteY0" fmla="*/ 518747 h 742956"/>
              <a:gd name="connsiteX1" fmla="*/ 348176 w 559192"/>
              <a:gd name="connsiteY1" fmla="*/ 0 h 742956"/>
              <a:gd name="connsiteX2" fmla="*/ 559192 w 559192"/>
              <a:gd name="connsiteY2" fmla="*/ 101117 h 742956"/>
              <a:gd name="connsiteX3" fmla="*/ 0 w 559192"/>
              <a:gd name="connsiteY3" fmla="*/ 742956 h 742956"/>
              <a:gd name="connsiteX4" fmla="*/ 8793 w 559192"/>
              <a:gd name="connsiteY4" fmla="*/ 518747 h 742956"/>
              <a:gd name="connsiteX0" fmla="*/ 8793 w 620737"/>
              <a:gd name="connsiteY0" fmla="*/ 791309 h 1015518"/>
              <a:gd name="connsiteX1" fmla="*/ 620737 w 620737"/>
              <a:gd name="connsiteY1" fmla="*/ 0 h 1015518"/>
              <a:gd name="connsiteX2" fmla="*/ 559192 w 620737"/>
              <a:gd name="connsiteY2" fmla="*/ 373679 h 1015518"/>
              <a:gd name="connsiteX3" fmla="*/ 0 w 620737"/>
              <a:gd name="connsiteY3" fmla="*/ 1015518 h 1015518"/>
              <a:gd name="connsiteX4" fmla="*/ 8793 w 620737"/>
              <a:gd name="connsiteY4" fmla="*/ 791309 h 1015518"/>
              <a:gd name="connsiteX0" fmla="*/ 8793 w 603153"/>
              <a:gd name="connsiteY0" fmla="*/ 698087 h 922296"/>
              <a:gd name="connsiteX1" fmla="*/ 603153 w 603153"/>
              <a:gd name="connsiteY1" fmla="*/ 0 h 922296"/>
              <a:gd name="connsiteX2" fmla="*/ 559192 w 603153"/>
              <a:gd name="connsiteY2" fmla="*/ 280457 h 922296"/>
              <a:gd name="connsiteX3" fmla="*/ 0 w 603153"/>
              <a:gd name="connsiteY3" fmla="*/ 922296 h 922296"/>
              <a:gd name="connsiteX4" fmla="*/ 8793 w 603153"/>
              <a:gd name="connsiteY4" fmla="*/ 698087 h 922296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94362 w 638323"/>
              <a:gd name="connsiteY2" fmla="*/ 280457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85569 w 638323"/>
              <a:gd name="connsiteY2" fmla="*/ 187235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323" h="996873">
                <a:moveTo>
                  <a:pt x="43963" y="698087"/>
                </a:moveTo>
                <a:lnTo>
                  <a:pt x="638323" y="0"/>
                </a:lnTo>
                <a:lnTo>
                  <a:pt x="585569" y="187235"/>
                </a:lnTo>
                <a:lnTo>
                  <a:pt x="0" y="996873"/>
                </a:lnTo>
                <a:lnTo>
                  <a:pt x="43963" y="69808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">
            <a:extLst>
              <a:ext uri="{FF2B5EF4-FFF2-40B4-BE49-F238E27FC236}">
                <a16:creationId xmlns:a16="http://schemas.microsoft.com/office/drawing/2014/main" id="{B4833030-B4F6-4CB9-80D7-289FFBAC2164}"/>
              </a:ext>
            </a:extLst>
          </p:cNvPr>
          <p:cNvSpPr/>
          <p:nvPr/>
        </p:nvSpPr>
        <p:spPr>
          <a:xfrm>
            <a:off x="10996136" y="2426662"/>
            <a:ext cx="246060" cy="1864151"/>
          </a:xfrm>
          <a:custGeom>
            <a:avLst/>
            <a:gdLst>
              <a:gd name="connsiteX0" fmla="*/ 0 w 263893"/>
              <a:gd name="connsiteY0" fmla="*/ 0 h 1855360"/>
              <a:gd name="connsiteX1" fmla="*/ 263893 w 263893"/>
              <a:gd name="connsiteY1" fmla="*/ 0 h 1855360"/>
              <a:gd name="connsiteX2" fmla="*/ 263893 w 263893"/>
              <a:gd name="connsiteY2" fmla="*/ 1855360 h 1855360"/>
              <a:gd name="connsiteX3" fmla="*/ 0 w 263893"/>
              <a:gd name="connsiteY3" fmla="*/ 1855360 h 1855360"/>
              <a:gd name="connsiteX4" fmla="*/ 0 w 263893"/>
              <a:gd name="connsiteY4" fmla="*/ 0 h 1855360"/>
              <a:gd name="connsiteX0" fmla="*/ 0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0 w 343023"/>
              <a:gd name="connsiteY4" fmla="*/ 0 h 1855360"/>
              <a:gd name="connsiteX0" fmla="*/ 272561 w 343023"/>
              <a:gd name="connsiteY0" fmla="*/ 0 h 1855360"/>
              <a:gd name="connsiteX1" fmla="*/ 343023 w 343023"/>
              <a:gd name="connsiteY1" fmla="*/ 852854 h 1855360"/>
              <a:gd name="connsiteX2" fmla="*/ 263893 w 343023"/>
              <a:gd name="connsiteY2" fmla="*/ 1855360 h 1855360"/>
              <a:gd name="connsiteX3" fmla="*/ 0 w 343023"/>
              <a:gd name="connsiteY3" fmla="*/ 1855360 h 1855360"/>
              <a:gd name="connsiteX4" fmla="*/ 272561 w 343023"/>
              <a:gd name="connsiteY4" fmla="*/ 0 h 1855360"/>
              <a:gd name="connsiteX0" fmla="*/ 228600 w 299062"/>
              <a:gd name="connsiteY0" fmla="*/ 0 h 1855360"/>
              <a:gd name="connsiteX1" fmla="*/ 299062 w 299062"/>
              <a:gd name="connsiteY1" fmla="*/ 852854 h 1855360"/>
              <a:gd name="connsiteX2" fmla="*/ 219932 w 299062"/>
              <a:gd name="connsiteY2" fmla="*/ 1855360 h 1855360"/>
              <a:gd name="connsiteX3" fmla="*/ 0 w 299062"/>
              <a:gd name="connsiteY3" fmla="*/ 1116807 h 1855360"/>
              <a:gd name="connsiteX4" fmla="*/ 228600 w 299062"/>
              <a:gd name="connsiteY4" fmla="*/ 0 h 1855360"/>
              <a:gd name="connsiteX0" fmla="*/ 237268 w 307730"/>
              <a:gd name="connsiteY0" fmla="*/ 0 h 1890529"/>
              <a:gd name="connsiteX1" fmla="*/ 307730 w 307730"/>
              <a:gd name="connsiteY1" fmla="*/ 852854 h 1890529"/>
              <a:gd name="connsiteX2" fmla="*/ 0 w 307730"/>
              <a:gd name="connsiteY2" fmla="*/ 1890529 h 1890529"/>
              <a:gd name="connsiteX3" fmla="*/ 8668 w 307730"/>
              <a:gd name="connsiteY3" fmla="*/ 1116807 h 1890529"/>
              <a:gd name="connsiteX4" fmla="*/ 237268 w 307730"/>
              <a:gd name="connsiteY4" fmla="*/ 0 h 1890529"/>
              <a:gd name="connsiteX0" fmla="*/ 237268 w 263769"/>
              <a:gd name="connsiteY0" fmla="*/ 0 h 1890529"/>
              <a:gd name="connsiteX1" fmla="*/ 263769 w 263769"/>
              <a:gd name="connsiteY1" fmla="*/ 782516 h 1890529"/>
              <a:gd name="connsiteX2" fmla="*/ 0 w 263769"/>
              <a:gd name="connsiteY2" fmla="*/ 1890529 h 1890529"/>
              <a:gd name="connsiteX3" fmla="*/ 8668 w 263769"/>
              <a:gd name="connsiteY3" fmla="*/ 1116807 h 1890529"/>
              <a:gd name="connsiteX4" fmla="*/ 237268 w 263769"/>
              <a:gd name="connsiteY4" fmla="*/ 0 h 1890529"/>
              <a:gd name="connsiteX0" fmla="*/ 237268 w 237268"/>
              <a:gd name="connsiteY0" fmla="*/ 0 h 1890529"/>
              <a:gd name="connsiteX1" fmla="*/ 193430 w 237268"/>
              <a:gd name="connsiteY1" fmla="*/ 659424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37268 w 237268"/>
              <a:gd name="connsiteY0" fmla="*/ 0 h 1890529"/>
              <a:gd name="connsiteX1" fmla="*/ 219806 w 237268"/>
              <a:gd name="connsiteY1" fmla="*/ 712178 h 1890529"/>
              <a:gd name="connsiteX2" fmla="*/ 0 w 237268"/>
              <a:gd name="connsiteY2" fmla="*/ 1890529 h 1890529"/>
              <a:gd name="connsiteX3" fmla="*/ 8668 w 237268"/>
              <a:gd name="connsiteY3" fmla="*/ 1116807 h 1890529"/>
              <a:gd name="connsiteX4" fmla="*/ 237268 w 237268"/>
              <a:gd name="connsiteY4" fmla="*/ 0 h 1890529"/>
              <a:gd name="connsiteX0" fmla="*/ 228847 w 228847"/>
              <a:gd name="connsiteY0" fmla="*/ 0 h 1908114"/>
              <a:gd name="connsiteX1" fmla="*/ 211385 w 228847"/>
              <a:gd name="connsiteY1" fmla="*/ 712178 h 1908114"/>
              <a:gd name="connsiteX2" fmla="*/ 17956 w 228847"/>
              <a:gd name="connsiteY2" fmla="*/ 1908114 h 1908114"/>
              <a:gd name="connsiteX3" fmla="*/ 247 w 228847"/>
              <a:gd name="connsiteY3" fmla="*/ 1116807 h 1908114"/>
              <a:gd name="connsiteX4" fmla="*/ 228847 w 228847"/>
              <a:gd name="connsiteY4" fmla="*/ 0 h 1908114"/>
              <a:gd name="connsiteX0" fmla="*/ 263645 w 263645"/>
              <a:gd name="connsiteY0" fmla="*/ 0 h 1855360"/>
              <a:gd name="connsiteX1" fmla="*/ 246183 w 263645"/>
              <a:gd name="connsiteY1" fmla="*/ 712178 h 1855360"/>
              <a:gd name="connsiteX2" fmla="*/ 0 w 263645"/>
              <a:gd name="connsiteY2" fmla="*/ 1855360 h 1855360"/>
              <a:gd name="connsiteX3" fmla="*/ 35045 w 263645"/>
              <a:gd name="connsiteY3" fmla="*/ 1116807 h 1855360"/>
              <a:gd name="connsiteX4" fmla="*/ 263645 w 263645"/>
              <a:gd name="connsiteY4" fmla="*/ 0 h 1855360"/>
              <a:gd name="connsiteX0" fmla="*/ 228847 w 228847"/>
              <a:gd name="connsiteY0" fmla="*/ 0 h 1925698"/>
              <a:gd name="connsiteX1" fmla="*/ 211385 w 228847"/>
              <a:gd name="connsiteY1" fmla="*/ 712178 h 1925698"/>
              <a:gd name="connsiteX2" fmla="*/ 17956 w 228847"/>
              <a:gd name="connsiteY2" fmla="*/ 1925698 h 1925698"/>
              <a:gd name="connsiteX3" fmla="*/ 247 w 228847"/>
              <a:gd name="connsiteY3" fmla="*/ 1116807 h 1925698"/>
              <a:gd name="connsiteX4" fmla="*/ 228847 w 228847"/>
              <a:gd name="connsiteY4" fmla="*/ 0 h 1925698"/>
              <a:gd name="connsiteX0" fmla="*/ 246060 w 246060"/>
              <a:gd name="connsiteY0" fmla="*/ 0 h 1864151"/>
              <a:gd name="connsiteX1" fmla="*/ 228598 w 246060"/>
              <a:gd name="connsiteY1" fmla="*/ 712178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  <a:gd name="connsiteX0" fmla="*/ 246060 w 246060"/>
              <a:gd name="connsiteY0" fmla="*/ 0 h 1864151"/>
              <a:gd name="connsiteX1" fmla="*/ 184636 w 246060"/>
              <a:gd name="connsiteY1" fmla="*/ 694593 h 1864151"/>
              <a:gd name="connsiteX2" fmla="*/ 0 w 246060"/>
              <a:gd name="connsiteY2" fmla="*/ 1864151 h 1864151"/>
              <a:gd name="connsiteX3" fmla="*/ 17460 w 246060"/>
              <a:gd name="connsiteY3" fmla="*/ 1116807 h 1864151"/>
              <a:gd name="connsiteX4" fmla="*/ 246060 w 246060"/>
              <a:gd name="connsiteY4" fmla="*/ 0 h 1864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060" h="1864151">
                <a:moveTo>
                  <a:pt x="246060" y="0"/>
                </a:moveTo>
                <a:lnTo>
                  <a:pt x="184636" y="694593"/>
                </a:lnTo>
                <a:lnTo>
                  <a:pt x="0" y="1864151"/>
                </a:lnTo>
                <a:cubicBezTo>
                  <a:pt x="2889" y="1606244"/>
                  <a:pt x="14571" y="1374714"/>
                  <a:pt x="17460" y="1116807"/>
                </a:cubicBezTo>
                <a:lnTo>
                  <a:pt x="24606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6">
            <a:extLst>
              <a:ext uri="{FF2B5EF4-FFF2-40B4-BE49-F238E27FC236}">
                <a16:creationId xmlns:a16="http://schemas.microsoft.com/office/drawing/2014/main" id="{3AB75D1A-2DD0-434F-8215-BC077172DED5}"/>
              </a:ext>
            </a:extLst>
          </p:cNvPr>
          <p:cNvSpPr/>
          <p:nvPr/>
        </p:nvSpPr>
        <p:spPr>
          <a:xfrm>
            <a:off x="8763645" y="1108000"/>
            <a:ext cx="653223" cy="2475280"/>
          </a:xfrm>
          <a:custGeom>
            <a:avLst/>
            <a:gdLst>
              <a:gd name="connsiteX0" fmla="*/ 0 w 512546"/>
              <a:gd name="connsiteY0" fmla="*/ 0 h 1191603"/>
              <a:gd name="connsiteX1" fmla="*/ 512546 w 512546"/>
              <a:gd name="connsiteY1" fmla="*/ 0 h 1191603"/>
              <a:gd name="connsiteX2" fmla="*/ 512546 w 512546"/>
              <a:gd name="connsiteY2" fmla="*/ 1191603 h 1191603"/>
              <a:gd name="connsiteX3" fmla="*/ 0 w 512546"/>
              <a:gd name="connsiteY3" fmla="*/ 1191603 h 1191603"/>
              <a:gd name="connsiteX4" fmla="*/ 0 w 512546"/>
              <a:gd name="connsiteY4" fmla="*/ 0 h 1191603"/>
              <a:gd name="connsiteX0" fmla="*/ 0 w 582884"/>
              <a:gd name="connsiteY0" fmla="*/ 694592 h 1886195"/>
              <a:gd name="connsiteX1" fmla="*/ 582884 w 582884"/>
              <a:gd name="connsiteY1" fmla="*/ 0 h 1886195"/>
              <a:gd name="connsiteX2" fmla="*/ 512546 w 582884"/>
              <a:gd name="connsiteY2" fmla="*/ 1886195 h 1886195"/>
              <a:gd name="connsiteX3" fmla="*/ 0 w 582884"/>
              <a:gd name="connsiteY3" fmla="*/ 1886195 h 1886195"/>
              <a:gd name="connsiteX4" fmla="*/ 0 w 582884"/>
              <a:gd name="connsiteY4" fmla="*/ 694592 h 1886195"/>
              <a:gd name="connsiteX0" fmla="*/ 0 w 653223"/>
              <a:gd name="connsiteY0" fmla="*/ 694592 h 1886195"/>
              <a:gd name="connsiteX1" fmla="*/ 582884 w 653223"/>
              <a:gd name="connsiteY1" fmla="*/ 0 h 1886195"/>
              <a:gd name="connsiteX2" fmla="*/ 653223 w 653223"/>
              <a:gd name="connsiteY2" fmla="*/ 1297110 h 1886195"/>
              <a:gd name="connsiteX3" fmla="*/ 0 w 653223"/>
              <a:gd name="connsiteY3" fmla="*/ 1886195 h 1886195"/>
              <a:gd name="connsiteX4" fmla="*/ 0 w 653223"/>
              <a:gd name="connsiteY4" fmla="*/ 694592 h 1886195"/>
              <a:gd name="connsiteX0" fmla="*/ 0 w 653223"/>
              <a:gd name="connsiteY0" fmla="*/ 694592 h 2475280"/>
              <a:gd name="connsiteX1" fmla="*/ 582884 w 653223"/>
              <a:gd name="connsiteY1" fmla="*/ 0 h 2475280"/>
              <a:gd name="connsiteX2" fmla="*/ 653223 w 653223"/>
              <a:gd name="connsiteY2" fmla="*/ 1297110 h 2475280"/>
              <a:gd name="connsiteX3" fmla="*/ 123092 w 653223"/>
              <a:gd name="connsiteY3" fmla="*/ 2475280 h 2475280"/>
              <a:gd name="connsiteX4" fmla="*/ 0 w 653223"/>
              <a:gd name="connsiteY4" fmla="*/ 694592 h 247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223" h="2475280">
                <a:moveTo>
                  <a:pt x="0" y="694592"/>
                </a:moveTo>
                <a:lnTo>
                  <a:pt x="582884" y="0"/>
                </a:lnTo>
                <a:lnTo>
                  <a:pt x="653223" y="1297110"/>
                </a:lnTo>
                <a:lnTo>
                  <a:pt x="123092" y="2475280"/>
                </a:lnTo>
                <a:lnTo>
                  <a:pt x="0" y="694592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E5B31AF9-4B97-444F-9F0A-AA8CB3AC12BF}"/>
              </a:ext>
            </a:extLst>
          </p:cNvPr>
          <p:cNvCxnSpPr>
            <a:stCxn id="50" idx="0"/>
          </p:cNvCxnSpPr>
          <p:nvPr/>
        </p:nvCxnSpPr>
        <p:spPr>
          <a:xfrm>
            <a:off x="9438519" y="2426662"/>
            <a:ext cx="141032" cy="7208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05A2ED54-B015-4E20-92E3-47F42DF84F4B}"/>
              </a:ext>
            </a:extLst>
          </p:cNvPr>
          <p:cNvCxnSpPr/>
          <p:nvPr/>
        </p:nvCxnSpPr>
        <p:spPr>
          <a:xfrm flipH="1">
            <a:off x="9384382" y="3147533"/>
            <a:ext cx="190524" cy="451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A3A1748-E4B9-4691-8BB2-9E56F702E225}"/>
              </a:ext>
            </a:extLst>
          </p:cNvPr>
          <p:cNvCxnSpPr>
            <a:stCxn id="50" idx="0"/>
            <a:endCxn id="50" idx="3"/>
          </p:cNvCxnSpPr>
          <p:nvPr/>
        </p:nvCxnSpPr>
        <p:spPr>
          <a:xfrm flipH="1">
            <a:off x="8897830" y="2426662"/>
            <a:ext cx="540689" cy="1175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DBFDEFE6-E6FE-45CC-8278-C4CF656B3230}"/>
              </a:ext>
            </a:extLst>
          </p:cNvPr>
          <p:cNvCxnSpPr>
            <a:stCxn id="53" idx="2"/>
            <a:endCxn id="52" idx="0"/>
          </p:cNvCxnSpPr>
          <p:nvPr/>
        </p:nvCxnSpPr>
        <p:spPr>
          <a:xfrm>
            <a:off x="9416868" y="2405110"/>
            <a:ext cx="1825328" cy="21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0C3C644B-C699-4101-B7D4-6461CECD07E5}"/>
              </a:ext>
            </a:extLst>
          </p:cNvPr>
          <p:cNvCxnSpPr/>
          <p:nvPr/>
        </p:nvCxnSpPr>
        <p:spPr>
          <a:xfrm flipV="1">
            <a:off x="9607392" y="3138847"/>
            <a:ext cx="1444280" cy="86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3A162FB9-99A1-4D3D-AC36-E5CFB18584E2}"/>
              </a:ext>
            </a:extLst>
          </p:cNvPr>
          <p:cNvCxnSpPr/>
          <p:nvPr/>
        </p:nvCxnSpPr>
        <p:spPr>
          <a:xfrm flipH="1">
            <a:off x="9414666" y="3125670"/>
            <a:ext cx="181891" cy="4766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正方形/長方形 7">
            <a:extLst>
              <a:ext uri="{FF2B5EF4-FFF2-40B4-BE49-F238E27FC236}">
                <a16:creationId xmlns:a16="http://schemas.microsoft.com/office/drawing/2014/main" id="{6BBE041B-3301-4E65-B2FE-A10AB08B11CD}"/>
              </a:ext>
            </a:extLst>
          </p:cNvPr>
          <p:cNvSpPr/>
          <p:nvPr/>
        </p:nvSpPr>
        <p:spPr>
          <a:xfrm>
            <a:off x="8758370" y="866584"/>
            <a:ext cx="638323" cy="940209"/>
          </a:xfrm>
          <a:custGeom>
            <a:avLst/>
            <a:gdLst>
              <a:gd name="connsiteX0" fmla="*/ 0 w 594360"/>
              <a:gd name="connsiteY0" fmla="*/ 0 h 619863"/>
              <a:gd name="connsiteX1" fmla="*/ 594360 w 594360"/>
              <a:gd name="connsiteY1" fmla="*/ 0 h 619863"/>
              <a:gd name="connsiteX2" fmla="*/ 594360 w 594360"/>
              <a:gd name="connsiteY2" fmla="*/ 619863 h 619863"/>
              <a:gd name="connsiteX3" fmla="*/ 0 w 594360"/>
              <a:gd name="connsiteY3" fmla="*/ 619863 h 619863"/>
              <a:gd name="connsiteX4" fmla="*/ 0 w 594360"/>
              <a:gd name="connsiteY4" fmla="*/ 0 h 6198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94360 w 594360"/>
              <a:gd name="connsiteY2" fmla="*/ 619863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0 w 594360"/>
              <a:gd name="connsiteY0" fmla="*/ 0 h 962763"/>
              <a:gd name="connsiteX1" fmla="*/ 594360 w 594360"/>
              <a:gd name="connsiteY1" fmla="*/ 0 h 962763"/>
              <a:gd name="connsiteX2" fmla="*/ 576776 w 594360"/>
              <a:gd name="connsiteY2" fmla="*/ 320924 h 962763"/>
              <a:gd name="connsiteX3" fmla="*/ 17584 w 594360"/>
              <a:gd name="connsiteY3" fmla="*/ 962763 h 962763"/>
              <a:gd name="connsiteX4" fmla="*/ 0 w 594360"/>
              <a:gd name="connsiteY4" fmla="*/ 0 h 962763"/>
              <a:gd name="connsiteX0" fmla="*/ 8793 w 576776"/>
              <a:gd name="connsiteY0" fmla="*/ 738554 h 962763"/>
              <a:gd name="connsiteX1" fmla="*/ 576776 w 576776"/>
              <a:gd name="connsiteY1" fmla="*/ 0 h 962763"/>
              <a:gd name="connsiteX2" fmla="*/ 559192 w 576776"/>
              <a:gd name="connsiteY2" fmla="*/ 320924 h 962763"/>
              <a:gd name="connsiteX3" fmla="*/ 0 w 576776"/>
              <a:gd name="connsiteY3" fmla="*/ 962763 h 962763"/>
              <a:gd name="connsiteX4" fmla="*/ 8793 w 576776"/>
              <a:gd name="connsiteY4" fmla="*/ 738554 h 962763"/>
              <a:gd name="connsiteX0" fmla="*/ 8793 w 559192"/>
              <a:gd name="connsiteY0" fmla="*/ 518747 h 742956"/>
              <a:gd name="connsiteX1" fmla="*/ 348176 w 559192"/>
              <a:gd name="connsiteY1" fmla="*/ 0 h 742956"/>
              <a:gd name="connsiteX2" fmla="*/ 559192 w 559192"/>
              <a:gd name="connsiteY2" fmla="*/ 101117 h 742956"/>
              <a:gd name="connsiteX3" fmla="*/ 0 w 559192"/>
              <a:gd name="connsiteY3" fmla="*/ 742956 h 742956"/>
              <a:gd name="connsiteX4" fmla="*/ 8793 w 559192"/>
              <a:gd name="connsiteY4" fmla="*/ 518747 h 742956"/>
              <a:gd name="connsiteX0" fmla="*/ 8793 w 620737"/>
              <a:gd name="connsiteY0" fmla="*/ 791309 h 1015518"/>
              <a:gd name="connsiteX1" fmla="*/ 620737 w 620737"/>
              <a:gd name="connsiteY1" fmla="*/ 0 h 1015518"/>
              <a:gd name="connsiteX2" fmla="*/ 559192 w 620737"/>
              <a:gd name="connsiteY2" fmla="*/ 373679 h 1015518"/>
              <a:gd name="connsiteX3" fmla="*/ 0 w 620737"/>
              <a:gd name="connsiteY3" fmla="*/ 1015518 h 1015518"/>
              <a:gd name="connsiteX4" fmla="*/ 8793 w 620737"/>
              <a:gd name="connsiteY4" fmla="*/ 791309 h 1015518"/>
              <a:gd name="connsiteX0" fmla="*/ 8793 w 603153"/>
              <a:gd name="connsiteY0" fmla="*/ 698087 h 922296"/>
              <a:gd name="connsiteX1" fmla="*/ 603153 w 603153"/>
              <a:gd name="connsiteY1" fmla="*/ 0 h 922296"/>
              <a:gd name="connsiteX2" fmla="*/ 559192 w 603153"/>
              <a:gd name="connsiteY2" fmla="*/ 280457 h 922296"/>
              <a:gd name="connsiteX3" fmla="*/ 0 w 603153"/>
              <a:gd name="connsiteY3" fmla="*/ 922296 h 922296"/>
              <a:gd name="connsiteX4" fmla="*/ 8793 w 603153"/>
              <a:gd name="connsiteY4" fmla="*/ 698087 h 922296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94362 w 638323"/>
              <a:gd name="connsiteY2" fmla="*/ 280457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  <a:gd name="connsiteX0" fmla="*/ 43963 w 638323"/>
              <a:gd name="connsiteY0" fmla="*/ 698087 h 996873"/>
              <a:gd name="connsiteX1" fmla="*/ 638323 w 638323"/>
              <a:gd name="connsiteY1" fmla="*/ 0 h 996873"/>
              <a:gd name="connsiteX2" fmla="*/ 585569 w 638323"/>
              <a:gd name="connsiteY2" fmla="*/ 187235 h 996873"/>
              <a:gd name="connsiteX3" fmla="*/ 0 w 638323"/>
              <a:gd name="connsiteY3" fmla="*/ 996873 h 996873"/>
              <a:gd name="connsiteX4" fmla="*/ 43963 w 638323"/>
              <a:gd name="connsiteY4" fmla="*/ 698087 h 996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323" h="996873">
                <a:moveTo>
                  <a:pt x="43963" y="698087"/>
                </a:moveTo>
                <a:lnTo>
                  <a:pt x="638323" y="0"/>
                </a:lnTo>
                <a:lnTo>
                  <a:pt x="585569" y="187235"/>
                </a:lnTo>
                <a:lnTo>
                  <a:pt x="0" y="996873"/>
                </a:lnTo>
                <a:lnTo>
                  <a:pt x="43963" y="698087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B4324661-9736-4DA8-9FB8-814817F52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658" y="2502040"/>
            <a:ext cx="698280" cy="808335"/>
          </a:xfrm>
          <a:prstGeom prst="rect">
            <a:avLst/>
          </a:prstGeom>
        </p:spPr>
      </p:pic>
      <p:pic>
        <p:nvPicPr>
          <p:cNvPr id="16" name="図 15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AADCA8BF-B520-41C8-9EAF-FD0CDBBC15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553" y="2925705"/>
            <a:ext cx="698280" cy="808335"/>
          </a:xfrm>
          <a:prstGeom prst="rect">
            <a:avLst/>
          </a:prstGeom>
        </p:spPr>
      </p:pic>
      <p:pic>
        <p:nvPicPr>
          <p:cNvPr id="15" name="図 14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346D88DE-11BE-466A-B576-B60CD07F1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180" y="2854013"/>
            <a:ext cx="698280" cy="808335"/>
          </a:xfrm>
          <a:prstGeom prst="rect">
            <a:avLst/>
          </a:prstGeom>
        </p:spPr>
      </p:pic>
      <p:sp>
        <p:nvSpPr>
          <p:cNvPr id="50" name="正方形/長方形 1">
            <a:extLst>
              <a:ext uri="{FF2B5EF4-FFF2-40B4-BE49-F238E27FC236}">
                <a16:creationId xmlns:a16="http://schemas.microsoft.com/office/drawing/2014/main" id="{ECE33801-26D6-4FDA-8456-A312B994CD50}"/>
              </a:ext>
            </a:extLst>
          </p:cNvPr>
          <p:cNvSpPr/>
          <p:nvPr/>
        </p:nvSpPr>
        <p:spPr>
          <a:xfrm>
            <a:off x="8897830" y="2426662"/>
            <a:ext cx="2335699" cy="1191603"/>
          </a:xfrm>
          <a:custGeom>
            <a:avLst/>
            <a:gdLst>
              <a:gd name="connsiteX0" fmla="*/ 0 w 1635984"/>
              <a:gd name="connsiteY0" fmla="*/ 0 h 1573265"/>
              <a:gd name="connsiteX1" fmla="*/ 1635984 w 1635984"/>
              <a:gd name="connsiteY1" fmla="*/ 0 h 1573265"/>
              <a:gd name="connsiteX2" fmla="*/ 1635984 w 1635984"/>
              <a:gd name="connsiteY2" fmla="*/ 1573265 h 1573265"/>
              <a:gd name="connsiteX3" fmla="*/ 0 w 1635984"/>
              <a:gd name="connsiteY3" fmla="*/ 1573265 h 1573265"/>
              <a:gd name="connsiteX4" fmla="*/ 0 w 1635984"/>
              <a:gd name="connsiteY4" fmla="*/ 0 h 1573265"/>
              <a:gd name="connsiteX0" fmla="*/ 0 w 1818864"/>
              <a:gd name="connsiteY0" fmla="*/ 0 h 1573265"/>
              <a:gd name="connsiteX1" fmla="*/ 1818864 w 1818864"/>
              <a:gd name="connsiteY1" fmla="*/ 103367 h 1573265"/>
              <a:gd name="connsiteX2" fmla="*/ 1635984 w 1818864"/>
              <a:gd name="connsiteY2" fmla="*/ 1573265 h 1573265"/>
              <a:gd name="connsiteX3" fmla="*/ 0 w 1818864"/>
              <a:gd name="connsiteY3" fmla="*/ 1573265 h 1573265"/>
              <a:gd name="connsiteX4" fmla="*/ 0 w 1818864"/>
              <a:gd name="connsiteY4" fmla="*/ 0 h 1573265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635984 w 1818864"/>
              <a:gd name="connsiteY2" fmla="*/ 148580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23854 w 1818864"/>
              <a:gd name="connsiteY0" fmla="*/ 0 h 1485801"/>
              <a:gd name="connsiteX1" fmla="*/ 1818864 w 1818864"/>
              <a:gd name="connsiteY1" fmla="*/ 15903 h 1485801"/>
              <a:gd name="connsiteX2" fmla="*/ 1500812 w 1818864"/>
              <a:gd name="connsiteY2" fmla="*/ 1183651 h 1485801"/>
              <a:gd name="connsiteX3" fmla="*/ 0 w 1818864"/>
              <a:gd name="connsiteY3" fmla="*/ 1485801 h 1485801"/>
              <a:gd name="connsiteX4" fmla="*/ 23854 w 1818864"/>
              <a:gd name="connsiteY4" fmla="*/ 0 h 1485801"/>
              <a:gd name="connsiteX0" fmla="*/ 540689 w 2335699"/>
              <a:gd name="connsiteY0" fmla="*/ 0 h 1183651"/>
              <a:gd name="connsiteX1" fmla="*/ 2335699 w 2335699"/>
              <a:gd name="connsiteY1" fmla="*/ 15903 h 1183651"/>
              <a:gd name="connsiteX2" fmla="*/ 2017647 w 2335699"/>
              <a:gd name="connsiteY2" fmla="*/ 1183651 h 1183651"/>
              <a:gd name="connsiteX3" fmla="*/ 0 w 2335699"/>
              <a:gd name="connsiteY3" fmla="*/ 1175700 h 1183651"/>
              <a:gd name="connsiteX4" fmla="*/ 540689 w 2335699"/>
              <a:gd name="connsiteY4" fmla="*/ 0 h 1183651"/>
              <a:gd name="connsiteX0" fmla="*/ 540689 w 2335699"/>
              <a:gd name="connsiteY0" fmla="*/ 0 h 1191603"/>
              <a:gd name="connsiteX1" fmla="*/ 2335699 w 2335699"/>
              <a:gd name="connsiteY1" fmla="*/ 15903 h 1191603"/>
              <a:gd name="connsiteX2" fmla="*/ 2105111 w 2335699"/>
              <a:gd name="connsiteY2" fmla="*/ 1191603 h 1191603"/>
              <a:gd name="connsiteX3" fmla="*/ 0 w 2335699"/>
              <a:gd name="connsiteY3" fmla="*/ 1175700 h 1191603"/>
              <a:gd name="connsiteX4" fmla="*/ 540689 w 2335699"/>
              <a:gd name="connsiteY4" fmla="*/ 0 h 1191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5699" h="1191603">
                <a:moveTo>
                  <a:pt x="540689" y="0"/>
                </a:moveTo>
                <a:lnTo>
                  <a:pt x="2335699" y="15903"/>
                </a:lnTo>
                <a:lnTo>
                  <a:pt x="2105111" y="1191603"/>
                </a:lnTo>
                <a:lnTo>
                  <a:pt x="0" y="1175700"/>
                </a:lnTo>
                <a:lnTo>
                  <a:pt x="540689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4">
            <a:extLst>
              <a:ext uri="{FF2B5EF4-FFF2-40B4-BE49-F238E27FC236}">
                <a16:creationId xmlns:a16="http://schemas.microsoft.com/office/drawing/2014/main" id="{5D8835C2-6419-4398-932E-6447325FD5E8}"/>
              </a:ext>
            </a:extLst>
          </p:cNvPr>
          <p:cNvSpPr/>
          <p:nvPr/>
        </p:nvSpPr>
        <p:spPr>
          <a:xfrm>
            <a:off x="8897829" y="3626952"/>
            <a:ext cx="2115124" cy="702855"/>
          </a:xfrm>
          <a:custGeom>
            <a:avLst/>
            <a:gdLst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0 w 2143023"/>
              <a:gd name="connsiteY3" fmla="*/ 728917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219808 w 2143023"/>
              <a:gd name="connsiteY3" fmla="*/ 649786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43023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43023"/>
              <a:gd name="connsiteY0" fmla="*/ 0 h 728917"/>
              <a:gd name="connsiteX1" fmla="*/ 2143023 w 2143023"/>
              <a:gd name="connsiteY1" fmla="*/ 0 h 728917"/>
              <a:gd name="connsiteX2" fmla="*/ 2134231 w 2143023"/>
              <a:gd name="connsiteY2" fmla="*/ 728917 h 728917"/>
              <a:gd name="connsiteX3" fmla="*/ 193431 w 2143023"/>
              <a:gd name="connsiteY3" fmla="*/ 711332 h 728917"/>
              <a:gd name="connsiteX4" fmla="*/ 0 w 2143023"/>
              <a:gd name="connsiteY4" fmla="*/ 0 h 728917"/>
              <a:gd name="connsiteX0" fmla="*/ 0 w 2134231"/>
              <a:gd name="connsiteY0" fmla="*/ 8792 h 737709"/>
              <a:gd name="connsiteX1" fmla="*/ 2072685 w 2134231"/>
              <a:gd name="connsiteY1" fmla="*/ 0 h 737709"/>
              <a:gd name="connsiteX2" fmla="*/ 2134231 w 2134231"/>
              <a:gd name="connsiteY2" fmla="*/ 737709 h 737709"/>
              <a:gd name="connsiteX3" fmla="*/ 193431 w 2134231"/>
              <a:gd name="connsiteY3" fmla="*/ 720124 h 737709"/>
              <a:gd name="connsiteX4" fmla="*/ 0 w 2134231"/>
              <a:gd name="connsiteY4" fmla="*/ 8792 h 737709"/>
              <a:gd name="connsiteX0" fmla="*/ 0 w 2072685"/>
              <a:gd name="connsiteY0" fmla="*/ 8792 h 720124"/>
              <a:gd name="connsiteX1" fmla="*/ 2072685 w 2072685"/>
              <a:gd name="connsiteY1" fmla="*/ 0 h 720124"/>
              <a:gd name="connsiteX2" fmla="*/ 2048429 w 2072685"/>
              <a:gd name="connsiteY2" fmla="*/ 711014 h 720124"/>
              <a:gd name="connsiteX3" fmla="*/ 193431 w 2072685"/>
              <a:gd name="connsiteY3" fmla="*/ 720124 h 720124"/>
              <a:gd name="connsiteX4" fmla="*/ 0 w 2072685"/>
              <a:gd name="connsiteY4" fmla="*/ 8792 h 720124"/>
              <a:gd name="connsiteX0" fmla="*/ 0 w 2064104"/>
              <a:gd name="connsiteY0" fmla="*/ 0 h 711332"/>
              <a:gd name="connsiteX1" fmla="*/ 2064104 w 2064104"/>
              <a:gd name="connsiteY1" fmla="*/ 107 h 711332"/>
              <a:gd name="connsiteX2" fmla="*/ 2048429 w 2064104"/>
              <a:gd name="connsiteY2" fmla="*/ 702222 h 711332"/>
              <a:gd name="connsiteX3" fmla="*/ 193431 w 2064104"/>
              <a:gd name="connsiteY3" fmla="*/ 711332 h 711332"/>
              <a:gd name="connsiteX4" fmla="*/ 0 w 2064104"/>
              <a:gd name="connsiteY4" fmla="*/ 0 h 71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4104" h="711332">
                <a:moveTo>
                  <a:pt x="0" y="0"/>
                </a:moveTo>
                <a:lnTo>
                  <a:pt x="2064104" y="107"/>
                </a:lnTo>
                <a:lnTo>
                  <a:pt x="2048429" y="702222"/>
                </a:lnTo>
                <a:lnTo>
                  <a:pt x="193431" y="7113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E1A89EE-5538-4B6A-990A-DC2673630C2B}"/>
              </a:ext>
            </a:extLst>
          </p:cNvPr>
          <p:cNvSpPr txBox="1"/>
          <p:nvPr/>
        </p:nvSpPr>
        <p:spPr>
          <a:xfrm>
            <a:off x="1812900" y="8506"/>
            <a:ext cx="1859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200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7A3CDBC-854F-4A7B-B5A6-2DAD54B4D980}"/>
              </a:ext>
            </a:extLst>
          </p:cNvPr>
          <p:cNvSpPr txBox="1"/>
          <p:nvPr/>
        </p:nvSpPr>
        <p:spPr>
          <a:xfrm>
            <a:off x="1316008" y="3718856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67018732-4F37-478F-9FDC-D98B4A43E6CE}"/>
              </a:ext>
            </a:extLst>
          </p:cNvPr>
          <p:cNvSpPr txBox="1"/>
          <p:nvPr/>
        </p:nvSpPr>
        <p:spPr>
          <a:xfrm>
            <a:off x="5151846" y="3774628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0B21A216-B34B-464A-BC76-A5CF33DF17C2}"/>
              </a:ext>
            </a:extLst>
          </p:cNvPr>
          <p:cNvSpPr txBox="1"/>
          <p:nvPr/>
        </p:nvSpPr>
        <p:spPr>
          <a:xfrm>
            <a:off x="9019682" y="3663979"/>
            <a:ext cx="2356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箱代</a:t>
            </a:r>
            <a:r>
              <a:rPr kumimoji="1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kumimoji="1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47A6AFB4-688A-42CC-881A-8BABBC4443D7}"/>
              </a:ext>
            </a:extLst>
          </p:cNvPr>
          <p:cNvSpPr txBox="1"/>
          <p:nvPr/>
        </p:nvSpPr>
        <p:spPr>
          <a:xfrm>
            <a:off x="19637" y="5191204"/>
            <a:ext cx="1793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200×1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AC1CA2C-8B1F-4A30-B87E-5FBA7075BC6C}"/>
              </a:ext>
            </a:extLst>
          </p:cNvPr>
          <p:cNvSpPr txBox="1"/>
          <p:nvPr/>
        </p:nvSpPr>
        <p:spPr>
          <a:xfrm>
            <a:off x="2372147" y="5210614"/>
            <a:ext cx="1737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CE7AC222-096A-413F-B0C6-42EB574867C1}"/>
              </a:ext>
            </a:extLst>
          </p:cNvPr>
          <p:cNvSpPr txBox="1"/>
          <p:nvPr/>
        </p:nvSpPr>
        <p:spPr>
          <a:xfrm>
            <a:off x="1583460" y="5191204"/>
            <a:ext cx="1086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D878FEE8-049B-41B7-9971-CC53EEF2EC6C}"/>
              </a:ext>
            </a:extLst>
          </p:cNvPr>
          <p:cNvSpPr txBox="1"/>
          <p:nvPr/>
        </p:nvSpPr>
        <p:spPr>
          <a:xfrm>
            <a:off x="4165049" y="5232459"/>
            <a:ext cx="1793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200×2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D38C40BB-7EDD-4E18-AA87-7B81C9598C8B}"/>
              </a:ext>
            </a:extLst>
          </p:cNvPr>
          <p:cNvSpPr txBox="1"/>
          <p:nvPr/>
        </p:nvSpPr>
        <p:spPr>
          <a:xfrm>
            <a:off x="6517559" y="5251869"/>
            <a:ext cx="1737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2539D177-EEBD-427D-BAF5-BEDADC9D1E01}"/>
              </a:ext>
            </a:extLst>
          </p:cNvPr>
          <p:cNvSpPr txBox="1"/>
          <p:nvPr/>
        </p:nvSpPr>
        <p:spPr>
          <a:xfrm>
            <a:off x="5728872" y="5232459"/>
            <a:ext cx="1086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212FCF8B-6C50-46B5-BCDA-F32F3FFA69D8}"/>
              </a:ext>
            </a:extLst>
          </p:cNvPr>
          <p:cNvSpPr txBox="1"/>
          <p:nvPr/>
        </p:nvSpPr>
        <p:spPr>
          <a:xfrm>
            <a:off x="8378976" y="5213049"/>
            <a:ext cx="1793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200×3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371D3A05-E5AA-4452-B48A-616C2CAB5DB9}"/>
              </a:ext>
            </a:extLst>
          </p:cNvPr>
          <p:cNvSpPr txBox="1"/>
          <p:nvPr/>
        </p:nvSpPr>
        <p:spPr>
          <a:xfrm>
            <a:off x="10731486" y="5232459"/>
            <a:ext cx="1737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E89B8038-B246-45F5-A338-591C6EA1B955}"/>
              </a:ext>
            </a:extLst>
          </p:cNvPr>
          <p:cNvSpPr txBox="1"/>
          <p:nvPr/>
        </p:nvSpPr>
        <p:spPr>
          <a:xfrm>
            <a:off x="9942799" y="5213049"/>
            <a:ext cx="1086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+50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409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60" grpId="0"/>
      <p:bldP spid="61" grpId="0"/>
      <p:bldP spid="63" grpId="0"/>
      <p:bldP spid="64" grpId="0"/>
      <p:bldP spid="65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149409" y="10563"/>
            <a:ext cx="1114425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１</a:t>
            </a:r>
            <a:r>
              <a:rPr lang="en-US" altLang="ja-JP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あおいさんのお姉さんは，あおいさんより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才年上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で，</a:t>
            </a:r>
            <a:endParaRPr lang="en-US" altLang="ja-JP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２人のたんじょう日は同じです。</a:t>
            </a: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あおいさんとお姉さん年れいの関係を調べましょう。</a:t>
            </a:r>
            <a:endParaRPr kumimoji="1" lang="ja-JP" altLang="en-US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36962F-B8D7-419A-B300-AFD27DDDB791}"/>
              </a:ext>
            </a:extLst>
          </p:cNvPr>
          <p:cNvSpPr txBox="1"/>
          <p:nvPr/>
        </p:nvSpPr>
        <p:spPr>
          <a:xfrm>
            <a:off x="1285176" y="1823104"/>
            <a:ext cx="78977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dirty="0"/>
              <a:t>㋐　あおいさんの年れいを〇才，</a:t>
            </a:r>
            <a:endParaRPr lang="en-US" altLang="ja-JP" sz="3200" b="1" dirty="0"/>
          </a:p>
          <a:p>
            <a:r>
              <a:rPr lang="ja-JP" altLang="en-US" sz="3200" b="1" dirty="0"/>
              <a:t>　　お姉さんの年れいを</a:t>
            </a:r>
            <a:r>
              <a:rPr lang="ja-JP" altLang="en-US" sz="32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△</a:t>
            </a:r>
            <a:r>
              <a:rPr lang="ja-JP" altLang="en-US" sz="3200" b="1" dirty="0"/>
              <a:t>才として，</a:t>
            </a:r>
            <a:endParaRPr lang="en-US" altLang="ja-JP" sz="3200" b="1" dirty="0"/>
          </a:p>
          <a:p>
            <a:r>
              <a:rPr lang="ja-JP" altLang="en-US" sz="3200" b="1" dirty="0"/>
              <a:t>　　〇と△の関係を式に表しましょう。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1BC19ED-561A-4E2D-AEEC-97F1DA12FF74}"/>
              </a:ext>
            </a:extLst>
          </p:cNvPr>
          <p:cNvCxnSpPr>
            <a:cxnSpLocks/>
          </p:cNvCxnSpPr>
          <p:nvPr/>
        </p:nvCxnSpPr>
        <p:spPr>
          <a:xfrm>
            <a:off x="3152369" y="622571"/>
            <a:ext cx="627373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F355875-CBA8-4A89-8B90-79B833511CA8}"/>
              </a:ext>
            </a:extLst>
          </p:cNvPr>
          <p:cNvSpPr txBox="1"/>
          <p:nvPr/>
        </p:nvSpPr>
        <p:spPr>
          <a:xfrm>
            <a:off x="299099" y="3307417"/>
            <a:ext cx="1176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お姉さんは，あおいさんより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才年上ってどういうこと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63AF775-C779-4EE3-9388-59D1952B734F}"/>
              </a:ext>
            </a:extLst>
          </p:cNvPr>
          <p:cNvSpPr txBox="1"/>
          <p:nvPr/>
        </p:nvSpPr>
        <p:spPr>
          <a:xfrm>
            <a:off x="1755463" y="5616855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b="1" dirty="0"/>
              <a:t>式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72C23EC-439D-4DFE-BBC9-7172AE906232}"/>
              </a:ext>
            </a:extLst>
          </p:cNvPr>
          <p:cNvSpPr txBox="1"/>
          <p:nvPr/>
        </p:nvSpPr>
        <p:spPr>
          <a:xfrm>
            <a:off x="2217510" y="4550640"/>
            <a:ext cx="97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2BFF148-EAE8-4847-A294-1B8AD3ECDA21}"/>
              </a:ext>
            </a:extLst>
          </p:cNvPr>
          <p:cNvSpPr txBox="1"/>
          <p:nvPr/>
        </p:nvSpPr>
        <p:spPr>
          <a:xfrm>
            <a:off x="8444352" y="4543985"/>
            <a:ext cx="97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EB293EB-DAA4-41D1-9712-00572B8A8BE7}"/>
              </a:ext>
            </a:extLst>
          </p:cNvPr>
          <p:cNvSpPr txBox="1"/>
          <p:nvPr/>
        </p:nvSpPr>
        <p:spPr>
          <a:xfrm>
            <a:off x="6312029" y="5462965"/>
            <a:ext cx="8182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0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B8E3086-CB95-4430-94C3-A690EEDC3DDA}"/>
              </a:ext>
            </a:extLst>
          </p:cNvPr>
          <p:cNvSpPr txBox="1"/>
          <p:nvPr/>
        </p:nvSpPr>
        <p:spPr>
          <a:xfrm>
            <a:off x="5693452" y="5555299"/>
            <a:ext cx="8522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＝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5961819-2A24-41A4-83AE-B54C69A9F029}"/>
              </a:ext>
            </a:extLst>
          </p:cNvPr>
          <p:cNvSpPr txBox="1"/>
          <p:nvPr/>
        </p:nvSpPr>
        <p:spPr>
          <a:xfrm>
            <a:off x="3449796" y="5515139"/>
            <a:ext cx="955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6637EC9-A69C-43A4-95B7-D15559CF8613}"/>
              </a:ext>
            </a:extLst>
          </p:cNvPr>
          <p:cNvSpPr txBox="1"/>
          <p:nvPr/>
        </p:nvSpPr>
        <p:spPr>
          <a:xfrm>
            <a:off x="4247827" y="5462966"/>
            <a:ext cx="955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＋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A12287E-5E75-4098-B754-22633FEE6FE8}"/>
              </a:ext>
            </a:extLst>
          </p:cNvPr>
          <p:cNvSpPr txBox="1"/>
          <p:nvPr/>
        </p:nvSpPr>
        <p:spPr>
          <a:xfrm>
            <a:off x="4901740" y="5416799"/>
            <a:ext cx="9551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6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278A428-A28C-4035-A345-D8DEB257F672}"/>
              </a:ext>
            </a:extLst>
          </p:cNvPr>
          <p:cNvSpPr txBox="1"/>
          <p:nvPr/>
        </p:nvSpPr>
        <p:spPr>
          <a:xfrm>
            <a:off x="6167836" y="3971702"/>
            <a:ext cx="668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8FDF00B-FAC1-447E-812E-B9CBC38D3652}"/>
              </a:ext>
            </a:extLst>
          </p:cNvPr>
          <p:cNvSpPr txBox="1"/>
          <p:nvPr/>
        </p:nvSpPr>
        <p:spPr>
          <a:xfrm>
            <a:off x="178795" y="3971702"/>
            <a:ext cx="4855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あおいさん年れい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78FD714-016C-430D-B84A-1DEA3276FB41}"/>
              </a:ext>
            </a:extLst>
          </p:cNvPr>
          <p:cNvSpPr txBox="1"/>
          <p:nvPr/>
        </p:nvSpPr>
        <p:spPr>
          <a:xfrm>
            <a:off x="6953803" y="3925701"/>
            <a:ext cx="4939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お姉さんの年れい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E36D611-8556-4B30-978C-487A7BE41B75}"/>
              </a:ext>
            </a:extLst>
          </p:cNvPr>
          <p:cNvSpPr txBox="1"/>
          <p:nvPr/>
        </p:nvSpPr>
        <p:spPr>
          <a:xfrm>
            <a:off x="4984590" y="3964463"/>
            <a:ext cx="571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D750E70-196D-44A6-B72D-758E48F70730}"/>
              </a:ext>
            </a:extLst>
          </p:cNvPr>
          <p:cNvSpPr txBox="1"/>
          <p:nvPr/>
        </p:nvSpPr>
        <p:spPr>
          <a:xfrm>
            <a:off x="5390718" y="3952891"/>
            <a:ext cx="9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068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9" grpId="0"/>
      <p:bldP spid="22" grpId="0"/>
      <p:bldP spid="23" grpId="0"/>
      <p:bldP spid="24" grpId="0"/>
      <p:bldP spid="26" grpId="0"/>
      <p:bldP spid="27" grpId="0"/>
      <p:bldP spid="28" grpId="0"/>
      <p:bldP spid="36" grpId="0"/>
      <p:bldP spid="37" grpId="0"/>
      <p:bldP spid="15" grpId="0"/>
      <p:bldP spid="16" grpId="0"/>
      <p:bldP spid="17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149409" y="10563"/>
            <a:ext cx="1114425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１</a:t>
            </a:r>
            <a:r>
              <a:rPr lang="en-US" altLang="ja-JP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あおいさんのお姉さんは，あおいさんより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才年上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で，</a:t>
            </a:r>
            <a:endParaRPr lang="en-US" altLang="ja-JP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２人のたんじょう日は同じです。</a:t>
            </a: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あおいさんとお姉さん年れいの関係を調べましょう。</a:t>
            </a:r>
            <a:endParaRPr kumimoji="1" lang="ja-JP" altLang="en-US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136962F-B8D7-419A-B300-AFD27DDDB791}"/>
              </a:ext>
            </a:extLst>
          </p:cNvPr>
          <p:cNvSpPr txBox="1"/>
          <p:nvPr/>
        </p:nvSpPr>
        <p:spPr>
          <a:xfrm>
            <a:off x="1285176" y="1823104"/>
            <a:ext cx="78977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b="1" dirty="0"/>
              <a:t>㋐　あおいさんの年れいを〇才，</a:t>
            </a:r>
            <a:endParaRPr lang="en-US" altLang="ja-JP" sz="3200" b="1" dirty="0"/>
          </a:p>
          <a:p>
            <a:r>
              <a:rPr lang="ja-JP" altLang="en-US" sz="3200" b="1" dirty="0"/>
              <a:t>　　お姉さんの年れいを</a:t>
            </a:r>
            <a:r>
              <a:rPr lang="ja-JP" altLang="en-US" sz="3200" b="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△</a:t>
            </a:r>
            <a:r>
              <a:rPr lang="ja-JP" altLang="en-US" sz="3200" b="1" dirty="0"/>
              <a:t>才として，</a:t>
            </a:r>
            <a:endParaRPr lang="en-US" altLang="ja-JP" sz="3200" b="1" dirty="0"/>
          </a:p>
          <a:p>
            <a:r>
              <a:rPr lang="ja-JP" altLang="en-US" sz="3200" b="1" dirty="0"/>
              <a:t>　　〇と△の関係を式に表しましょう。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95D460-FE8E-4BA5-8A4A-9167B0611F01}"/>
              </a:ext>
            </a:extLst>
          </p:cNvPr>
          <p:cNvSpPr txBox="1"/>
          <p:nvPr/>
        </p:nvSpPr>
        <p:spPr>
          <a:xfrm>
            <a:off x="1883512" y="4677213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b="1" dirty="0"/>
              <a:t>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9C0DFE-C297-4199-BF36-66B80D4CE280}"/>
              </a:ext>
            </a:extLst>
          </p:cNvPr>
          <p:cNvSpPr txBox="1"/>
          <p:nvPr/>
        </p:nvSpPr>
        <p:spPr>
          <a:xfrm>
            <a:off x="6082107" y="4497117"/>
            <a:ext cx="122681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6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8C636C-97E0-489F-B68E-C724CA39D6D6}"/>
              </a:ext>
            </a:extLst>
          </p:cNvPr>
          <p:cNvSpPr txBox="1"/>
          <p:nvPr/>
        </p:nvSpPr>
        <p:spPr>
          <a:xfrm>
            <a:off x="4705580" y="4571538"/>
            <a:ext cx="1015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15D336A-509E-4771-A8FF-9B0DA723E51A}"/>
              </a:ext>
            </a:extLst>
          </p:cNvPr>
          <p:cNvSpPr txBox="1"/>
          <p:nvPr/>
        </p:nvSpPr>
        <p:spPr>
          <a:xfrm>
            <a:off x="574301" y="4009371"/>
            <a:ext cx="10527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あおいさんが</a:t>
            </a:r>
            <a:r>
              <a:rPr lang="en-US" altLang="ja-JP" sz="4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4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才の時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，お姉さんの年れいは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1BC19ED-561A-4E2D-AEEC-97F1DA12FF74}"/>
              </a:ext>
            </a:extLst>
          </p:cNvPr>
          <p:cNvCxnSpPr>
            <a:cxnSpLocks/>
          </p:cNvCxnSpPr>
          <p:nvPr/>
        </p:nvCxnSpPr>
        <p:spPr>
          <a:xfrm>
            <a:off x="3152369" y="622571"/>
            <a:ext cx="627373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C21C2DF-33D0-4E93-A476-BEDBEF9ED458}"/>
              </a:ext>
            </a:extLst>
          </p:cNvPr>
          <p:cNvSpPr txBox="1"/>
          <p:nvPr/>
        </p:nvSpPr>
        <p:spPr>
          <a:xfrm>
            <a:off x="5380979" y="4589449"/>
            <a:ext cx="8522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956CE86-B442-4899-A623-583B29A93152}"/>
              </a:ext>
            </a:extLst>
          </p:cNvPr>
          <p:cNvSpPr txBox="1"/>
          <p:nvPr/>
        </p:nvSpPr>
        <p:spPr>
          <a:xfrm>
            <a:off x="574301" y="5393871"/>
            <a:ext cx="10527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あおいさんが</a:t>
            </a:r>
            <a:r>
              <a:rPr lang="en-US" altLang="ja-JP" sz="4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才の時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，お姉さんの年れいは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E59AF0A-D32F-4958-A38F-FC4671E71E1B}"/>
              </a:ext>
            </a:extLst>
          </p:cNvPr>
          <p:cNvSpPr txBox="1"/>
          <p:nvPr/>
        </p:nvSpPr>
        <p:spPr>
          <a:xfrm>
            <a:off x="3680874" y="4571538"/>
            <a:ext cx="5214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9CB5D8D-73F3-493C-951D-DB06E6AA76EC}"/>
              </a:ext>
            </a:extLst>
          </p:cNvPr>
          <p:cNvSpPr txBox="1"/>
          <p:nvPr/>
        </p:nvSpPr>
        <p:spPr>
          <a:xfrm>
            <a:off x="4193345" y="4411716"/>
            <a:ext cx="521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7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ja-JP" altLang="en-US" sz="7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9AAB77D-4C88-4E24-85A2-E460A3CDB2A8}"/>
              </a:ext>
            </a:extLst>
          </p:cNvPr>
          <p:cNvSpPr txBox="1"/>
          <p:nvPr/>
        </p:nvSpPr>
        <p:spPr>
          <a:xfrm>
            <a:off x="6082108" y="5915915"/>
            <a:ext cx="13618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E65A7EA-EBB9-4FB5-8677-66F69B88BDB9}"/>
              </a:ext>
            </a:extLst>
          </p:cNvPr>
          <p:cNvSpPr txBox="1"/>
          <p:nvPr/>
        </p:nvSpPr>
        <p:spPr>
          <a:xfrm>
            <a:off x="4705580" y="5961526"/>
            <a:ext cx="900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A6E46AE-4B69-4927-BE07-0F33CEE69884}"/>
              </a:ext>
            </a:extLst>
          </p:cNvPr>
          <p:cNvSpPr txBox="1"/>
          <p:nvPr/>
        </p:nvSpPr>
        <p:spPr>
          <a:xfrm>
            <a:off x="5380979" y="6008247"/>
            <a:ext cx="8522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7019090-D50E-4DFC-9BEE-D4E57A93E68D}"/>
              </a:ext>
            </a:extLst>
          </p:cNvPr>
          <p:cNvSpPr txBox="1"/>
          <p:nvPr/>
        </p:nvSpPr>
        <p:spPr>
          <a:xfrm>
            <a:off x="3680874" y="5990336"/>
            <a:ext cx="5214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5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endParaRPr kumimoji="1" lang="ja-JP" altLang="en-US" sz="5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7594C9E-FB0B-491A-A7FC-E966A624E95F}"/>
              </a:ext>
            </a:extLst>
          </p:cNvPr>
          <p:cNvSpPr txBox="1"/>
          <p:nvPr/>
        </p:nvSpPr>
        <p:spPr>
          <a:xfrm>
            <a:off x="4226570" y="5816302"/>
            <a:ext cx="5214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7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ja-JP" altLang="en-US" sz="7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3484014-D4DD-4E92-A784-2E8250313D12}"/>
              </a:ext>
            </a:extLst>
          </p:cNvPr>
          <p:cNvSpPr txBox="1"/>
          <p:nvPr/>
        </p:nvSpPr>
        <p:spPr>
          <a:xfrm>
            <a:off x="254998" y="3345233"/>
            <a:ext cx="11654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00B0F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わかりにくいときは，あおいさんの年れいに数を入れて考えましょう。</a:t>
            </a:r>
            <a:endParaRPr kumimoji="1" lang="ja-JP" altLang="en-US" sz="3200" b="1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F091913-37F1-43F0-9E94-C0558274BA68}"/>
              </a:ext>
            </a:extLst>
          </p:cNvPr>
          <p:cNvSpPr/>
          <p:nvPr/>
        </p:nvSpPr>
        <p:spPr>
          <a:xfrm>
            <a:off x="6242976" y="1799269"/>
            <a:ext cx="988646" cy="498795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D88E063-1019-4C12-9623-DFC849393A66}"/>
              </a:ext>
            </a:extLst>
          </p:cNvPr>
          <p:cNvSpPr txBox="1"/>
          <p:nvPr/>
        </p:nvSpPr>
        <p:spPr>
          <a:xfrm>
            <a:off x="6069787" y="1475785"/>
            <a:ext cx="15289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</a:t>
            </a:r>
          </a:p>
        </p:txBody>
      </p:sp>
    </p:spTree>
    <p:extLst>
      <p:ext uri="{BB962C8B-B14F-4D97-AF65-F5344CB8AC3E}">
        <p14:creationId xmlns:p14="http://schemas.microsoft.com/office/powerpoint/2010/main" val="160145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5" grpId="0"/>
      <p:bldP spid="10" grpId="0"/>
      <p:bldP spid="16" grpId="0"/>
      <p:bldP spid="25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18" grpId="0"/>
      <p:bldP spid="2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149409" y="47514"/>
            <a:ext cx="1052183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１</a:t>
            </a:r>
            <a:r>
              <a:rPr lang="en-US" altLang="ja-JP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あおいさんのお姉さんは，あおいさんより</a:t>
            </a:r>
            <a:r>
              <a:rPr lang="en-US" altLang="ja-JP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10</a:t>
            </a: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才年上で，</a:t>
            </a:r>
            <a:endParaRPr lang="en-US" altLang="ja-JP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２人のたんじょう日は同じです。</a:t>
            </a:r>
          </a:p>
          <a:p>
            <a:pPr>
              <a:spcAft>
                <a:spcPts val="600"/>
              </a:spcAft>
            </a:pPr>
            <a:r>
              <a:rPr lang="ja-JP" altLang="en-US" sz="36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あおいさんとお姉さん年れいの関係を調べましょう。</a:t>
            </a:r>
            <a:endParaRPr kumimoji="1" lang="ja-JP" altLang="en-US" sz="36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95D460-FE8E-4BA5-8A4A-9167B0611F01}"/>
              </a:ext>
            </a:extLst>
          </p:cNvPr>
          <p:cNvSpPr txBox="1"/>
          <p:nvPr/>
        </p:nvSpPr>
        <p:spPr>
          <a:xfrm>
            <a:off x="2879370" y="2476551"/>
            <a:ext cx="9515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b="1" dirty="0"/>
              <a:t>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9C0DFE-C297-4199-BF36-66B80D4CE280}"/>
              </a:ext>
            </a:extLst>
          </p:cNvPr>
          <p:cNvSpPr txBox="1"/>
          <p:nvPr/>
        </p:nvSpPr>
        <p:spPr>
          <a:xfrm>
            <a:off x="6899231" y="2396494"/>
            <a:ext cx="8182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8C636C-97E0-489F-B68E-C724CA39D6D6}"/>
              </a:ext>
            </a:extLst>
          </p:cNvPr>
          <p:cNvSpPr txBox="1"/>
          <p:nvPr/>
        </p:nvSpPr>
        <p:spPr>
          <a:xfrm>
            <a:off x="5637765" y="2396494"/>
            <a:ext cx="800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15D336A-509E-4771-A8FF-9B0DA723E51A}"/>
              </a:ext>
            </a:extLst>
          </p:cNvPr>
          <p:cNvSpPr txBox="1"/>
          <p:nvPr/>
        </p:nvSpPr>
        <p:spPr>
          <a:xfrm>
            <a:off x="1391424" y="1955729"/>
            <a:ext cx="8939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あおいさんが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才の時，お姉さんの年れいは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1BC19ED-561A-4E2D-AEEC-97F1DA12FF74}"/>
              </a:ext>
            </a:extLst>
          </p:cNvPr>
          <p:cNvCxnSpPr>
            <a:cxnSpLocks/>
          </p:cNvCxnSpPr>
          <p:nvPr/>
        </p:nvCxnSpPr>
        <p:spPr>
          <a:xfrm>
            <a:off x="3152369" y="622571"/>
            <a:ext cx="627373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C21C2DF-33D0-4E93-A476-BEDBEF9ED458}"/>
              </a:ext>
            </a:extLst>
          </p:cNvPr>
          <p:cNvSpPr txBox="1"/>
          <p:nvPr/>
        </p:nvSpPr>
        <p:spPr>
          <a:xfrm>
            <a:off x="6198101" y="2390818"/>
            <a:ext cx="8522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E59AF0A-D32F-4958-A38F-FC4671E71E1B}"/>
              </a:ext>
            </a:extLst>
          </p:cNvPr>
          <p:cNvSpPr txBox="1"/>
          <p:nvPr/>
        </p:nvSpPr>
        <p:spPr>
          <a:xfrm>
            <a:off x="4497997" y="2396494"/>
            <a:ext cx="521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9CB5D8D-73F3-493C-951D-DB06E6AA76EC}"/>
              </a:ext>
            </a:extLst>
          </p:cNvPr>
          <p:cNvSpPr txBox="1"/>
          <p:nvPr/>
        </p:nvSpPr>
        <p:spPr>
          <a:xfrm>
            <a:off x="5010468" y="2396494"/>
            <a:ext cx="521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12B60955-5CB4-472A-865B-40A206C461DD}"/>
              </a:ext>
            </a:extLst>
          </p:cNvPr>
          <p:cNvSpPr txBox="1"/>
          <p:nvPr/>
        </p:nvSpPr>
        <p:spPr>
          <a:xfrm>
            <a:off x="2980361" y="4236565"/>
            <a:ext cx="9515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b="1" dirty="0"/>
              <a:t>式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A9AD88E-9B3D-4DEF-86EE-2592FDB0FB39}"/>
              </a:ext>
            </a:extLst>
          </p:cNvPr>
          <p:cNvSpPr txBox="1"/>
          <p:nvPr/>
        </p:nvSpPr>
        <p:spPr>
          <a:xfrm>
            <a:off x="5549221" y="3979706"/>
            <a:ext cx="9551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EB99A97-F3E1-442A-9D81-24C0DF8A26C3}"/>
              </a:ext>
            </a:extLst>
          </p:cNvPr>
          <p:cNvSpPr txBox="1"/>
          <p:nvPr/>
        </p:nvSpPr>
        <p:spPr>
          <a:xfrm>
            <a:off x="1427893" y="3198893"/>
            <a:ext cx="8939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あおいさんが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90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才の時，お姉さんの年れいは</a:t>
            </a:r>
            <a:endParaRPr kumimoji="1"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84F101-3A8A-45D5-A556-750A6DEB9BED}"/>
              </a:ext>
            </a:extLst>
          </p:cNvPr>
          <p:cNvSpPr txBox="1"/>
          <p:nvPr/>
        </p:nvSpPr>
        <p:spPr>
          <a:xfrm>
            <a:off x="6299093" y="4156508"/>
            <a:ext cx="8522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DCDD1AD-1860-4A5F-B2F3-2B4029FC8232}"/>
              </a:ext>
            </a:extLst>
          </p:cNvPr>
          <p:cNvSpPr txBox="1"/>
          <p:nvPr/>
        </p:nvSpPr>
        <p:spPr>
          <a:xfrm>
            <a:off x="3931908" y="4015445"/>
            <a:ext cx="10249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20138B4-89D4-487E-8654-C711116B4C2D}"/>
              </a:ext>
            </a:extLst>
          </p:cNvPr>
          <p:cNvSpPr txBox="1"/>
          <p:nvPr/>
        </p:nvSpPr>
        <p:spPr>
          <a:xfrm>
            <a:off x="3838852" y="2739066"/>
            <a:ext cx="800219" cy="6899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ja-JP" altLang="en-US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66F4A11-FA57-4D16-A879-17B3F4617E2D}"/>
              </a:ext>
            </a:extLst>
          </p:cNvPr>
          <p:cNvSpPr txBox="1"/>
          <p:nvPr/>
        </p:nvSpPr>
        <p:spPr>
          <a:xfrm>
            <a:off x="4936448" y="4051235"/>
            <a:ext cx="955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AD3695D-DB90-434C-AA17-6C185945D5F7}"/>
              </a:ext>
            </a:extLst>
          </p:cNvPr>
          <p:cNvSpPr txBox="1"/>
          <p:nvPr/>
        </p:nvSpPr>
        <p:spPr>
          <a:xfrm>
            <a:off x="5565047" y="5437318"/>
            <a:ext cx="10619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6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43B62D6-FD24-41D7-B8F0-A07199AC4AB9}"/>
              </a:ext>
            </a:extLst>
          </p:cNvPr>
          <p:cNvSpPr txBox="1"/>
          <p:nvPr/>
        </p:nvSpPr>
        <p:spPr>
          <a:xfrm>
            <a:off x="6823063" y="5031108"/>
            <a:ext cx="18014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1A74E0D-BBC8-4FE5-9595-82878B30F090}"/>
              </a:ext>
            </a:extLst>
          </p:cNvPr>
          <p:cNvSpPr txBox="1"/>
          <p:nvPr/>
        </p:nvSpPr>
        <p:spPr>
          <a:xfrm>
            <a:off x="3577429" y="4949556"/>
            <a:ext cx="18014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1500" b="1" dirty="0">
                <a:solidFill>
                  <a:srgbClr val="FFC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7034DEEC-E46E-4FDD-8AF0-E33D7DE445D9}"/>
              </a:ext>
            </a:extLst>
          </p:cNvPr>
          <p:cNvSpPr txBox="1"/>
          <p:nvPr/>
        </p:nvSpPr>
        <p:spPr>
          <a:xfrm>
            <a:off x="4994326" y="5511508"/>
            <a:ext cx="955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5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＋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996EE13-ADAC-4170-BB97-248A75AD827A}"/>
              </a:ext>
            </a:extLst>
          </p:cNvPr>
          <p:cNvSpPr txBox="1"/>
          <p:nvPr/>
        </p:nvSpPr>
        <p:spPr>
          <a:xfrm>
            <a:off x="6318704" y="5591207"/>
            <a:ext cx="8522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3022E355-E73C-4010-8473-C63746796709}"/>
              </a:ext>
            </a:extLst>
          </p:cNvPr>
          <p:cNvSpPr txBox="1"/>
          <p:nvPr/>
        </p:nvSpPr>
        <p:spPr>
          <a:xfrm>
            <a:off x="6823063" y="3611334"/>
            <a:ext cx="18014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600" b="1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F68C255-527F-40D8-8F3E-62D6793894AD}"/>
              </a:ext>
            </a:extLst>
          </p:cNvPr>
          <p:cNvSpPr txBox="1"/>
          <p:nvPr/>
        </p:nvSpPr>
        <p:spPr>
          <a:xfrm>
            <a:off x="3559807" y="3564207"/>
            <a:ext cx="18014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1500" b="1" dirty="0">
                <a:solidFill>
                  <a:srgbClr val="FFC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〇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2035E03-C8EB-4E30-A45F-F160FE731838}"/>
              </a:ext>
            </a:extLst>
          </p:cNvPr>
          <p:cNvSpPr txBox="1"/>
          <p:nvPr/>
        </p:nvSpPr>
        <p:spPr>
          <a:xfrm>
            <a:off x="6755427" y="3983910"/>
            <a:ext cx="1632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6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endParaRPr lang="ja-JP" altLang="en-US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812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5" grpId="0"/>
      <p:bldP spid="10" grpId="0"/>
      <p:bldP spid="16" grpId="0"/>
      <p:bldP spid="29" grpId="0"/>
      <p:bldP spid="30" grpId="0"/>
      <p:bldP spid="55" grpId="0"/>
      <p:bldP spid="57" grpId="0"/>
      <p:bldP spid="58" grpId="0"/>
      <p:bldP spid="59" grpId="0"/>
      <p:bldP spid="60" grpId="0"/>
      <p:bldP spid="2" grpId="0"/>
      <p:bldP spid="36" grpId="0"/>
      <p:bldP spid="38" grpId="0"/>
      <p:bldP spid="39" grpId="0"/>
      <p:bldP spid="40" grpId="0"/>
      <p:bldP spid="62" grpId="0"/>
      <p:bldP spid="63" grpId="0"/>
      <p:bldP spid="64" grpId="0"/>
      <p:bldP spid="6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D63C9F90-A427-4E97-A684-D28A7DEA1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81324"/>
              </p:ext>
            </p:extLst>
          </p:nvPr>
        </p:nvGraphicFramePr>
        <p:xfrm>
          <a:off x="961250" y="2865558"/>
          <a:ext cx="9816441" cy="202773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18138">
                  <a:extLst>
                    <a:ext uri="{9D8B030D-6E8A-4147-A177-3AD203B41FA5}">
                      <a16:colId xmlns:a16="http://schemas.microsoft.com/office/drawing/2014/main" val="3137640140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3819858217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2356431512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3398298958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4069743502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2358258279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3856221271"/>
                    </a:ext>
                  </a:extLst>
                </a:gridCol>
                <a:gridCol w="1128329">
                  <a:extLst>
                    <a:ext uri="{9D8B030D-6E8A-4147-A177-3AD203B41FA5}">
                      <a16:colId xmlns:a16="http://schemas.microsoft.com/office/drawing/2014/main" val="2028570843"/>
                    </a:ext>
                  </a:extLst>
                </a:gridCol>
              </a:tblGrid>
              <a:tr h="101386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207486"/>
                  </a:ext>
                </a:extLst>
              </a:tr>
              <a:tr h="1013865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71753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C34846A-F005-47C7-8313-86B586F85E28}"/>
              </a:ext>
            </a:extLst>
          </p:cNvPr>
          <p:cNvSpPr txBox="1"/>
          <p:nvPr/>
        </p:nvSpPr>
        <p:spPr>
          <a:xfrm>
            <a:off x="1452404" y="749260"/>
            <a:ext cx="7411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お姉さんは，あおいさんより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10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才年上</a:t>
            </a:r>
            <a:endParaRPr kumimoji="1" lang="ja-JP" altLang="en-US" sz="40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1301B3B-7DFF-4314-BA05-2702BBD51BCD}"/>
              </a:ext>
            </a:extLst>
          </p:cNvPr>
          <p:cNvSpPr txBox="1"/>
          <p:nvPr/>
        </p:nvSpPr>
        <p:spPr>
          <a:xfrm>
            <a:off x="959336" y="2841295"/>
            <a:ext cx="18469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あおいさん</a:t>
            </a:r>
            <a:endParaRPr lang="en-US" altLang="ja-JP" sz="32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〇</a:t>
            </a:r>
            <a:r>
              <a:rPr lang="en-US" altLang="ja-JP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才</a:t>
            </a:r>
            <a:r>
              <a:rPr lang="en-US" altLang="ja-JP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3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AE39853-A714-4456-B104-31414D5E8178}"/>
              </a:ext>
            </a:extLst>
          </p:cNvPr>
          <p:cNvSpPr txBox="1"/>
          <p:nvPr/>
        </p:nvSpPr>
        <p:spPr>
          <a:xfrm>
            <a:off x="5282971" y="1467272"/>
            <a:ext cx="2842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お姉さんは△</a:t>
            </a:r>
            <a:endParaRPr kumimoji="1" lang="ja-JP" altLang="en-US" sz="40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0EEDDE3-4CBD-41C6-8535-713EF644F5E7}"/>
              </a:ext>
            </a:extLst>
          </p:cNvPr>
          <p:cNvSpPr txBox="1"/>
          <p:nvPr/>
        </p:nvSpPr>
        <p:spPr>
          <a:xfrm>
            <a:off x="1043774" y="3894249"/>
            <a:ext cx="15520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お姉さん</a:t>
            </a:r>
            <a:endParaRPr lang="en-US" altLang="ja-JP" sz="32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△</a:t>
            </a:r>
            <a:r>
              <a:rPr lang="en-US" altLang="ja-JP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(</a:t>
            </a:r>
            <a:r>
              <a:rPr lang="ja-JP" altLang="en-US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才</a:t>
            </a:r>
            <a:r>
              <a:rPr lang="en-US" altLang="ja-JP" sz="32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)</a:t>
            </a:r>
            <a:endParaRPr kumimoji="1" lang="ja-JP" altLang="en-US" sz="32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176F989-081D-47F8-9D8B-1E9B3B15166D}"/>
              </a:ext>
            </a:extLst>
          </p:cNvPr>
          <p:cNvSpPr txBox="1"/>
          <p:nvPr/>
        </p:nvSpPr>
        <p:spPr>
          <a:xfrm>
            <a:off x="4325080" y="2869969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39C952D-12A9-4238-A729-944A945E0E4C}"/>
              </a:ext>
            </a:extLst>
          </p:cNvPr>
          <p:cNvSpPr txBox="1"/>
          <p:nvPr/>
        </p:nvSpPr>
        <p:spPr>
          <a:xfrm>
            <a:off x="5543426" y="2878758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0F4C408-23EE-4FC2-B48C-B3DE6CA429CB}"/>
              </a:ext>
            </a:extLst>
          </p:cNvPr>
          <p:cNvSpPr txBox="1"/>
          <p:nvPr/>
        </p:nvSpPr>
        <p:spPr>
          <a:xfrm>
            <a:off x="6576959" y="2878758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3500AE4-0961-45F9-9C18-864D71D848A5}"/>
              </a:ext>
            </a:extLst>
          </p:cNvPr>
          <p:cNvSpPr txBox="1"/>
          <p:nvPr/>
        </p:nvSpPr>
        <p:spPr>
          <a:xfrm>
            <a:off x="7727827" y="291808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3C06A3-435D-4496-BBA3-7F6741A46B3E}"/>
              </a:ext>
            </a:extLst>
          </p:cNvPr>
          <p:cNvSpPr txBox="1"/>
          <p:nvPr/>
        </p:nvSpPr>
        <p:spPr>
          <a:xfrm>
            <a:off x="8897547" y="2927331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8FE5F9F-43B7-4910-8FE5-8F1844273F8C}"/>
              </a:ext>
            </a:extLst>
          </p:cNvPr>
          <p:cNvSpPr txBox="1"/>
          <p:nvPr/>
        </p:nvSpPr>
        <p:spPr>
          <a:xfrm>
            <a:off x="4318830" y="4026150"/>
            <a:ext cx="833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12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560E58-52D6-4768-AEDF-570E5DD6227B}"/>
              </a:ext>
            </a:extLst>
          </p:cNvPr>
          <p:cNvSpPr txBox="1"/>
          <p:nvPr/>
        </p:nvSpPr>
        <p:spPr>
          <a:xfrm>
            <a:off x="5512426" y="4008569"/>
            <a:ext cx="84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13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16602C8-4440-493F-972C-166D0DBB475D}"/>
              </a:ext>
            </a:extLst>
          </p:cNvPr>
          <p:cNvSpPr txBox="1"/>
          <p:nvPr/>
        </p:nvSpPr>
        <p:spPr>
          <a:xfrm>
            <a:off x="6550107" y="4008568"/>
            <a:ext cx="774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14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6AB9F82-AC73-4E43-9189-F6B4102704E0}"/>
              </a:ext>
            </a:extLst>
          </p:cNvPr>
          <p:cNvSpPr txBox="1"/>
          <p:nvPr/>
        </p:nvSpPr>
        <p:spPr>
          <a:xfrm>
            <a:off x="7613379" y="4035988"/>
            <a:ext cx="935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15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1D20CA1-3F19-45D4-B33B-ECD8C8CBAA59}"/>
              </a:ext>
            </a:extLst>
          </p:cNvPr>
          <p:cNvSpPr txBox="1"/>
          <p:nvPr/>
        </p:nvSpPr>
        <p:spPr>
          <a:xfrm>
            <a:off x="8786837" y="4039317"/>
            <a:ext cx="935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16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D72661C-9852-4E65-AF17-7ECCB6FF8006}"/>
              </a:ext>
            </a:extLst>
          </p:cNvPr>
          <p:cNvSpPr txBox="1"/>
          <p:nvPr/>
        </p:nvSpPr>
        <p:spPr>
          <a:xfrm>
            <a:off x="1620905" y="1486049"/>
            <a:ext cx="32143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あおいさんは〇</a:t>
            </a:r>
            <a:endParaRPr kumimoji="1" lang="ja-JP" altLang="en-US" sz="4000" b="1" dirty="0"/>
          </a:p>
        </p:txBody>
      </p:sp>
      <p:sp>
        <p:nvSpPr>
          <p:cNvPr id="35" name="矢印: 下カーブ 34">
            <a:extLst>
              <a:ext uri="{FF2B5EF4-FFF2-40B4-BE49-F238E27FC236}">
                <a16:creationId xmlns:a16="http://schemas.microsoft.com/office/drawing/2014/main" id="{3773609A-5EBB-40C7-B550-B65B383ABEF4}"/>
              </a:ext>
            </a:extLst>
          </p:cNvPr>
          <p:cNvSpPr/>
          <p:nvPr/>
        </p:nvSpPr>
        <p:spPr>
          <a:xfrm>
            <a:off x="4728249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矢印: 下カーブ 35">
            <a:extLst>
              <a:ext uri="{FF2B5EF4-FFF2-40B4-BE49-F238E27FC236}">
                <a16:creationId xmlns:a16="http://schemas.microsoft.com/office/drawing/2014/main" id="{BACCE399-5E9C-4E5D-B678-D33EC3ECDBE3}"/>
              </a:ext>
            </a:extLst>
          </p:cNvPr>
          <p:cNvSpPr/>
          <p:nvPr/>
        </p:nvSpPr>
        <p:spPr>
          <a:xfrm>
            <a:off x="5852209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矢印: 下カーブ 36">
            <a:extLst>
              <a:ext uri="{FF2B5EF4-FFF2-40B4-BE49-F238E27FC236}">
                <a16:creationId xmlns:a16="http://schemas.microsoft.com/office/drawing/2014/main" id="{1DB25B70-C180-4094-92FE-C4D39D0ECD4D}"/>
              </a:ext>
            </a:extLst>
          </p:cNvPr>
          <p:cNvSpPr/>
          <p:nvPr/>
        </p:nvSpPr>
        <p:spPr>
          <a:xfrm>
            <a:off x="6976169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DEFF884-F33A-465F-A91A-CD871988566D}"/>
              </a:ext>
            </a:extLst>
          </p:cNvPr>
          <p:cNvSpPr txBox="1"/>
          <p:nvPr/>
        </p:nvSpPr>
        <p:spPr>
          <a:xfrm>
            <a:off x="4860561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7785995-0CFF-4944-90E0-BD908B897468}"/>
              </a:ext>
            </a:extLst>
          </p:cNvPr>
          <p:cNvSpPr txBox="1"/>
          <p:nvPr/>
        </p:nvSpPr>
        <p:spPr>
          <a:xfrm>
            <a:off x="5983108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BF040E6-B1A7-4A45-85F3-6879F27A87EE}"/>
              </a:ext>
            </a:extLst>
          </p:cNvPr>
          <p:cNvSpPr txBox="1"/>
          <p:nvPr/>
        </p:nvSpPr>
        <p:spPr>
          <a:xfrm>
            <a:off x="7105655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46" name="矢印: 下カーブ 45">
            <a:extLst>
              <a:ext uri="{FF2B5EF4-FFF2-40B4-BE49-F238E27FC236}">
                <a16:creationId xmlns:a16="http://schemas.microsoft.com/office/drawing/2014/main" id="{95B5B562-CDD0-4918-BA5D-E6C764645796}"/>
              </a:ext>
            </a:extLst>
          </p:cNvPr>
          <p:cNvSpPr/>
          <p:nvPr/>
        </p:nvSpPr>
        <p:spPr>
          <a:xfrm>
            <a:off x="9224088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3F4B0AF-4D09-4377-9891-BC21480BA568}"/>
              </a:ext>
            </a:extLst>
          </p:cNvPr>
          <p:cNvSpPr txBox="1"/>
          <p:nvPr/>
        </p:nvSpPr>
        <p:spPr>
          <a:xfrm>
            <a:off x="4822369" y="4756404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FA4E99A-96B1-4D95-AA61-17ABCB0D67E0}"/>
              </a:ext>
            </a:extLst>
          </p:cNvPr>
          <p:cNvSpPr txBox="1"/>
          <p:nvPr/>
        </p:nvSpPr>
        <p:spPr>
          <a:xfrm>
            <a:off x="5972236" y="4768409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9C2D0F2-5062-418B-B90B-103E629113D1}"/>
              </a:ext>
            </a:extLst>
          </p:cNvPr>
          <p:cNvSpPr txBox="1"/>
          <p:nvPr/>
        </p:nvSpPr>
        <p:spPr>
          <a:xfrm>
            <a:off x="7132771" y="4763377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BD545E2-0AE0-4C14-AAF6-8F7FB1EDA068}"/>
              </a:ext>
            </a:extLst>
          </p:cNvPr>
          <p:cNvSpPr txBox="1"/>
          <p:nvPr/>
        </p:nvSpPr>
        <p:spPr>
          <a:xfrm>
            <a:off x="8228202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664D8F1-7D0B-4BE3-AD5A-B33B1B299E25}"/>
              </a:ext>
            </a:extLst>
          </p:cNvPr>
          <p:cNvSpPr txBox="1"/>
          <p:nvPr/>
        </p:nvSpPr>
        <p:spPr>
          <a:xfrm>
            <a:off x="8227304" y="4770893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CCC3207-0E0F-415F-98DB-18D873F6FE7E}"/>
              </a:ext>
            </a:extLst>
          </p:cNvPr>
          <p:cNvSpPr txBox="1"/>
          <p:nvPr/>
        </p:nvSpPr>
        <p:spPr>
          <a:xfrm>
            <a:off x="120112" y="94856"/>
            <a:ext cx="49543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　表にかいてみよう</a:t>
            </a:r>
            <a:endParaRPr lang="ja-JP" altLang="en-US" sz="3600" dirty="0"/>
          </a:p>
        </p:txBody>
      </p:sp>
      <p:sp>
        <p:nvSpPr>
          <p:cNvPr id="69" name="矢印: 下カーブ 68">
            <a:extLst>
              <a:ext uri="{FF2B5EF4-FFF2-40B4-BE49-F238E27FC236}">
                <a16:creationId xmlns:a16="http://schemas.microsoft.com/office/drawing/2014/main" id="{40297411-6E5D-4913-870C-324D63B44AE7}"/>
              </a:ext>
            </a:extLst>
          </p:cNvPr>
          <p:cNvSpPr/>
          <p:nvPr/>
        </p:nvSpPr>
        <p:spPr>
          <a:xfrm rot="5400000" flipV="1">
            <a:off x="3620297" y="3749917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0" name="矢印: 下カーブ 69">
            <a:extLst>
              <a:ext uri="{FF2B5EF4-FFF2-40B4-BE49-F238E27FC236}">
                <a16:creationId xmlns:a16="http://schemas.microsoft.com/office/drawing/2014/main" id="{54768C3A-CACF-4717-9676-8FD1F4410D5C}"/>
              </a:ext>
            </a:extLst>
          </p:cNvPr>
          <p:cNvSpPr/>
          <p:nvPr/>
        </p:nvSpPr>
        <p:spPr>
          <a:xfrm rot="5400000" flipV="1">
            <a:off x="4818352" y="3732781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1" name="矢印: 下カーブ 70">
            <a:extLst>
              <a:ext uri="{FF2B5EF4-FFF2-40B4-BE49-F238E27FC236}">
                <a16:creationId xmlns:a16="http://schemas.microsoft.com/office/drawing/2014/main" id="{D59CD0A0-63C1-46A5-AC7C-67DBAB950CB5}"/>
              </a:ext>
            </a:extLst>
          </p:cNvPr>
          <p:cNvSpPr/>
          <p:nvPr/>
        </p:nvSpPr>
        <p:spPr>
          <a:xfrm rot="5400000" flipV="1">
            <a:off x="5893009" y="3780734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2" name="矢印: 下カーブ 71">
            <a:extLst>
              <a:ext uri="{FF2B5EF4-FFF2-40B4-BE49-F238E27FC236}">
                <a16:creationId xmlns:a16="http://schemas.microsoft.com/office/drawing/2014/main" id="{894E69AF-595C-4EDC-ACB7-7CBFF4A504F4}"/>
              </a:ext>
            </a:extLst>
          </p:cNvPr>
          <p:cNvSpPr/>
          <p:nvPr/>
        </p:nvSpPr>
        <p:spPr>
          <a:xfrm rot="5400000" flipV="1">
            <a:off x="7080240" y="3714765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3" name="矢印: 下カーブ 72">
            <a:extLst>
              <a:ext uri="{FF2B5EF4-FFF2-40B4-BE49-F238E27FC236}">
                <a16:creationId xmlns:a16="http://schemas.microsoft.com/office/drawing/2014/main" id="{4862F822-803A-4665-84EA-96FA719EFC2D}"/>
              </a:ext>
            </a:extLst>
          </p:cNvPr>
          <p:cNvSpPr/>
          <p:nvPr/>
        </p:nvSpPr>
        <p:spPr>
          <a:xfrm rot="5400000" flipV="1">
            <a:off x="8210571" y="3759008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21C4D78B-507F-499D-BF40-68E23518404B}"/>
              </a:ext>
            </a:extLst>
          </p:cNvPr>
          <p:cNvSpPr txBox="1"/>
          <p:nvPr/>
        </p:nvSpPr>
        <p:spPr>
          <a:xfrm>
            <a:off x="3922007" y="3551628"/>
            <a:ext cx="1117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9E41234-1959-4837-B463-A5E22B025281}"/>
              </a:ext>
            </a:extLst>
          </p:cNvPr>
          <p:cNvSpPr txBox="1"/>
          <p:nvPr/>
        </p:nvSpPr>
        <p:spPr>
          <a:xfrm>
            <a:off x="5156512" y="3572173"/>
            <a:ext cx="1181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F077DE70-D022-435C-AF31-16B51B88413D}"/>
              </a:ext>
            </a:extLst>
          </p:cNvPr>
          <p:cNvSpPr txBox="1"/>
          <p:nvPr/>
        </p:nvSpPr>
        <p:spPr>
          <a:xfrm>
            <a:off x="6247800" y="3521727"/>
            <a:ext cx="1076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C23F9697-D776-4F13-BCA4-B9C491065AE1}"/>
              </a:ext>
            </a:extLst>
          </p:cNvPr>
          <p:cNvSpPr txBox="1"/>
          <p:nvPr/>
        </p:nvSpPr>
        <p:spPr>
          <a:xfrm>
            <a:off x="7389642" y="3541294"/>
            <a:ext cx="110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8A36C8F-4A54-4554-BD60-63A7268AD827}"/>
              </a:ext>
            </a:extLst>
          </p:cNvPr>
          <p:cNvSpPr txBox="1"/>
          <p:nvPr/>
        </p:nvSpPr>
        <p:spPr>
          <a:xfrm>
            <a:off x="8510481" y="3579017"/>
            <a:ext cx="1088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A8B4AD42-1EC3-415C-AF9A-128528A69275}"/>
              </a:ext>
            </a:extLst>
          </p:cNvPr>
          <p:cNvSpPr txBox="1"/>
          <p:nvPr/>
        </p:nvSpPr>
        <p:spPr>
          <a:xfrm>
            <a:off x="9350749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7D603897-27E7-4559-B841-7C735509FF03}"/>
              </a:ext>
            </a:extLst>
          </p:cNvPr>
          <p:cNvSpPr txBox="1"/>
          <p:nvPr/>
        </p:nvSpPr>
        <p:spPr>
          <a:xfrm>
            <a:off x="3738014" y="2222838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82" name="矢印: 下カーブ 81">
            <a:extLst>
              <a:ext uri="{FF2B5EF4-FFF2-40B4-BE49-F238E27FC236}">
                <a16:creationId xmlns:a16="http://schemas.microsoft.com/office/drawing/2014/main" id="{816773C8-038E-4518-AE06-F546D052D62E}"/>
              </a:ext>
            </a:extLst>
          </p:cNvPr>
          <p:cNvSpPr/>
          <p:nvPr/>
        </p:nvSpPr>
        <p:spPr>
          <a:xfrm>
            <a:off x="8100129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3" name="矢印: 下カーブ 82">
            <a:extLst>
              <a:ext uri="{FF2B5EF4-FFF2-40B4-BE49-F238E27FC236}">
                <a16:creationId xmlns:a16="http://schemas.microsoft.com/office/drawing/2014/main" id="{AEB65636-297D-4901-BD94-5B08B5803471}"/>
              </a:ext>
            </a:extLst>
          </p:cNvPr>
          <p:cNvSpPr/>
          <p:nvPr/>
        </p:nvSpPr>
        <p:spPr>
          <a:xfrm>
            <a:off x="3604289" y="2557775"/>
            <a:ext cx="833723" cy="2690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4" name="矢印: 下カーブ 83">
            <a:extLst>
              <a:ext uri="{FF2B5EF4-FFF2-40B4-BE49-F238E27FC236}">
                <a16:creationId xmlns:a16="http://schemas.microsoft.com/office/drawing/2014/main" id="{B5C96126-E871-44BC-BFA4-BDA4BC97F839}"/>
              </a:ext>
            </a:extLst>
          </p:cNvPr>
          <p:cNvSpPr/>
          <p:nvPr/>
        </p:nvSpPr>
        <p:spPr>
          <a:xfrm flipV="1">
            <a:off x="4686364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5" name="矢印: 下カーブ 84">
            <a:extLst>
              <a:ext uri="{FF2B5EF4-FFF2-40B4-BE49-F238E27FC236}">
                <a16:creationId xmlns:a16="http://schemas.microsoft.com/office/drawing/2014/main" id="{67FA804F-F96A-4DA8-A11A-E3C568017D5B}"/>
              </a:ext>
            </a:extLst>
          </p:cNvPr>
          <p:cNvSpPr/>
          <p:nvPr/>
        </p:nvSpPr>
        <p:spPr>
          <a:xfrm flipV="1">
            <a:off x="5810324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6" name="矢印: 下カーブ 85">
            <a:extLst>
              <a:ext uri="{FF2B5EF4-FFF2-40B4-BE49-F238E27FC236}">
                <a16:creationId xmlns:a16="http://schemas.microsoft.com/office/drawing/2014/main" id="{E029CFE4-734F-4B01-802F-EA131A7A95A5}"/>
              </a:ext>
            </a:extLst>
          </p:cNvPr>
          <p:cNvSpPr/>
          <p:nvPr/>
        </p:nvSpPr>
        <p:spPr>
          <a:xfrm flipV="1">
            <a:off x="6934284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7" name="矢印: 下カーブ 86">
            <a:extLst>
              <a:ext uri="{FF2B5EF4-FFF2-40B4-BE49-F238E27FC236}">
                <a16:creationId xmlns:a16="http://schemas.microsoft.com/office/drawing/2014/main" id="{5FBEC6D1-AFF7-437C-9911-DEC99B1B81CC}"/>
              </a:ext>
            </a:extLst>
          </p:cNvPr>
          <p:cNvSpPr/>
          <p:nvPr/>
        </p:nvSpPr>
        <p:spPr>
          <a:xfrm flipV="1">
            <a:off x="9182203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8" name="矢印: 下カーブ 87">
            <a:extLst>
              <a:ext uri="{FF2B5EF4-FFF2-40B4-BE49-F238E27FC236}">
                <a16:creationId xmlns:a16="http://schemas.microsoft.com/office/drawing/2014/main" id="{65858926-654D-410A-ACEA-5DCD02BF3B79}"/>
              </a:ext>
            </a:extLst>
          </p:cNvPr>
          <p:cNvSpPr/>
          <p:nvPr/>
        </p:nvSpPr>
        <p:spPr>
          <a:xfrm flipV="1">
            <a:off x="8058244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9" name="矢印: 下カーブ 88">
            <a:extLst>
              <a:ext uri="{FF2B5EF4-FFF2-40B4-BE49-F238E27FC236}">
                <a16:creationId xmlns:a16="http://schemas.microsoft.com/office/drawing/2014/main" id="{C808A089-9903-49D0-9D4E-A3D9DE281860}"/>
              </a:ext>
            </a:extLst>
          </p:cNvPr>
          <p:cNvSpPr/>
          <p:nvPr/>
        </p:nvSpPr>
        <p:spPr>
          <a:xfrm flipV="1">
            <a:off x="3562404" y="4915824"/>
            <a:ext cx="833723" cy="3138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9586D5E3-9228-41E6-93AD-8E9C893DB708}"/>
              </a:ext>
            </a:extLst>
          </p:cNvPr>
          <p:cNvSpPr txBox="1"/>
          <p:nvPr/>
        </p:nvSpPr>
        <p:spPr>
          <a:xfrm>
            <a:off x="9333652" y="4766226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EBB5281A-B4AA-4F66-8FB1-A15D67B6285D}"/>
              </a:ext>
            </a:extLst>
          </p:cNvPr>
          <p:cNvSpPr txBox="1"/>
          <p:nvPr/>
        </p:nvSpPr>
        <p:spPr>
          <a:xfrm>
            <a:off x="3720917" y="4766226"/>
            <a:ext cx="48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 dirty="0">
                <a:solidFill>
                  <a:srgbClr val="00B05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000" dirty="0">
              <a:solidFill>
                <a:srgbClr val="00B05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2D80E7C5-8EBB-45CD-BD72-F96DA7F40CD4}"/>
              </a:ext>
            </a:extLst>
          </p:cNvPr>
          <p:cNvSpPr txBox="1"/>
          <p:nvPr/>
        </p:nvSpPr>
        <p:spPr>
          <a:xfrm>
            <a:off x="3251742" y="2905633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AD557FEC-B353-407A-81A8-AFB7ADE279D4}"/>
              </a:ext>
            </a:extLst>
          </p:cNvPr>
          <p:cNvSpPr txBox="1"/>
          <p:nvPr/>
        </p:nvSpPr>
        <p:spPr>
          <a:xfrm>
            <a:off x="3139923" y="4062291"/>
            <a:ext cx="833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11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4" name="矢印: 下カーブ 93">
            <a:extLst>
              <a:ext uri="{FF2B5EF4-FFF2-40B4-BE49-F238E27FC236}">
                <a16:creationId xmlns:a16="http://schemas.microsoft.com/office/drawing/2014/main" id="{CFC6E3AF-8296-4B04-9A73-206488D4D0B1}"/>
              </a:ext>
            </a:extLst>
          </p:cNvPr>
          <p:cNvSpPr/>
          <p:nvPr/>
        </p:nvSpPr>
        <p:spPr>
          <a:xfrm rot="5400000" flipV="1">
            <a:off x="2546959" y="3785581"/>
            <a:ext cx="1125820" cy="354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B30C2C21-CA20-44D5-BF04-49AEFE33C149}"/>
              </a:ext>
            </a:extLst>
          </p:cNvPr>
          <p:cNvSpPr txBox="1"/>
          <p:nvPr/>
        </p:nvSpPr>
        <p:spPr>
          <a:xfrm>
            <a:off x="2848669" y="3587292"/>
            <a:ext cx="1189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000">
                <a:solidFill>
                  <a:srgbClr val="0070C0"/>
                </a:solidFill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+10</a:t>
            </a:r>
            <a:endParaRPr kumimoji="1" lang="ja-JP" altLang="en-US" sz="4000" dirty="0">
              <a:solidFill>
                <a:srgbClr val="0070C0"/>
              </a:solidFill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CB344B47-0F8B-485B-A8B7-9D150A898B56}"/>
              </a:ext>
            </a:extLst>
          </p:cNvPr>
          <p:cNvSpPr txBox="1"/>
          <p:nvPr/>
        </p:nvSpPr>
        <p:spPr>
          <a:xfrm>
            <a:off x="9828234" y="2880554"/>
            <a:ext cx="697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…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5FD8E52C-781F-4092-8E49-CEE66C4DCD21}"/>
              </a:ext>
            </a:extLst>
          </p:cNvPr>
          <p:cNvSpPr txBox="1"/>
          <p:nvPr/>
        </p:nvSpPr>
        <p:spPr>
          <a:xfrm>
            <a:off x="9795347" y="3992540"/>
            <a:ext cx="935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…</a:t>
            </a:r>
            <a:endParaRPr kumimoji="1" lang="ja-JP" altLang="en-US" sz="4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B3A5AC01-080E-4AE9-99C3-F6307A650953}"/>
              </a:ext>
            </a:extLst>
          </p:cNvPr>
          <p:cNvSpPr txBox="1"/>
          <p:nvPr/>
        </p:nvSpPr>
        <p:spPr>
          <a:xfrm>
            <a:off x="5282833" y="5811283"/>
            <a:ext cx="61411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△も　　　ずつ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2C81A0ED-EC3B-41A6-A659-F1FCCBD16EFB}"/>
              </a:ext>
            </a:extLst>
          </p:cNvPr>
          <p:cNvSpPr txBox="1"/>
          <p:nvPr/>
        </p:nvSpPr>
        <p:spPr>
          <a:xfrm>
            <a:off x="322051" y="5414282"/>
            <a:ext cx="6017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〇が</a:t>
            </a:r>
            <a:r>
              <a:rPr kumimoji="1"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1"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ずつ増えると</a:t>
            </a:r>
          </a:p>
        </p:txBody>
      </p:sp>
      <p:sp>
        <p:nvSpPr>
          <p:cNvPr id="112" name="四角形: 角を丸くする 111">
            <a:extLst>
              <a:ext uri="{FF2B5EF4-FFF2-40B4-BE49-F238E27FC236}">
                <a16:creationId xmlns:a16="http://schemas.microsoft.com/office/drawing/2014/main" id="{73DBA9E6-E0A7-41A1-B2AC-37359EC6875E}"/>
              </a:ext>
            </a:extLst>
          </p:cNvPr>
          <p:cNvSpPr/>
          <p:nvPr/>
        </p:nvSpPr>
        <p:spPr>
          <a:xfrm>
            <a:off x="6676106" y="5841217"/>
            <a:ext cx="1125820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D0A3CAF8-5C6B-423B-B46A-BE4C3B1A9685}"/>
              </a:ext>
            </a:extLst>
          </p:cNvPr>
          <p:cNvSpPr txBox="1"/>
          <p:nvPr/>
        </p:nvSpPr>
        <p:spPr>
          <a:xfrm>
            <a:off x="9270017" y="5770135"/>
            <a:ext cx="24908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増える</a:t>
            </a:r>
            <a:endParaRPr kumimoji="1"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4" name="四角形: 角を丸くする 113">
            <a:extLst>
              <a:ext uri="{FF2B5EF4-FFF2-40B4-BE49-F238E27FC236}">
                <a16:creationId xmlns:a16="http://schemas.microsoft.com/office/drawing/2014/main" id="{088FFA7C-F99F-46F2-8362-9A4F291099DA}"/>
              </a:ext>
            </a:extLst>
          </p:cNvPr>
          <p:cNvSpPr/>
          <p:nvPr/>
        </p:nvSpPr>
        <p:spPr>
          <a:xfrm>
            <a:off x="9130550" y="5811282"/>
            <a:ext cx="2063314" cy="83099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F0FF5DE3-3080-4030-A28E-717E079A1FBD}"/>
              </a:ext>
            </a:extLst>
          </p:cNvPr>
          <p:cNvSpPr txBox="1"/>
          <p:nvPr/>
        </p:nvSpPr>
        <p:spPr>
          <a:xfrm>
            <a:off x="6975967" y="5811282"/>
            <a:ext cx="48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4800" dirty="0">
                <a:latin typeface="ＤＨＰ平成ゴシックW5" panose="020B0500000000000000" pitchFamily="50" charset="-128"/>
                <a:ea typeface="ＤＨＰ平成ゴシックW5" panose="020B0500000000000000" pitchFamily="50" charset="-128"/>
              </a:rPr>
              <a:t>1</a:t>
            </a:r>
            <a:endParaRPr kumimoji="1" lang="ja-JP" altLang="en-US" sz="4800" dirty="0">
              <a:latin typeface="ＤＨＰ平成ゴシックW5" panose="020B0500000000000000" pitchFamily="50" charset="-128"/>
              <a:ea typeface="ＤＨＰ平成ゴシックW5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928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43" grpId="0"/>
      <p:bldP spid="44" grpId="0"/>
      <p:bldP spid="45" grpId="0"/>
      <p:bldP spid="46" grpId="0" animBg="1"/>
      <p:bldP spid="57" grpId="0"/>
      <p:bldP spid="58" grpId="0"/>
      <p:bldP spid="59" grpId="0"/>
      <p:bldP spid="60" grpId="0"/>
      <p:bldP spid="61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/>
      <p:bldP spid="91" grpId="0"/>
      <p:bldP spid="92" grpId="0"/>
      <p:bldP spid="93" grpId="0"/>
      <p:bldP spid="95" grpId="0"/>
      <p:bldP spid="96" grpId="0"/>
      <p:bldP spid="97" grpId="0"/>
      <p:bldP spid="110" grpId="0"/>
      <p:bldP spid="111" grpId="0"/>
      <p:bldP spid="112" grpId="0" animBg="1"/>
      <p:bldP spid="113" grpId="0"/>
      <p:bldP spid="114" grpId="0" animBg="1"/>
      <p:bldP spid="1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30C13D-2E7B-40CC-A10C-A041320303A7}"/>
              </a:ext>
            </a:extLst>
          </p:cNvPr>
          <p:cNvSpPr txBox="1"/>
          <p:nvPr/>
        </p:nvSpPr>
        <p:spPr>
          <a:xfrm>
            <a:off x="436740" y="51690"/>
            <a:ext cx="1114425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２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.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</a:t>
            </a:r>
            <a:r>
              <a:rPr lang="en-US" altLang="ja-JP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15</a:t>
            </a: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個のチョコレートのうち，何個かを食べようと</a:t>
            </a:r>
            <a:endParaRPr lang="en-US" altLang="ja-JP" sz="4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思います。</a:t>
            </a:r>
          </a:p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①　食べる数を〇個，残りの数を△個として，</a:t>
            </a:r>
          </a:p>
          <a:p>
            <a:pPr>
              <a:spcAft>
                <a:spcPts val="600"/>
              </a:spcAft>
            </a:pPr>
            <a:r>
              <a:rPr lang="ja-JP" altLang="en-US" sz="40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　　　〇と△の関係を式に表しましょう。</a:t>
            </a:r>
            <a:endParaRPr kumimoji="1" lang="ja-JP" altLang="en-US" sz="40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95D460-FE8E-4BA5-8A4A-9167B0611F01}"/>
              </a:ext>
            </a:extLst>
          </p:cNvPr>
          <p:cNvSpPr txBox="1"/>
          <p:nvPr/>
        </p:nvSpPr>
        <p:spPr>
          <a:xfrm>
            <a:off x="4073043" y="5464755"/>
            <a:ext cx="9515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400" dirty="0"/>
              <a:t>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9C0DFE-C297-4199-BF36-66B80D4CE280}"/>
              </a:ext>
            </a:extLst>
          </p:cNvPr>
          <p:cNvSpPr txBox="1"/>
          <p:nvPr/>
        </p:nvSpPr>
        <p:spPr>
          <a:xfrm>
            <a:off x="8841399" y="5207198"/>
            <a:ext cx="95154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CA55D06-90C7-48A5-93E3-B2944FD58AE2}"/>
              </a:ext>
            </a:extLst>
          </p:cNvPr>
          <p:cNvCxnSpPr>
            <a:cxnSpLocks/>
          </p:cNvCxnSpPr>
          <p:nvPr/>
        </p:nvCxnSpPr>
        <p:spPr>
          <a:xfrm>
            <a:off x="5261138" y="6395121"/>
            <a:ext cx="454477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585AF95C-DEBA-482B-95AE-A61376FC57C6}"/>
              </a:ext>
            </a:extLst>
          </p:cNvPr>
          <p:cNvGrpSpPr/>
          <p:nvPr/>
        </p:nvGrpSpPr>
        <p:grpSpPr>
          <a:xfrm>
            <a:off x="968797" y="3254524"/>
            <a:ext cx="9740439" cy="544352"/>
            <a:chOff x="925130" y="3332319"/>
            <a:chExt cx="9740439" cy="544352"/>
          </a:xfrm>
        </p:grpSpPr>
        <p:pic>
          <p:nvPicPr>
            <p:cNvPr id="3" name="図 2" descr="アイコン&#10;&#10;自動的に生成された説明">
              <a:extLst>
                <a:ext uri="{FF2B5EF4-FFF2-40B4-BE49-F238E27FC236}">
                  <a16:creationId xmlns:a16="http://schemas.microsoft.com/office/drawing/2014/main" id="{5CAFA32C-9B34-48F7-878D-118CADEA0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130" y="3332319"/>
              <a:ext cx="584789" cy="544352"/>
            </a:xfrm>
            <a:prstGeom prst="rect">
              <a:avLst/>
            </a:prstGeom>
          </p:spPr>
        </p:pic>
        <p:pic>
          <p:nvPicPr>
            <p:cNvPr id="10" name="図 9" descr="アイコン&#10;&#10;自動的に生成された説明">
              <a:extLst>
                <a:ext uri="{FF2B5EF4-FFF2-40B4-BE49-F238E27FC236}">
                  <a16:creationId xmlns:a16="http://schemas.microsoft.com/office/drawing/2014/main" id="{2F3BDD2E-9298-4D02-8234-CB25E5B520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9105" y="3332319"/>
              <a:ext cx="584789" cy="544352"/>
            </a:xfrm>
            <a:prstGeom prst="rect">
              <a:avLst/>
            </a:prstGeom>
          </p:spPr>
        </p:pic>
        <p:pic>
          <p:nvPicPr>
            <p:cNvPr id="11" name="図 10" descr="アイコン&#10;&#10;自動的に生成された説明">
              <a:extLst>
                <a:ext uri="{FF2B5EF4-FFF2-40B4-BE49-F238E27FC236}">
                  <a16:creationId xmlns:a16="http://schemas.microsoft.com/office/drawing/2014/main" id="{6797B274-C064-4A85-8D90-1500309D99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3080" y="3332319"/>
              <a:ext cx="584789" cy="544352"/>
            </a:xfrm>
            <a:prstGeom prst="rect">
              <a:avLst/>
            </a:prstGeom>
          </p:spPr>
        </p:pic>
        <p:pic>
          <p:nvPicPr>
            <p:cNvPr id="13" name="図 12" descr="アイコン&#10;&#10;自動的に生成された説明">
              <a:extLst>
                <a:ext uri="{FF2B5EF4-FFF2-40B4-BE49-F238E27FC236}">
                  <a16:creationId xmlns:a16="http://schemas.microsoft.com/office/drawing/2014/main" id="{36812085-A4F2-49AF-B419-7AFF8B85BB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7055" y="3332319"/>
              <a:ext cx="584789" cy="544352"/>
            </a:xfrm>
            <a:prstGeom prst="rect">
              <a:avLst/>
            </a:prstGeom>
          </p:spPr>
        </p:pic>
        <p:pic>
          <p:nvPicPr>
            <p:cNvPr id="14" name="図 13" descr="アイコン&#10;&#10;自動的に生成された説明">
              <a:extLst>
                <a:ext uri="{FF2B5EF4-FFF2-40B4-BE49-F238E27FC236}">
                  <a16:creationId xmlns:a16="http://schemas.microsoft.com/office/drawing/2014/main" id="{8BE73FA2-E9CD-4578-80F1-46FE182ED9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1030" y="3332319"/>
              <a:ext cx="584789" cy="544352"/>
            </a:xfrm>
            <a:prstGeom prst="rect">
              <a:avLst/>
            </a:prstGeom>
          </p:spPr>
        </p:pic>
        <p:pic>
          <p:nvPicPr>
            <p:cNvPr id="16" name="図 15" descr="アイコン&#10;&#10;自動的に生成された説明">
              <a:extLst>
                <a:ext uri="{FF2B5EF4-FFF2-40B4-BE49-F238E27FC236}">
                  <a16:creationId xmlns:a16="http://schemas.microsoft.com/office/drawing/2014/main" id="{A5A541A7-98C8-45BC-A9A1-9FA7447C0C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5005" y="3332319"/>
              <a:ext cx="584789" cy="544352"/>
            </a:xfrm>
            <a:prstGeom prst="rect">
              <a:avLst/>
            </a:prstGeom>
          </p:spPr>
        </p:pic>
        <p:pic>
          <p:nvPicPr>
            <p:cNvPr id="17" name="図 16" descr="アイコン&#10;&#10;自動的に生成された説明">
              <a:extLst>
                <a:ext uri="{FF2B5EF4-FFF2-40B4-BE49-F238E27FC236}">
                  <a16:creationId xmlns:a16="http://schemas.microsoft.com/office/drawing/2014/main" id="{48459CC7-DA07-4396-B822-24DE85D4B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48980" y="3332319"/>
              <a:ext cx="584789" cy="544352"/>
            </a:xfrm>
            <a:prstGeom prst="rect">
              <a:avLst/>
            </a:prstGeom>
          </p:spPr>
        </p:pic>
        <p:pic>
          <p:nvPicPr>
            <p:cNvPr id="18" name="図 17" descr="アイコン&#10;&#10;自動的に生成された説明">
              <a:extLst>
                <a:ext uri="{FF2B5EF4-FFF2-40B4-BE49-F238E27FC236}">
                  <a16:creationId xmlns:a16="http://schemas.microsoft.com/office/drawing/2014/main" id="{D5FFC8A6-3F3D-47D1-9429-26A44B9155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2955" y="3332319"/>
              <a:ext cx="584789" cy="544352"/>
            </a:xfrm>
            <a:prstGeom prst="rect">
              <a:avLst/>
            </a:prstGeom>
          </p:spPr>
        </p:pic>
        <p:pic>
          <p:nvPicPr>
            <p:cNvPr id="19" name="図 18" descr="アイコン&#10;&#10;自動的に生成された説明">
              <a:extLst>
                <a:ext uri="{FF2B5EF4-FFF2-40B4-BE49-F238E27FC236}">
                  <a16:creationId xmlns:a16="http://schemas.microsoft.com/office/drawing/2014/main" id="{64554068-2DF6-437D-81B2-EFD6D0335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930" y="3332319"/>
              <a:ext cx="584789" cy="544352"/>
            </a:xfrm>
            <a:prstGeom prst="rect">
              <a:avLst/>
            </a:prstGeom>
          </p:spPr>
        </p:pic>
        <p:pic>
          <p:nvPicPr>
            <p:cNvPr id="20" name="図 19" descr="アイコン&#10;&#10;自動的に生成された説明">
              <a:extLst>
                <a:ext uri="{FF2B5EF4-FFF2-40B4-BE49-F238E27FC236}">
                  <a16:creationId xmlns:a16="http://schemas.microsoft.com/office/drawing/2014/main" id="{E1279D51-2168-466E-98A3-7CE69B0CB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10905" y="3332319"/>
              <a:ext cx="584789" cy="544352"/>
            </a:xfrm>
            <a:prstGeom prst="rect">
              <a:avLst/>
            </a:prstGeom>
          </p:spPr>
        </p:pic>
        <p:pic>
          <p:nvPicPr>
            <p:cNvPr id="21" name="図 20" descr="アイコン&#10;&#10;自動的に生成された説明">
              <a:extLst>
                <a:ext uri="{FF2B5EF4-FFF2-40B4-BE49-F238E27FC236}">
                  <a16:creationId xmlns:a16="http://schemas.microsoft.com/office/drawing/2014/main" id="{C234B748-801A-4C23-A163-34059F8A2F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4880" y="3332319"/>
              <a:ext cx="584789" cy="544352"/>
            </a:xfrm>
            <a:prstGeom prst="rect">
              <a:avLst/>
            </a:prstGeom>
          </p:spPr>
        </p:pic>
        <p:pic>
          <p:nvPicPr>
            <p:cNvPr id="22" name="図 21" descr="アイコン&#10;&#10;自動的に生成された説明">
              <a:extLst>
                <a:ext uri="{FF2B5EF4-FFF2-40B4-BE49-F238E27FC236}">
                  <a16:creationId xmlns:a16="http://schemas.microsoft.com/office/drawing/2014/main" id="{4EBBADC4-263B-4F4A-8D66-92500DE51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18855" y="3332319"/>
              <a:ext cx="584789" cy="544352"/>
            </a:xfrm>
            <a:prstGeom prst="rect">
              <a:avLst/>
            </a:prstGeom>
          </p:spPr>
        </p:pic>
        <p:pic>
          <p:nvPicPr>
            <p:cNvPr id="23" name="図 22" descr="アイコン&#10;&#10;自動的に生成された説明">
              <a:extLst>
                <a:ext uri="{FF2B5EF4-FFF2-40B4-BE49-F238E27FC236}">
                  <a16:creationId xmlns:a16="http://schemas.microsoft.com/office/drawing/2014/main" id="{92370B53-694D-437B-96D8-4F0C5A158C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72830" y="3332319"/>
              <a:ext cx="584789" cy="544352"/>
            </a:xfrm>
            <a:prstGeom prst="rect">
              <a:avLst/>
            </a:prstGeom>
          </p:spPr>
        </p:pic>
        <p:pic>
          <p:nvPicPr>
            <p:cNvPr id="24" name="図 23" descr="アイコン&#10;&#10;自動的に生成された説明">
              <a:extLst>
                <a:ext uri="{FF2B5EF4-FFF2-40B4-BE49-F238E27FC236}">
                  <a16:creationId xmlns:a16="http://schemas.microsoft.com/office/drawing/2014/main" id="{D734BEF3-C283-4AB6-A76F-ED007A4A88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6805" y="3332319"/>
              <a:ext cx="584789" cy="544352"/>
            </a:xfrm>
            <a:prstGeom prst="rect">
              <a:avLst/>
            </a:prstGeom>
          </p:spPr>
        </p:pic>
        <p:pic>
          <p:nvPicPr>
            <p:cNvPr id="25" name="図 24" descr="アイコン&#10;&#10;自動的に生成された説明">
              <a:extLst>
                <a:ext uri="{FF2B5EF4-FFF2-40B4-BE49-F238E27FC236}">
                  <a16:creationId xmlns:a16="http://schemas.microsoft.com/office/drawing/2014/main" id="{7919101F-1196-406B-93DC-16DA49D35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80780" y="3332319"/>
              <a:ext cx="584789" cy="544352"/>
            </a:xfrm>
            <a:prstGeom prst="rect">
              <a:avLst/>
            </a:prstGeom>
          </p:spPr>
        </p:pic>
      </p:grp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64012DF-CE5D-4F0B-AC3A-03A185C9E697}"/>
              </a:ext>
            </a:extLst>
          </p:cNvPr>
          <p:cNvCxnSpPr>
            <a:cxnSpLocks/>
          </p:cNvCxnSpPr>
          <p:nvPr/>
        </p:nvCxnSpPr>
        <p:spPr>
          <a:xfrm rot="180000" flipH="1">
            <a:off x="10257814" y="3279909"/>
            <a:ext cx="278645" cy="4599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2FAF8856-4CB7-43CC-8889-F9A8C7FC9C71}"/>
              </a:ext>
            </a:extLst>
          </p:cNvPr>
          <p:cNvCxnSpPr>
            <a:cxnSpLocks/>
          </p:cNvCxnSpPr>
          <p:nvPr/>
        </p:nvCxnSpPr>
        <p:spPr>
          <a:xfrm rot="2100000">
            <a:off x="190882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32FE8D7-3DD9-45D0-9D44-0161EA36921A}"/>
              </a:ext>
            </a:extLst>
          </p:cNvPr>
          <p:cNvCxnSpPr>
            <a:cxnSpLocks/>
          </p:cNvCxnSpPr>
          <p:nvPr/>
        </p:nvCxnSpPr>
        <p:spPr>
          <a:xfrm rot="2100000">
            <a:off x="2562156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F10BBB0-82C0-4D2A-9E7C-8E254990EA8F}"/>
              </a:ext>
            </a:extLst>
          </p:cNvPr>
          <p:cNvCxnSpPr>
            <a:cxnSpLocks/>
          </p:cNvCxnSpPr>
          <p:nvPr/>
        </p:nvCxnSpPr>
        <p:spPr>
          <a:xfrm rot="2100000">
            <a:off x="321549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07FC2CE4-40B7-479B-B5D6-516D77606664}"/>
              </a:ext>
            </a:extLst>
          </p:cNvPr>
          <p:cNvCxnSpPr>
            <a:cxnSpLocks/>
          </p:cNvCxnSpPr>
          <p:nvPr/>
        </p:nvCxnSpPr>
        <p:spPr>
          <a:xfrm rot="2100000">
            <a:off x="3868826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377F8E0A-5512-487A-9D53-7CE6C2FEC678}"/>
              </a:ext>
            </a:extLst>
          </p:cNvPr>
          <p:cNvCxnSpPr>
            <a:cxnSpLocks/>
          </p:cNvCxnSpPr>
          <p:nvPr/>
        </p:nvCxnSpPr>
        <p:spPr>
          <a:xfrm rot="2100000">
            <a:off x="452216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D638E49D-B40A-4F96-84A9-EDF246D45BD4}"/>
              </a:ext>
            </a:extLst>
          </p:cNvPr>
          <p:cNvCxnSpPr>
            <a:cxnSpLocks/>
          </p:cNvCxnSpPr>
          <p:nvPr/>
        </p:nvCxnSpPr>
        <p:spPr>
          <a:xfrm rot="2100000">
            <a:off x="5175496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D0EC4BC5-C89D-4B48-9FD0-389428EEB1B3}"/>
              </a:ext>
            </a:extLst>
          </p:cNvPr>
          <p:cNvCxnSpPr>
            <a:cxnSpLocks/>
          </p:cNvCxnSpPr>
          <p:nvPr/>
        </p:nvCxnSpPr>
        <p:spPr>
          <a:xfrm rot="2100000">
            <a:off x="582883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E4E3DE4D-8956-49B2-8520-B5A385138692}"/>
              </a:ext>
            </a:extLst>
          </p:cNvPr>
          <p:cNvCxnSpPr>
            <a:cxnSpLocks/>
          </p:cNvCxnSpPr>
          <p:nvPr/>
        </p:nvCxnSpPr>
        <p:spPr>
          <a:xfrm rot="2100000">
            <a:off x="6482166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3C75B829-674C-4621-92C2-6C5E161F3617}"/>
              </a:ext>
            </a:extLst>
          </p:cNvPr>
          <p:cNvCxnSpPr>
            <a:cxnSpLocks/>
          </p:cNvCxnSpPr>
          <p:nvPr/>
        </p:nvCxnSpPr>
        <p:spPr>
          <a:xfrm rot="2100000">
            <a:off x="713550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8A284CE-DCAC-470A-A825-B0E93576AF7D}"/>
              </a:ext>
            </a:extLst>
          </p:cNvPr>
          <p:cNvCxnSpPr>
            <a:cxnSpLocks/>
          </p:cNvCxnSpPr>
          <p:nvPr/>
        </p:nvCxnSpPr>
        <p:spPr>
          <a:xfrm rot="2100000">
            <a:off x="7788836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08A0086-F5B6-439E-A56B-87F406580170}"/>
              </a:ext>
            </a:extLst>
          </p:cNvPr>
          <p:cNvCxnSpPr>
            <a:cxnSpLocks/>
          </p:cNvCxnSpPr>
          <p:nvPr/>
        </p:nvCxnSpPr>
        <p:spPr>
          <a:xfrm rot="2100000">
            <a:off x="8442171" y="3235965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D3A8DBA4-93D7-4B26-AA2C-79E2349A3A67}"/>
              </a:ext>
            </a:extLst>
          </p:cNvPr>
          <p:cNvCxnSpPr>
            <a:cxnSpLocks/>
          </p:cNvCxnSpPr>
          <p:nvPr/>
        </p:nvCxnSpPr>
        <p:spPr>
          <a:xfrm rot="2100000">
            <a:off x="9112071" y="3244793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6C86370A-CA4B-432C-A427-4B7A081E6DF3}"/>
              </a:ext>
            </a:extLst>
          </p:cNvPr>
          <p:cNvCxnSpPr>
            <a:cxnSpLocks/>
          </p:cNvCxnSpPr>
          <p:nvPr/>
        </p:nvCxnSpPr>
        <p:spPr>
          <a:xfrm rot="2100000">
            <a:off x="9765406" y="3244793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E8DB496-9D66-4273-A5E2-5BB13DEFF793}"/>
              </a:ext>
            </a:extLst>
          </p:cNvPr>
          <p:cNvSpPr txBox="1"/>
          <p:nvPr/>
        </p:nvSpPr>
        <p:spPr>
          <a:xfrm>
            <a:off x="2703470" y="4164126"/>
            <a:ext cx="186519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400" b="1" dirty="0"/>
              <a:t>15</a:t>
            </a:r>
            <a:r>
              <a:rPr lang="ja-JP" altLang="en-US" sz="4400" b="1" dirty="0"/>
              <a:t>個</a:t>
            </a:r>
          </a:p>
        </p:txBody>
      </p:sp>
      <p:sp>
        <p:nvSpPr>
          <p:cNvPr id="41" name="左中かっこ 40">
            <a:extLst>
              <a:ext uri="{FF2B5EF4-FFF2-40B4-BE49-F238E27FC236}">
                <a16:creationId xmlns:a16="http://schemas.microsoft.com/office/drawing/2014/main" id="{982731F4-4C81-4EF4-BAF7-EDD8FC899198}"/>
              </a:ext>
            </a:extLst>
          </p:cNvPr>
          <p:cNvSpPr/>
          <p:nvPr/>
        </p:nvSpPr>
        <p:spPr>
          <a:xfrm rot="16200000">
            <a:off x="5595463" y="-886743"/>
            <a:ext cx="455139" cy="9708471"/>
          </a:xfrm>
          <a:prstGeom prst="leftBrace">
            <a:avLst>
              <a:gd name="adj1" fmla="val 8333"/>
              <a:gd name="adj2" fmla="val 24249"/>
            </a:avLst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D2D608DC-556F-4CB1-96F6-33926DDB5486}"/>
              </a:ext>
            </a:extLst>
          </p:cNvPr>
          <p:cNvCxnSpPr>
            <a:cxnSpLocks/>
          </p:cNvCxnSpPr>
          <p:nvPr/>
        </p:nvCxnSpPr>
        <p:spPr>
          <a:xfrm rot="2100000">
            <a:off x="1238800" y="3251732"/>
            <a:ext cx="0" cy="544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3128302-F98D-470C-BB78-1CECCC772037}"/>
              </a:ext>
            </a:extLst>
          </p:cNvPr>
          <p:cNvSpPr txBox="1"/>
          <p:nvPr/>
        </p:nvSpPr>
        <p:spPr>
          <a:xfrm>
            <a:off x="5349421" y="5192293"/>
            <a:ext cx="1065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6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B04C503-9A48-4E92-9523-2FE143F494D5}"/>
              </a:ext>
            </a:extLst>
          </p:cNvPr>
          <p:cNvSpPr txBox="1"/>
          <p:nvPr/>
        </p:nvSpPr>
        <p:spPr>
          <a:xfrm>
            <a:off x="7193379" y="5191094"/>
            <a:ext cx="1065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670E4D4-34AD-40C7-A1BD-B292760451F9}"/>
              </a:ext>
            </a:extLst>
          </p:cNvPr>
          <p:cNvSpPr txBox="1"/>
          <p:nvPr/>
        </p:nvSpPr>
        <p:spPr>
          <a:xfrm>
            <a:off x="6405688" y="5235135"/>
            <a:ext cx="1065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−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6BE25F8-6A74-4166-A944-4AC3F2B4FDA6}"/>
              </a:ext>
            </a:extLst>
          </p:cNvPr>
          <p:cNvSpPr txBox="1"/>
          <p:nvPr/>
        </p:nvSpPr>
        <p:spPr>
          <a:xfrm>
            <a:off x="7949265" y="5207198"/>
            <a:ext cx="1065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9C56115-6C31-4F60-B082-E553D738203B}"/>
              </a:ext>
            </a:extLst>
          </p:cNvPr>
          <p:cNvSpPr/>
          <p:nvPr/>
        </p:nvSpPr>
        <p:spPr>
          <a:xfrm>
            <a:off x="4310145" y="1557262"/>
            <a:ext cx="988646" cy="498795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F627DFE-D61D-4689-9A2E-DCD762CAEE3B}"/>
              </a:ext>
            </a:extLst>
          </p:cNvPr>
          <p:cNvSpPr txBox="1"/>
          <p:nvPr/>
        </p:nvSpPr>
        <p:spPr>
          <a:xfrm>
            <a:off x="4150132" y="1164640"/>
            <a:ext cx="15289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54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</a:t>
            </a:r>
            <a:endParaRPr kumimoji="1" lang="ja-JP" altLang="en-US" sz="5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C710C5B-D5A1-4B8D-A8D1-747C8F15667B}"/>
              </a:ext>
            </a:extLst>
          </p:cNvPr>
          <p:cNvSpPr txBox="1"/>
          <p:nvPr/>
        </p:nvSpPr>
        <p:spPr>
          <a:xfrm>
            <a:off x="5453723" y="4303180"/>
            <a:ext cx="4339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 </a:t>
            </a:r>
            <a:r>
              <a:rPr kumimoji="1" lang="ja-JP" altLang="en-US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− </a:t>
            </a:r>
            <a:r>
              <a:rPr kumimoji="1"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 </a:t>
            </a:r>
            <a:r>
              <a:rPr lang="en-US" altLang="ja-JP" sz="6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 13</a:t>
            </a:r>
            <a:endParaRPr kumimoji="1" lang="ja-JP" altLang="en-US" sz="54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AEC13FD-09E1-40E1-808D-1DB1FEB9C812}"/>
              </a:ext>
            </a:extLst>
          </p:cNvPr>
          <p:cNvSpPr txBox="1"/>
          <p:nvPr/>
        </p:nvSpPr>
        <p:spPr>
          <a:xfrm>
            <a:off x="968796" y="2609032"/>
            <a:ext cx="10335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00B0F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わかりにくいときは，はじめの〇に数を入れて考えましょう。</a:t>
            </a:r>
            <a:endParaRPr kumimoji="1" lang="ja-JP" altLang="en-US" sz="3200" b="1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692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40" grpId="0"/>
      <p:bldP spid="41" grpId="0" animBg="1"/>
      <p:bldP spid="47" grpId="0"/>
      <p:bldP spid="48" grpId="0"/>
      <p:bldP spid="49" grpId="0"/>
      <p:bldP spid="50" grpId="0"/>
      <p:bldP spid="43" grpId="0" animBg="1"/>
      <p:bldP spid="44" grpId="0"/>
      <p:bldP spid="46" grpId="0"/>
      <p:bldP spid="51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6081</TotalTime>
  <Words>1822</Words>
  <Application>Microsoft Office PowerPoint</Application>
  <PresentationFormat>ワイド画面</PresentationFormat>
  <Paragraphs>532</Paragraphs>
  <Slides>24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2" baseType="lpstr">
      <vt:lpstr>ＤＨＰ平成ゴシックW5</vt:lpstr>
      <vt:lpstr>HGP教科書体</vt:lpstr>
      <vt:lpstr>HGｺﾞｼｯｸE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信也 高田</dc:creator>
  <cp:lastModifiedBy>T S</cp:lastModifiedBy>
  <cp:revision>353</cp:revision>
  <cp:lastPrinted>2021-02-10T00:31:59Z</cp:lastPrinted>
  <dcterms:created xsi:type="dcterms:W3CDTF">2021-02-03T12:05:09Z</dcterms:created>
  <dcterms:modified xsi:type="dcterms:W3CDTF">2022-03-08T02:41:24Z</dcterms:modified>
</cp:coreProperties>
</file>