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514" r:id="rId2"/>
    <p:sldId id="479" r:id="rId3"/>
    <p:sldId id="520" r:id="rId4"/>
    <p:sldId id="518" r:id="rId5"/>
    <p:sldId id="519" r:id="rId6"/>
    <p:sldId id="480" r:id="rId7"/>
    <p:sldId id="521" r:id="rId8"/>
    <p:sldId id="522" r:id="rId9"/>
    <p:sldId id="516" r:id="rId10"/>
    <p:sldId id="517" r:id="rId11"/>
    <p:sldId id="484" r:id="rId12"/>
    <p:sldId id="525" r:id="rId13"/>
    <p:sldId id="508" r:id="rId14"/>
    <p:sldId id="498" r:id="rId15"/>
    <p:sldId id="500" r:id="rId16"/>
    <p:sldId id="524" r:id="rId17"/>
    <p:sldId id="492" r:id="rId18"/>
    <p:sldId id="493" r:id="rId19"/>
    <p:sldId id="494" r:id="rId20"/>
    <p:sldId id="495" r:id="rId21"/>
    <p:sldId id="496" r:id="rId22"/>
    <p:sldId id="501" r:id="rId23"/>
    <p:sldId id="502" r:id="rId24"/>
    <p:sldId id="503" r:id="rId25"/>
    <p:sldId id="504" r:id="rId26"/>
    <p:sldId id="510" r:id="rId27"/>
    <p:sldId id="505" r:id="rId28"/>
    <p:sldId id="487" r:id="rId29"/>
    <p:sldId id="507" r:id="rId30"/>
    <p:sldId id="489" r:id="rId31"/>
    <p:sldId id="511" r:id="rId32"/>
    <p:sldId id="512" r:id="rId33"/>
    <p:sldId id="513" r:id="rId34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9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45CF84-5399-44F5-8D58-CA59C8626E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24DB0E3-003A-4B51-A656-D0765FC2A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A3A387-5570-4CF9-AF7D-2466C9DB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97BB8B-F52F-4F9B-A110-7A92784F4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511C36-0F8B-43D4-B312-F28F8098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12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EBE7CF-34E0-4B46-AF86-F4EE2062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040C07-24A2-48CD-A91B-66164C21A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8C53FD-9A67-4C11-9DE4-8594A055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B0F3AA-7CED-4626-89AF-112A32EB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A88B8F-74F3-4D57-AE98-46121FB8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96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4DF1FEB-353E-4EB6-B7D4-9FB3DB935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C207DD-6FB0-45B2-B763-FF4B996DC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6F2151-61FA-4C15-BDE3-F52A7A3DD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57B44A-7296-4C13-AE9B-9D6CA94D9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B9D2A3-C5CA-49FB-AD88-C11BBFDC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5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499585-3005-4A37-B3FC-80BA36C9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FE7002-E755-4366-95B4-1951B3E32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7BA3C9-407A-4F84-BDB4-E3387654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D2796C-3160-42C5-80FC-1DB866763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397E4-EC8A-4038-BB4A-40011C361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05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1544CD-66F8-4276-AAB9-7D48EC571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1F6AB2-9A44-4E11-B850-A132A8CC4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F7B0CD-D9EE-4B10-8650-652469591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386ADD-F6D7-40FE-8A61-4CA89F103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2FD79E-410A-4E00-BB53-422C9F0A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18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38F84C-39CF-4D99-A8C6-C069FF980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D32839-875A-40B0-9F0F-CCCA6786C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A285BC-B653-4BEE-809F-45BD7B806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8B58B0-C539-4753-9062-A85328AD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19F836-70FA-40F4-AAA0-13D719EDA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82AEF2-FA4B-4A31-BCCA-86C20032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38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27680B-29FD-48E1-8A0C-AD5E52C31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F25190-130E-4F7A-9E90-F7CA40304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7F929E-5890-4CFD-9269-62E8E3D6E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E1E218-2341-4628-830F-58DAEE8E16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AF873B-9929-43A7-BB13-FF5450414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774CCC-69E1-48BF-9921-EBCE9E58F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65A61A4-0798-4B04-AF6D-A17A67FFF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369ACA-7622-44BE-9F78-AF8F14EC1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89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FD01EE-33BA-496B-A39B-9F3395226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28B3DC-E94A-40B8-BA3B-D8E73A022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F4F9E93-FCE0-4361-AFAF-DC929737B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D50E12-B7E6-4006-85B2-75041D13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34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8BF3EA-CDFC-4988-97FD-3D43747F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0BE1079-ABF1-4C3A-9001-358A2B10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2E3993-302C-4AF9-B91E-D7AA8587C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73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6B3EB2-3CEF-4EF0-8277-D0EDA9BA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582DCE-4DF8-4D9F-985E-DF7980486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FA1D09-15B6-48A3-BCF5-B02A98B3F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4659E5-EA86-403C-960F-16873D117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3009AB-18A8-49C0-9688-C4B0D7A78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31684D-C953-420D-9FAF-5243B040F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55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416CC-02FA-49F6-872F-4E00211C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9FA260-BAD7-43DC-AE7E-EEECF57C7A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049E31-CED3-4976-9A86-FD6509931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35531A-94DC-4BC2-B250-36AA61F8D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2F7052-B5DD-4787-9A34-A4CED6949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C5D9E4-9828-4BCA-BC76-39DB9A4B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61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A3B0285-4FEA-451A-81AF-D682F49E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99ECF5-3E49-47CE-A242-9CE9C9DFB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8B8D0E-0C15-437A-8F18-27D66656D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73315-261D-4FF4-B405-DED7B459784C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66F8B0-7E64-4B29-9C04-BACBBC4F92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0DE4E5-B268-4EF2-9BD5-4544ED591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51B50-7A31-4F5D-B7A5-7DEAADA1F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30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E6654C1A-8771-4026-8E7A-3B94F01A44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13" y="4722328"/>
            <a:ext cx="589636" cy="589636"/>
          </a:xfrm>
          <a:prstGeom prst="rect">
            <a:avLst/>
          </a:prstGeom>
        </p:spPr>
      </p:pic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D397B77-06EE-4837-852E-BA2E6FBFFF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754" y="4624381"/>
            <a:ext cx="1223246" cy="87724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EF5868-8C3D-428A-9049-FB94F5DAD37D}"/>
              </a:ext>
            </a:extLst>
          </p:cNvPr>
          <p:cNvSpPr txBox="1"/>
          <p:nvPr/>
        </p:nvSpPr>
        <p:spPr>
          <a:xfrm>
            <a:off x="381599" y="784988"/>
            <a:ext cx="11236651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ぴよちゃんが学校まで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ぴよちゃんをむかえに行きます。</a:t>
            </a:r>
            <a:endParaRPr lang="en-US" altLang="ja-JP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家から学校まで</a:t>
            </a:r>
            <a:r>
              <a:rPr lang="en-US" altLang="ja-JP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あります。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で学校に向かいました。何分で学校に着くでしょう。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3F6FDBC1-48A7-4062-B78D-B4DEB502EDBD}"/>
              </a:ext>
            </a:extLst>
          </p:cNvPr>
          <p:cNvCxnSpPr>
            <a:cxnSpLocks/>
          </p:cNvCxnSpPr>
          <p:nvPr/>
        </p:nvCxnSpPr>
        <p:spPr>
          <a:xfrm>
            <a:off x="1012581" y="4493609"/>
            <a:ext cx="10166838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6C5B9B-E21C-48E8-84F2-46266BFB1FEB}"/>
              </a:ext>
            </a:extLst>
          </p:cNvPr>
          <p:cNvSpPr txBox="1"/>
          <p:nvPr/>
        </p:nvSpPr>
        <p:spPr>
          <a:xfrm>
            <a:off x="4821796" y="5303967"/>
            <a:ext cx="3223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きょり</a:t>
            </a: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0BE1C02-C4B7-4086-A89E-8D66F23A13AA}"/>
              </a:ext>
            </a:extLst>
          </p:cNvPr>
          <p:cNvCxnSpPr>
            <a:cxnSpLocks/>
          </p:cNvCxnSpPr>
          <p:nvPr/>
        </p:nvCxnSpPr>
        <p:spPr>
          <a:xfrm flipV="1">
            <a:off x="1012581" y="4122389"/>
            <a:ext cx="0" cy="699381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82EC1B7-5CD5-47CA-8DE8-F7978EC407D9}"/>
              </a:ext>
            </a:extLst>
          </p:cNvPr>
          <p:cNvCxnSpPr>
            <a:cxnSpLocks/>
          </p:cNvCxnSpPr>
          <p:nvPr/>
        </p:nvCxnSpPr>
        <p:spPr>
          <a:xfrm flipV="1">
            <a:off x="11179419" y="4122389"/>
            <a:ext cx="0" cy="699381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円弧 7">
            <a:extLst>
              <a:ext uri="{FF2B5EF4-FFF2-40B4-BE49-F238E27FC236}">
                <a16:creationId xmlns:a16="http://schemas.microsoft.com/office/drawing/2014/main" id="{D3058A0B-CD25-4E9E-920B-27FC0943200C}"/>
              </a:ext>
            </a:extLst>
          </p:cNvPr>
          <p:cNvSpPr/>
          <p:nvPr/>
        </p:nvSpPr>
        <p:spPr>
          <a:xfrm flipV="1">
            <a:off x="4225583" y="3304213"/>
            <a:ext cx="6917376" cy="234924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0513B0C-98C7-4ED7-92AC-D2C7CA77FE40}"/>
              </a:ext>
            </a:extLst>
          </p:cNvPr>
          <p:cNvSpPr txBox="1"/>
          <p:nvPr/>
        </p:nvSpPr>
        <p:spPr>
          <a:xfrm>
            <a:off x="381599" y="4113884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5DBA5542-3509-4D2E-8129-BE3E61CCAB0B}"/>
              </a:ext>
            </a:extLst>
          </p:cNvPr>
          <p:cNvSpPr/>
          <p:nvPr/>
        </p:nvSpPr>
        <p:spPr>
          <a:xfrm flipH="1" flipV="1">
            <a:off x="1049041" y="3260477"/>
            <a:ext cx="6643582" cy="243671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4A1B2F-C099-449E-B8EC-1A635F3104C1}"/>
              </a:ext>
            </a:extLst>
          </p:cNvPr>
          <p:cNvSpPr txBox="1"/>
          <p:nvPr/>
        </p:nvSpPr>
        <p:spPr>
          <a:xfrm>
            <a:off x="0" y="2870174"/>
            <a:ext cx="204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00B0F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F6CDE29D-002B-4D46-B063-27EF84887616}"/>
              </a:ext>
            </a:extLst>
          </p:cNvPr>
          <p:cNvGrpSpPr/>
          <p:nvPr/>
        </p:nvGrpSpPr>
        <p:grpSpPr>
          <a:xfrm>
            <a:off x="381599" y="128153"/>
            <a:ext cx="6784132" cy="740016"/>
            <a:chOff x="381599" y="128153"/>
            <a:chExt cx="6784132" cy="740016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03A8C66-DFA9-4838-A10A-9B090B6CCEF7}"/>
                </a:ext>
              </a:extLst>
            </p:cNvPr>
            <p:cNvSpPr txBox="1"/>
            <p:nvPr/>
          </p:nvSpPr>
          <p:spPr>
            <a:xfrm>
              <a:off x="381599" y="128153"/>
              <a:ext cx="67841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ja-JP" altLang="en-US" sz="40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道のり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　</a:t>
              </a:r>
              <a:r>
                <a:rPr lang="ja-JP" altLang="en-US" sz="4000" dirty="0">
                  <a:solidFill>
                    <a:srgbClr val="00B0F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速さ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　 時間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C4F1969A-55C4-4B2C-8CBA-12707AF4FA6F}"/>
                </a:ext>
              </a:extLst>
            </p:cNvPr>
            <p:cNvSpPr txBox="1"/>
            <p:nvPr/>
          </p:nvSpPr>
          <p:spPr>
            <a:xfrm>
              <a:off x="1813290" y="160283"/>
              <a:ext cx="6830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÷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DE01D57-578C-4147-A086-389F405D06A9}"/>
                </a:ext>
              </a:extLst>
            </p:cNvPr>
            <p:cNvSpPr txBox="1"/>
            <p:nvPr/>
          </p:nvSpPr>
          <p:spPr>
            <a:xfrm>
              <a:off x="3313282" y="144218"/>
              <a:ext cx="6830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＝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5788FEC-B6D6-43E9-87E3-5112D81B17B4}"/>
              </a:ext>
            </a:extLst>
          </p:cNvPr>
          <p:cNvSpPr txBox="1"/>
          <p:nvPr/>
        </p:nvSpPr>
        <p:spPr>
          <a:xfrm>
            <a:off x="11266791" y="4110973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6FE16414-DD97-E58B-0C12-79B241BD5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44" y="3581807"/>
            <a:ext cx="550106" cy="59804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20DAA4B5-826F-6E84-8C39-3D1B194470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388840" y="3556638"/>
            <a:ext cx="520817" cy="63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90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  <p:bldP spid="9" grpId="0"/>
      <p:bldP spid="12" grpId="0" animBg="1"/>
      <p:bldP spid="13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F79491-6BAB-4697-8A3C-03ADB4F945C1}"/>
              </a:ext>
            </a:extLst>
          </p:cNvPr>
          <p:cNvSpPr txBox="1"/>
          <p:nvPr/>
        </p:nvSpPr>
        <p:spPr>
          <a:xfrm>
            <a:off x="49483" y="3450929"/>
            <a:ext cx="1693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れん君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7390C99-EBC3-4611-8483-3FB136C8B242}"/>
              </a:ext>
            </a:extLst>
          </p:cNvPr>
          <p:cNvSpPr txBox="1"/>
          <p:nvPr/>
        </p:nvSpPr>
        <p:spPr>
          <a:xfrm>
            <a:off x="48654" y="4765119"/>
            <a:ext cx="1694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ひかり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ちゃん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F7CA45-64EF-428A-AC37-0067D8CF4208}"/>
              </a:ext>
            </a:extLst>
          </p:cNvPr>
          <p:cNvSpPr txBox="1"/>
          <p:nvPr/>
        </p:nvSpPr>
        <p:spPr>
          <a:xfrm>
            <a:off x="2362118" y="2601475"/>
            <a:ext cx="1903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時間＝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E4566C0-62A5-4CAD-844E-59890786B2B7}"/>
              </a:ext>
            </a:extLst>
          </p:cNvPr>
          <p:cNvSpPr txBox="1"/>
          <p:nvPr/>
        </p:nvSpPr>
        <p:spPr>
          <a:xfrm>
            <a:off x="4085770" y="2569265"/>
            <a:ext cx="3607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道のり</a:t>
            </a:r>
            <a:r>
              <a:rPr kumimoji="1" lang="en-US" altLang="ja-JP" sz="4400" b="1" dirty="0"/>
              <a:t>÷</a:t>
            </a:r>
            <a:r>
              <a:rPr kumimoji="1" lang="ja-JP" altLang="en-US" sz="4400" b="1" dirty="0"/>
              <a:t>速さ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498172-968F-4C8D-813D-489051FC52A7}"/>
              </a:ext>
            </a:extLst>
          </p:cNvPr>
          <p:cNvSpPr txBox="1"/>
          <p:nvPr/>
        </p:nvSpPr>
        <p:spPr>
          <a:xfrm>
            <a:off x="1936559" y="3389375"/>
            <a:ext cx="95542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道のりと速さがわかればいいんだね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A7B9C27-DC9B-4912-A1F1-022CD40CB08A}"/>
              </a:ext>
            </a:extLst>
          </p:cNvPr>
          <p:cNvSpPr txBox="1"/>
          <p:nvPr/>
        </p:nvSpPr>
        <p:spPr>
          <a:xfrm>
            <a:off x="1990808" y="3985037"/>
            <a:ext cx="85335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2</a:t>
            </a:r>
            <a:r>
              <a:rPr kumimoji="1" lang="ja-JP" altLang="en-US" sz="4400" b="1" dirty="0"/>
              <a:t>人で歩く道のりは</a:t>
            </a:r>
            <a:r>
              <a:rPr kumimoji="1" lang="en-US" altLang="ja-JP" sz="4400" b="1" dirty="0"/>
              <a:t>1200</a:t>
            </a:r>
            <a:r>
              <a:rPr kumimoji="1" lang="ja-JP" altLang="en-US" sz="4400" b="1" dirty="0"/>
              <a:t>ｍだね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0660FDC-CA9B-4748-8C63-927C86FE0FD6}"/>
              </a:ext>
            </a:extLst>
          </p:cNvPr>
          <p:cNvSpPr txBox="1"/>
          <p:nvPr/>
        </p:nvSpPr>
        <p:spPr>
          <a:xfrm>
            <a:off x="1990809" y="4777132"/>
            <a:ext cx="79286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速さが　分速</a:t>
            </a:r>
            <a:r>
              <a:rPr kumimoji="1" lang="en-US" altLang="ja-JP" sz="4400" b="1" dirty="0"/>
              <a:t>70</a:t>
            </a:r>
            <a:r>
              <a:rPr kumimoji="1" lang="ja-JP" altLang="en-US" sz="4400" b="1" dirty="0"/>
              <a:t>ｍと分速</a:t>
            </a:r>
            <a:r>
              <a:rPr kumimoji="1" lang="en-US" altLang="ja-JP" sz="4400" b="1" dirty="0"/>
              <a:t>80</a:t>
            </a:r>
            <a:r>
              <a:rPr kumimoji="1" lang="ja-JP" altLang="en-US" sz="4400" b="1" dirty="0"/>
              <a:t>ｍ</a:t>
            </a:r>
            <a:endParaRPr kumimoji="1" lang="en-US" altLang="ja-JP" sz="4400" b="1" dirty="0"/>
          </a:p>
          <a:p>
            <a:r>
              <a:rPr kumimoji="1" lang="ja-JP" altLang="en-US" sz="4400" b="1" dirty="0"/>
              <a:t>２つもあるね。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840B1-7467-45E6-8BF5-7449A9C60193}"/>
              </a:ext>
            </a:extLst>
          </p:cNvPr>
          <p:cNvSpPr txBox="1"/>
          <p:nvPr/>
        </p:nvSpPr>
        <p:spPr>
          <a:xfrm>
            <a:off x="2049578" y="6099451"/>
            <a:ext cx="4431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図から考えると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5CB21684-09CD-452C-BE67-BE51BEA03C47}"/>
              </a:ext>
            </a:extLst>
          </p:cNvPr>
          <p:cNvSpPr/>
          <p:nvPr/>
        </p:nvSpPr>
        <p:spPr>
          <a:xfrm>
            <a:off x="6096000" y="1671347"/>
            <a:ext cx="1373451" cy="6463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15C9C2D-31A4-459B-B631-A563E5E038A6}"/>
              </a:ext>
            </a:extLst>
          </p:cNvPr>
          <p:cNvSpPr txBox="1"/>
          <p:nvPr/>
        </p:nvSpPr>
        <p:spPr>
          <a:xfrm>
            <a:off x="270258" y="51738"/>
            <a:ext cx="110721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あおいさんの家から学校までは</a:t>
            </a:r>
            <a:r>
              <a:rPr lang="en-US" altLang="ja-JP" sz="3600" b="1" dirty="0"/>
              <a:t>1200</a:t>
            </a:r>
            <a:r>
              <a:rPr lang="ja-JP" altLang="en-US" sz="3600" b="1" dirty="0"/>
              <a:t>ｍあります。</a:t>
            </a:r>
            <a:endParaRPr lang="en-US" altLang="ja-JP" sz="3600" b="1" dirty="0"/>
          </a:p>
          <a:p>
            <a:r>
              <a:rPr lang="ja-JP" altLang="en-US" sz="3600" b="1" dirty="0"/>
              <a:t>あおいさんは，学校から家に向かって分速</a:t>
            </a:r>
            <a:r>
              <a:rPr lang="en-US" altLang="ja-JP" sz="3600" b="1" dirty="0"/>
              <a:t>70</a:t>
            </a:r>
            <a:r>
              <a:rPr lang="ja-JP" altLang="en-US" sz="3600" b="1" dirty="0"/>
              <a:t>ｍで，</a:t>
            </a:r>
            <a:endParaRPr lang="en-US" altLang="ja-JP" sz="3600" b="1" dirty="0"/>
          </a:p>
          <a:p>
            <a:r>
              <a:rPr lang="ja-JP" altLang="en-US" sz="3600" b="1" dirty="0"/>
              <a:t>お姉さんは，家から学校に向かって分速</a:t>
            </a:r>
            <a:r>
              <a:rPr lang="en-US" altLang="ja-JP" sz="3600" b="1" dirty="0"/>
              <a:t>80</a:t>
            </a:r>
            <a:r>
              <a:rPr lang="ja-JP" altLang="en-US" sz="3600" b="1" dirty="0"/>
              <a:t>ｍで，</a:t>
            </a:r>
            <a:endParaRPr lang="en-US" altLang="ja-JP" sz="3600" b="1" dirty="0"/>
          </a:p>
          <a:p>
            <a:r>
              <a:rPr lang="ja-JP" altLang="en-US" sz="3600" b="1" dirty="0"/>
              <a:t>同時に出発しました。</a:t>
            </a:r>
            <a:r>
              <a:rPr lang="en-US" altLang="ja-JP" sz="3600" b="1" dirty="0"/>
              <a:t>2</a:t>
            </a:r>
            <a:r>
              <a:rPr lang="ja-JP" altLang="en-US" sz="3600" b="1" dirty="0"/>
              <a:t>人は何分後に出会いますか。</a:t>
            </a:r>
            <a:endParaRPr kumimoji="1" lang="ja-JP" altLang="en-US" sz="3600" b="1" dirty="0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099795A1-3549-4C64-8086-C4E6ECC4D940}"/>
              </a:ext>
            </a:extLst>
          </p:cNvPr>
          <p:cNvSpPr/>
          <p:nvPr/>
        </p:nvSpPr>
        <p:spPr>
          <a:xfrm>
            <a:off x="7565712" y="637199"/>
            <a:ext cx="2523861" cy="107721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4729C78C-5818-48CE-A319-369B651F51C0}"/>
              </a:ext>
            </a:extLst>
          </p:cNvPr>
          <p:cNvSpPr/>
          <p:nvPr/>
        </p:nvSpPr>
        <p:spPr>
          <a:xfrm>
            <a:off x="6702476" y="9178"/>
            <a:ext cx="1672597" cy="61083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99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17" grpId="0" animBg="1"/>
      <p:bldP spid="24" grpId="0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9550201" y="753615"/>
            <a:ext cx="2691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870439" y="2476007"/>
            <a:ext cx="10166838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E1865CA-2790-4858-BBF0-3715B707050E}"/>
              </a:ext>
            </a:extLst>
          </p:cNvPr>
          <p:cNvSpPr txBox="1"/>
          <p:nvPr/>
        </p:nvSpPr>
        <p:spPr>
          <a:xfrm>
            <a:off x="4531405" y="2852845"/>
            <a:ext cx="3459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きょり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1200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DC02A7A-AF2C-4742-ADA3-64D9FC48C97A}"/>
              </a:ext>
            </a:extLst>
          </p:cNvPr>
          <p:cNvSpPr txBox="1"/>
          <p:nvPr/>
        </p:nvSpPr>
        <p:spPr>
          <a:xfrm>
            <a:off x="3916387" y="0"/>
            <a:ext cx="3928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何分で出会うの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870439" y="210478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412B4F1-145F-4379-9B45-8AC7544EC5B1}"/>
              </a:ext>
            </a:extLst>
          </p:cNvPr>
          <p:cNvCxnSpPr>
            <a:cxnSpLocks/>
          </p:cNvCxnSpPr>
          <p:nvPr/>
        </p:nvCxnSpPr>
        <p:spPr>
          <a:xfrm flipV="1">
            <a:off x="11037277" y="2104787"/>
            <a:ext cx="0" cy="554288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441923" y="210478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BFA512C-8CD5-43D4-896E-58FED8984E41}"/>
              </a:ext>
            </a:extLst>
          </p:cNvPr>
          <p:cNvSpPr txBox="1"/>
          <p:nvPr/>
        </p:nvSpPr>
        <p:spPr>
          <a:xfrm>
            <a:off x="9750824" y="2272397"/>
            <a:ext cx="1323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CBFA05B-A3E2-4B40-858C-4255D915A7F7}"/>
              </a:ext>
            </a:extLst>
          </p:cNvPr>
          <p:cNvSpPr txBox="1"/>
          <p:nvPr/>
        </p:nvSpPr>
        <p:spPr>
          <a:xfrm>
            <a:off x="986625" y="2366562"/>
            <a:ext cx="1492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70m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" name="円弧 6">
            <a:extLst>
              <a:ext uri="{FF2B5EF4-FFF2-40B4-BE49-F238E27FC236}">
                <a16:creationId xmlns:a16="http://schemas.microsoft.com/office/drawing/2014/main" id="{7F7F09F4-318A-492F-8487-B2C00ED15AA7}"/>
              </a:ext>
            </a:extLst>
          </p:cNvPr>
          <p:cNvSpPr/>
          <p:nvPr/>
        </p:nvSpPr>
        <p:spPr>
          <a:xfrm flipV="1">
            <a:off x="4083441" y="1695421"/>
            <a:ext cx="6917376" cy="1492592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F3F15CD7-FD13-467B-8D89-4012732CB0C8}"/>
              </a:ext>
            </a:extLst>
          </p:cNvPr>
          <p:cNvSpPr/>
          <p:nvPr/>
        </p:nvSpPr>
        <p:spPr>
          <a:xfrm flipH="1" flipV="1">
            <a:off x="876418" y="1717550"/>
            <a:ext cx="6643582" cy="1492592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930904" y="2143392"/>
            <a:ext cx="436343" cy="217175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矢印: 右 31">
            <a:extLst>
              <a:ext uri="{FF2B5EF4-FFF2-40B4-BE49-F238E27FC236}">
                <a16:creationId xmlns:a16="http://schemas.microsoft.com/office/drawing/2014/main" id="{5B5D5602-08A0-4794-99D2-64E1197935C1}"/>
              </a:ext>
            </a:extLst>
          </p:cNvPr>
          <p:cNvSpPr/>
          <p:nvPr/>
        </p:nvSpPr>
        <p:spPr>
          <a:xfrm rot="10800000">
            <a:off x="10326072" y="2125718"/>
            <a:ext cx="632132" cy="252862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2F0025-A23D-44B0-8192-5A5872999E61}"/>
              </a:ext>
            </a:extLst>
          </p:cNvPr>
          <p:cNvCxnSpPr>
            <a:cxnSpLocks/>
          </p:cNvCxnSpPr>
          <p:nvPr/>
        </p:nvCxnSpPr>
        <p:spPr>
          <a:xfrm flipV="1">
            <a:off x="10236229" y="2093814"/>
            <a:ext cx="0" cy="554288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31C2DF1F-448B-4FE4-B56D-C733E446810B}"/>
              </a:ext>
            </a:extLst>
          </p:cNvPr>
          <p:cNvCxnSpPr>
            <a:cxnSpLocks/>
          </p:cNvCxnSpPr>
          <p:nvPr/>
        </p:nvCxnSpPr>
        <p:spPr>
          <a:xfrm flipV="1">
            <a:off x="5444703" y="2093814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C2543E6-EAEA-4E72-A750-EEA56CEE127A}"/>
              </a:ext>
            </a:extLst>
          </p:cNvPr>
          <p:cNvSpPr txBox="1"/>
          <p:nvPr/>
        </p:nvSpPr>
        <p:spPr>
          <a:xfrm>
            <a:off x="1056798" y="1402224"/>
            <a:ext cx="1021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CB7AA54-6B1D-4FA2-8DF7-2D71625C6692}"/>
              </a:ext>
            </a:extLst>
          </p:cNvPr>
          <p:cNvSpPr txBox="1"/>
          <p:nvPr/>
        </p:nvSpPr>
        <p:spPr>
          <a:xfrm>
            <a:off x="9634229" y="1442495"/>
            <a:ext cx="1021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617319" y="1547662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10750773" y="1501317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4C83F5F-E1C8-4452-96A4-6203846760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71" y="1225349"/>
            <a:ext cx="814512" cy="488707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81A0276-E131-4FEF-B6D1-0AC0FB9A17FC}"/>
              </a:ext>
            </a:extLst>
          </p:cNvPr>
          <p:cNvSpPr txBox="1"/>
          <p:nvPr/>
        </p:nvSpPr>
        <p:spPr>
          <a:xfrm>
            <a:off x="2479475" y="513698"/>
            <a:ext cx="6930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人合わせてどれだけ歩いたの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241F16-B585-44B3-A2B6-0955C70E370A}"/>
              </a:ext>
            </a:extLst>
          </p:cNvPr>
          <p:cNvSpPr txBox="1"/>
          <p:nvPr/>
        </p:nvSpPr>
        <p:spPr>
          <a:xfrm>
            <a:off x="256628" y="812631"/>
            <a:ext cx="2437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70m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75889D3-39ED-497A-92E8-9047BD2BB28C}"/>
              </a:ext>
            </a:extLst>
          </p:cNvPr>
          <p:cNvSpPr txBox="1"/>
          <p:nvPr/>
        </p:nvSpPr>
        <p:spPr>
          <a:xfrm>
            <a:off x="5611802" y="1023667"/>
            <a:ext cx="1151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150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1CE3E02-1A27-4C70-95EB-EC44C8498FD5}"/>
              </a:ext>
            </a:extLst>
          </p:cNvPr>
          <p:cNvGrpSpPr/>
          <p:nvPr/>
        </p:nvGrpSpPr>
        <p:grpSpPr>
          <a:xfrm>
            <a:off x="3615679" y="975821"/>
            <a:ext cx="3785077" cy="745083"/>
            <a:chOff x="3615679" y="975821"/>
            <a:chExt cx="3785077" cy="745083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93843AE6-A5B0-4D9A-AC0C-C6C146591083}"/>
                </a:ext>
              </a:extLst>
            </p:cNvPr>
            <p:cNvSpPr txBox="1"/>
            <p:nvPr/>
          </p:nvSpPr>
          <p:spPr>
            <a:xfrm>
              <a:off x="6760259" y="975821"/>
              <a:ext cx="6404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ｍ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7649E04A-43DE-456D-81E4-1D0509FB81B8}"/>
                </a:ext>
              </a:extLst>
            </p:cNvPr>
            <p:cNvSpPr/>
            <p:nvPr/>
          </p:nvSpPr>
          <p:spPr>
            <a:xfrm>
              <a:off x="5661473" y="1077885"/>
              <a:ext cx="1028788" cy="53333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CC2E44F-5D96-4C40-99D0-CB8A1B5B5867}"/>
                </a:ext>
              </a:extLst>
            </p:cNvPr>
            <p:cNvSpPr txBox="1"/>
            <p:nvPr/>
          </p:nvSpPr>
          <p:spPr>
            <a:xfrm>
              <a:off x="3615679" y="1013018"/>
              <a:ext cx="2087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分間で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</p:grp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69276698-0872-44E7-98A4-F3C6F67382DE}"/>
              </a:ext>
            </a:extLst>
          </p:cNvPr>
          <p:cNvSpPr txBox="1"/>
          <p:nvPr/>
        </p:nvSpPr>
        <p:spPr>
          <a:xfrm>
            <a:off x="2986503" y="5432907"/>
            <a:ext cx="4281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これが</a:t>
            </a:r>
            <a:r>
              <a:rPr lang="ja-JP" altLang="en-US" sz="3600" b="1" dirty="0">
                <a:solidFill>
                  <a:srgbClr val="FF0000"/>
                </a:solidFill>
              </a:rPr>
              <a:t>道のり</a:t>
            </a:r>
            <a:r>
              <a:rPr lang="ja-JP" altLang="en-US" sz="3600" b="1" dirty="0"/>
              <a:t>だね。</a:t>
            </a:r>
            <a:endParaRPr kumimoji="1" lang="ja-JP" altLang="en-US" sz="3600" b="1" dirty="0"/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EE6AB794-BA08-4318-9B7B-64A3215C87B1}"/>
              </a:ext>
            </a:extLst>
          </p:cNvPr>
          <p:cNvGrpSpPr/>
          <p:nvPr/>
        </p:nvGrpSpPr>
        <p:grpSpPr>
          <a:xfrm>
            <a:off x="366772" y="4845912"/>
            <a:ext cx="11458456" cy="1200329"/>
            <a:chOff x="1305452" y="4114610"/>
            <a:chExt cx="8969925" cy="1200329"/>
          </a:xfrm>
        </p:grpSpPr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9732374E-08E3-492B-AA1E-B19BAD81B411}"/>
                </a:ext>
              </a:extLst>
            </p:cNvPr>
            <p:cNvSpPr txBox="1"/>
            <p:nvPr/>
          </p:nvSpPr>
          <p:spPr>
            <a:xfrm>
              <a:off x="1305452" y="4114610"/>
              <a:ext cx="896992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b="1" dirty="0"/>
                <a:t>2</a:t>
              </a:r>
              <a:r>
                <a:rPr lang="ja-JP" altLang="en-US" sz="3600" b="1" dirty="0"/>
                <a:t>人で歩いたきょりを合わせて　　　　ｍになったとき</a:t>
              </a:r>
              <a:endParaRPr lang="en-US" altLang="ja-JP" sz="3600" b="1" dirty="0"/>
            </a:p>
            <a:p>
              <a:r>
                <a:rPr kumimoji="1" lang="ja-JP" altLang="en-US" sz="3600" b="1" dirty="0"/>
                <a:t>出会うから，　</a:t>
              </a:r>
            </a:p>
          </p:txBody>
        </p:sp>
        <p:sp>
          <p:nvSpPr>
            <p:cNvPr id="78" name="四角形: 角を丸くする 77">
              <a:extLst>
                <a:ext uri="{FF2B5EF4-FFF2-40B4-BE49-F238E27FC236}">
                  <a16:creationId xmlns:a16="http://schemas.microsoft.com/office/drawing/2014/main" id="{58B6BDBA-60B9-4AA1-A2A8-B6854BE29AD2}"/>
                </a:ext>
              </a:extLst>
            </p:cNvPr>
            <p:cNvSpPr/>
            <p:nvPr/>
          </p:nvSpPr>
          <p:spPr>
            <a:xfrm>
              <a:off x="6403439" y="4134893"/>
              <a:ext cx="1046243" cy="590210"/>
            </a:xfrm>
            <a:prstGeom prst="round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0277A84D-36D1-432E-ADE6-1614854B5FE4}"/>
              </a:ext>
            </a:extLst>
          </p:cNvPr>
          <p:cNvSpPr txBox="1"/>
          <p:nvPr/>
        </p:nvSpPr>
        <p:spPr>
          <a:xfrm>
            <a:off x="6894164" y="4899192"/>
            <a:ext cx="1295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1200</a:t>
            </a:r>
            <a:endParaRPr kumimoji="1" lang="ja-JP" altLang="en-US" sz="3600" b="1" dirty="0"/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7280DBDB-A2F3-4B9D-AE7F-180F29EF1065}"/>
              </a:ext>
            </a:extLst>
          </p:cNvPr>
          <p:cNvGrpSpPr/>
          <p:nvPr/>
        </p:nvGrpSpPr>
        <p:grpSpPr>
          <a:xfrm>
            <a:off x="1766631" y="3559810"/>
            <a:ext cx="8378565" cy="696205"/>
            <a:chOff x="1051050" y="5908387"/>
            <a:chExt cx="8378565" cy="696205"/>
          </a:xfrm>
        </p:grpSpPr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D531DC66-C071-468C-8C7E-4EA92834E5B0}"/>
                </a:ext>
              </a:extLst>
            </p:cNvPr>
            <p:cNvGrpSpPr/>
            <p:nvPr/>
          </p:nvGrpSpPr>
          <p:grpSpPr>
            <a:xfrm>
              <a:off x="1051050" y="5908387"/>
              <a:ext cx="8378565" cy="696205"/>
              <a:chOff x="1051050" y="5908387"/>
              <a:chExt cx="8378565" cy="696205"/>
            </a:xfrm>
          </p:grpSpPr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073A519D-1B61-4D23-A6D8-0192927AA274}"/>
                  </a:ext>
                </a:extLst>
              </p:cNvPr>
              <p:cNvSpPr txBox="1"/>
              <p:nvPr/>
            </p:nvSpPr>
            <p:spPr>
              <a:xfrm>
                <a:off x="1051050" y="5958261"/>
                <a:ext cx="33605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600" b="1" dirty="0"/>
                  <a:t>2</a:t>
                </a:r>
                <a:r>
                  <a:rPr kumimoji="1" lang="ja-JP" altLang="en-US" sz="3600" b="1" dirty="0"/>
                  <a:t>人で </a:t>
                </a:r>
                <a:r>
                  <a:rPr kumimoji="1" lang="en-US" altLang="ja-JP" sz="3600" b="1" dirty="0"/>
                  <a:t>1</a:t>
                </a:r>
                <a:r>
                  <a:rPr kumimoji="1" lang="ja-JP" altLang="en-US" sz="3600" b="1" dirty="0"/>
                  <a:t>分間に</a:t>
                </a:r>
              </a:p>
            </p:txBody>
          </p:sp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70F9FF43-BDC3-4DCC-8186-771023BDE350}"/>
                  </a:ext>
                </a:extLst>
              </p:cNvPr>
              <p:cNvSpPr txBox="1"/>
              <p:nvPr/>
            </p:nvSpPr>
            <p:spPr>
              <a:xfrm>
                <a:off x="5521547" y="5908387"/>
                <a:ext cx="39080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b="1" dirty="0"/>
                  <a:t>ｍずつ近づくから</a:t>
                </a:r>
              </a:p>
            </p:txBody>
          </p:sp>
        </p:grpSp>
        <p:sp>
          <p:nvSpPr>
            <p:cNvPr id="82" name="四角形: 角を丸くする 81">
              <a:extLst>
                <a:ext uri="{FF2B5EF4-FFF2-40B4-BE49-F238E27FC236}">
                  <a16:creationId xmlns:a16="http://schemas.microsoft.com/office/drawing/2014/main" id="{500793B8-A48C-443C-81ED-11187AAF68A5}"/>
                </a:ext>
              </a:extLst>
            </p:cNvPr>
            <p:cNvSpPr/>
            <p:nvPr/>
          </p:nvSpPr>
          <p:spPr>
            <a:xfrm>
              <a:off x="4337601" y="5933324"/>
              <a:ext cx="1209320" cy="646331"/>
            </a:xfrm>
            <a:prstGeom prst="round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F5A8B9E7-CE2C-4C5D-9C3D-84DA66B5B5E4}"/>
              </a:ext>
            </a:extLst>
          </p:cNvPr>
          <p:cNvSpPr txBox="1"/>
          <p:nvPr/>
        </p:nvSpPr>
        <p:spPr>
          <a:xfrm>
            <a:off x="1668714" y="4273033"/>
            <a:ext cx="5142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これが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近づく速さ</a:t>
            </a:r>
            <a:r>
              <a:rPr kumimoji="1" lang="ja-JP" altLang="en-US" sz="3600" b="1" dirty="0"/>
              <a:t>だね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EDFFB63C-2E68-4787-8C9F-E39D5F863BD2}"/>
              </a:ext>
            </a:extLst>
          </p:cNvPr>
          <p:cNvSpPr txBox="1"/>
          <p:nvPr/>
        </p:nvSpPr>
        <p:spPr>
          <a:xfrm>
            <a:off x="5127170" y="3645876"/>
            <a:ext cx="1011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150</a:t>
            </a:r>
            <a:endParaRPr kumimoji="1" lang="ja-JP" altLang="en-US" sz="3600" b="1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541E171-8C46-4102-8112-F0D002A496A4}"/>
              </a:ext>
            </a:extLst>
          </p:cNvPr>
          <p:cNvSpPr txBox="1"/>
          <p:nvPr/>
        </p:nvSpPr>
        <p:spPr>
          <a:xfrm>
            <a:off x="82066" y="3494713"/>
            <a:ext cx="188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れん君</a:t>
            </a:r>
          </a:p>
        </p:txBody>
      </p:sp>
    </p:spTree>
    <p:extLst>
      <p:ext uri="{BB962C8B-B14F-4D97-AF65-F5344CB8AC3E}">
        <p14:creationId xmlns:p14="http://schemas.microsoft.com/office/powerpoint/2010/main" val="145923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1" grpId="0"/>
      <p:bldP spid="33" grpId="0"/>
      <p:bldP spid="34" grpId="0"/>
      <p:bldP spid="7" grpId="0" animBg="1"/>
      <p:bldP spid="35" grpId="0" animBg="1"/>
      <p:bldP spid="8" grpId="0" animBg="1"/>
      <p:bldP spid="32" grpId="0" animBg="1"/>
      <p:bldP spid="58" grpId="0"/>
      <p:bldP spid="59" grpId="0"/>
      <p:bldP spid="63" grpId="0"/>
      <p:bldP spid="64" grpId="0"/>
      <p:bldP spid="42" grpId="0"/>
      <p:bldP spid="12" grpId="0"/>
      <p:bldP spid="30" grpId="0"/>
      <p:bldP spid="75" grpId="0"/>
      <p:bldP spid="79" grpId="0"/>
      <p:bldP spid="85" grpId="0"/>
      <p:bldP spid="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9550201" y="753615"/>
            <a:ext cx="2691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870439" y="2476007"/>
            <a:ext cx="10166838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E1865CA-2790-4858-BBF0-3715B707050E}"/>
              </a:ext>
            </a:extLst>
          </p:cNvPr>
          <p:cNvSpPr txBox="1"/>
          <p:nvPr/>
        </p:nvSpPr>
        <p:spPr>
          <a:xfrm>
            <a:off x="4531405" y="2852845"/>
            <a:ext cx="3459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きょり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1200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DC02A7A-AF2C-4742-ADA3-64D9FC48C97A}"/>
              </a:ext>
            </a:extLst>
          </p:cNvPr>
          <p:cNvSpPr txBox="1"/>
          <p:nvPr/>
        </p:nvSpPr>
        <p:spPr>
          <a:xfrm>
            <a:off x="3916387" y="0"/>
            <a:ext cx="3928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何分で出会うの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870439" y="210478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412B4F1-145F-4379-9B45-8AC7544EC5B1}"/>
              </a:ext>
            </a:extLst>
          </p:cNvPr>
          <p:cNvCxnSpPr>
            <a:cxnSpLocks/>
          </p:cNvCxnSpPr>
          <p:nvPr/>
        </p:nvCxnSpPr>
        <p:spPr>
          <a:xfrm flipV="1">
            <a:off x="11037277" y="2104787"/>
            <a:ext cx="0" cy="554288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441923" y="210478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BFA512C-8CD5-43D4-896E-58FED8984E41}"/>
              </a:ext>
            </a:extLst>
          </p:cNvPr>
          <p:cNvSpPr txBox="1"/>
          <p:nvPr/>
        </p:nvSpPr>
        <p:spPr>
          <a:xfrm>
            <a:off x="9750824" y="2272397"/>
            <a:ext cx="1323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CBFA05B-A3E2-4B40-858C-4255D915A7F7}"/>
              </a:ext>
            </a:extLst>
          </p:cNvPr>
          <p:cNvSpPr txBox="1"/>
          <p:nvPr/>
        </p:nvSpPr>
        <p:spPr>
          <a:xfrm>
            <a:off x="986625" y="2366562"/>
            <a:ext cx="1492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70m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" name="円弧 6">
            <a:extLst>
              <a:ext uri="{FF2B5EF4-FFF2-40B4-BE49-F238E27FC236}">
                <a16:creationId xmlns:a16="http://schemas.microsoft.com/office/drawing/2014/main" id="{7F7F09F4-318A-492F-8487-B2C00ED15AA7}"/>
              </a:ext>
            </a:extLst>
          </p:cNvPr>
          <p:cNvSpPr/>
          <p:nvPr/>
        </p:nvSpPr>
        <p:spPr>
          <a:xfrm flipV="1">
            <a:off x="4083441" y="1695421"/>
            <a:ext cx="6917376" cy="1492592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F3F15CD7-FD13-467B-8D89-4012732CB0C8}"/>
              </a:ext>
            </a:extLst>
          </p:cNvPr>
          <p:cNvSpPr/>
          <p:nvPr/>
        </p:nvSpPr>
        <p:spPr>
          <a:xfrm flipH="1" flipV="1">
            <a:off x="876418" y="1717550"/>
            <a:ext cx="6643582" cy="1492592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930904" y="2143392"/>
            <a:ext cx="436343" cy="217175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矢印: 右 31">
            <a:extLst>
              <a:ext uri="{FF2B5EF4-FFF2-40B4-BE49-F238E27FC236}">
                <a16:creationId xmlns:a16="http://schemas.microsoft.com/office/drawing/2014/main" id="{5B5D5602-08A0-4794-99D2-64E1197935C1}"/>
              </a:ext>
            </a:extLst>
          </p:cNvPr>
          <p:cNvSpPr/>
          <p:nvPr/>
        </p:nvSpPr>
        <p:spPr>
          <a:xfrm rot="10800000">
            <a:off x="10326072" y="2125718"/>
            <a:ext cx="632132" cy="252862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2F0025-A23D-44B0-8192-5A5872999E61}"/>
              </a:ext>
            </a:extLst>
          </p:cNvPr>
          <p:cNvCxnSpPr>
            <a:cxnSpLocks/>
          </p:cNvCxnSpPr>
          <p:nvPr/>
        </p:nvCxnSpPr>
        <p:spPr>
          <a:xfrm flipV="1">
            <a:off x="10236229" y="2093814"/>
            <a:ext cx="0" cy="554288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31C2DF1F-448B-4FE4-B56D-C733E446810B}"/>
              </a:ext>
            </a:extLst>
          </p:cNvPr>
          <p:cNvCxnSpPr>
            <a:cxnSpLocks/>
          </p:cNvCxnSpPr>
          <p:nvPr/>
        </p:nvCxnSpPr>
        <p:spPr>
          <a:xfrm flipV="1">
            <a:off x="5444703" y="2093814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C2543E6-EAEA-4E72-A750-EEA56CEE127A}"/>
              </a:ext>
            </a:extLst>
          </p:cNvPr>
          <p:cNvSpPr txBox="1"/>
          <p:nvPr/>
        </p:nvSpPr>
        <p:spPr>
          <a:xfrm>
            <a:off x="1056798" y="1402224"/>
            <a:ext cx="1021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CB7AA54-6B1D-4FA2-8DF7-2D71625C6692}"/>
              </a:ext>
            </a:extLst>
          </p:cNvPr>
          <p:cNvSpPr txBox="1"/>
          <p:nvPr/>
        </p:nvSpPr>
        <p:spPr>
          <a:xfrm>
            <a:off x="9634229" y="1442495"/>
            <a:ext cx="1021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aphicFrame>
        <p:nvGraphicFramePr>
          <p:cNvPr id="62" name="表 62">
            <a:extLst>
              <a:ext uri="{FF2B5EF4-FFF2-40B4-BE49-F238E27FC236}">
                <a16:creationId xmlns:a16="http://schemas.microsoft.com/office/drawing/2014/main" id="{C391D92B-F60D-4EBA-9888-B02891011A19}"/>
              </a:ext>
            </a:extLst>
          </p:cNvPr>
          <p:cNvGraphicFramePr>
            <a:graphicFrameLocks noGrp="1"/>
          </p:cNvGraphicFramePr>
          <p:nvPr/>
        </p:nvGraphicFramePr>
        <p:xfrm>
          <a:off x="836739" y="3797135"/>
          <a:ext cx="10900983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819">
                  <a:extLst>
                    <a:ext uri="{9D8B030D-6E8A-4147-A177-3AD203B41FA5}">
                      <a16:colId xmlns:a16="http://schemas.microsoft.com/office/drawing/2014/main" val="1924146167"/>
                    </a:ext>
                  </a:extLst>
                </a:gridCol>
                <a:gridCol w="1451514">
                  <a:extLst>
                    <a:ext uri="{9D8B030D-6E8A-4147-A177-3AD203B41FA5}">
                      <a16:colId xmlns:a16="http://schemas.microsoft.com/office/drawing/2014/main" val="3438550774"/>
                    </a:ext>
                  </a:extLst>
                </a:gridCol>
                <a:gridCol w="1538566">
                  <a:extLst>
                    <a:ext uri="{9D8B030D-6E8A-4147-A177-3AD203B41FA5}">
                      <a16:colId xmlns:a16="http://schemas.microsoft.com/office/drawing/2014/main" val="1930268581"/>
                    </a:ext>
                  </a:extLst>
                </a:gridCol>
                <a:gridCol w="1405605">
                  <a:extLst>
                    <a:ext uri="{9D8B030D-6E8A-4147-A177-3AD203B41FA5}">
                      <a16:colId xmlns:a16="http://schemas.microsoft.com/office/drawing/2014/main" val="2029558027"/>
                    </a:ext>
                  </a:extLst>
                </a:gridCol>
                <a:gridCol w="1453899">
                  <a:extLst>
                    <a:ext uri="{9D8B030D-6E8A-4147-A177-3AD203B41FA5}">
                      <a16:colId xmlns:a16="http://schemas.microsoft.com/office/drawing/2014/main" val="2012414300"/>
                    </a:ext>
                  </a:extLst>
                </a:gridCol>
                <a:gridCol w="1023427">
                  <a:extLst>
                    <a:ext uri="{9D8B030D-6E8A-4147-A177-3AD203B41FA5}">
                      <a16:colId xmlns:a16="http://schemas.microsoft.com/office/drawing/2014/main" val="3346818866"/>
                    </a:ext>
                  </a:extLst>
                </a:gridCol>
                <a:gridCol w="1644153">
                  <a:extLst>
                    <a:ext uri="{9D8B030D-6E8A-4147-A177-3AD203B41FA5}">
                      <a16:colId xmlns:a16="http://schemas.microsoft.com/office/drawing/2014/main" val="906562869"/>
                    </a:ext>
                  </a:extLst>
                </a:gridCol>
              </a:tblGrid>
              <a:tr h="523929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歩いた時間  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分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24344"/>
                  </a:ext>
                </a:extLst>
              </a:tr>
              <a:tr h="518747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の歩いた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道のり　　　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(m)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70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04448"/>
                  </a:ext>
                </a:extLst>
              </a:tr>
              <a:tr h="287863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の歩いた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道のり  　　 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(m)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960127"/>
                  </a:ext>
                </a:extLst>
              </a:tr>
              <a:tr h="576485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人合わせた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道のり　　　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(m)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05601"/>
                  </a:ext>
                </a:extLst>
              </a:tr>
            </a:tbl>
          </a:graphicData>
        </a:graphic>
      </p:graphicFrame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617319" y="1547662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10750773" y="1501317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4C83F5F-E1C8-4452-96A4-6203846760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71" y="1225349"/>
            <a:ext cx="814512" cy="48870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63EF8F-A8F3-4A17-8756-4C198615CECB}"/>
              </a:ext>
            </a:extLst>
          </p:cNvPr>
          <p:cNvSpPr/>
          <p:nvPr/>
        </p:nvSpPr>
        <p:spPr>
          <a:xfrm>
            <a:off x="9410204" y="3548055"/>
            <a:ext cx="237871" cy="29366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81A0276-E131-4FEF-B6D1-0AC0FB9A17FC}"/>
              </a:ext>
            </a:extLst>
          </p:cNvPr>
          <p:cNvSpPr txBox="1"/>
          <p:nvPr/>
        </p:nvSpPr>
        <p:spPr>
          <a:xfrm>
            <a:off x="2479475" y="513698"/>
            <a:ext cx="6930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人合わせてどれだけ歩いたの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9C0443-43F9-46CF-BC98-D6588BE45442}"/>
              </a:ext>
            </a:extLst>
          </p:cNvPr>
          <p:cNvSpPr txBox="1"/>
          <p:nvPr/>
        </p:nvSpPr>
        <p:spPr>
          <a:xfrm>
            <a:off x="4891503" y="5713185"/>
            <a:ext cx="1204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150</a:t>
            </a:r>
            <a:endParaRPr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523B424-F030-4265-82E1-E4F912B853EF}"/>
              </a:ext>
            </a:extLst>
          </p:cNvPr>
          <p:cNvSpPr txBox="1"/>
          <p:nvPr/>
        </p:nvSpPr>
        <p:spPr>
          <a:xfrm>
            <a:off x="10158608" y="5681377"/>
            <a:ext cx="1474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1200</a:t>
            </a:r>
            <a:endParaRPr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8DC0D0F9-66D0-4221-8405-AFF92F93E715}"/>
              </a:ext>
            </a:extLst>
          </p:cNvPr>
          <p:cNvSpPr/>
          <p:nvPr/>
        </p:nvSpPr>
        <p:spPr>
          <a:xfrm>
            <a:off x="5134961" y="3819264"/>
            <a:ext cx="619483" cy="5856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14DC34CA-16F8-44BA-AC9F-F4E08D7FAD21}"/>
              </a:ext>
            </a:extLst>
          </p:cNvPr>
          <p:cNvSpPr/>
          <p:nvPr/>
        </p:nvSpPr>
        <p:spPr>
          <a:xfrm>
            <a:off x="4787281" y="5713185"/>
            <a:ext cx="1204497" cy="5856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241F16-B585-44B3-A2B6-0955C70E370A}"/>
              </a:ext>
            </a:extLst>
          </p:cNvPr>
          <p:cNvSpPr txBox="1"/>
          <p:nvPr/>
        </p:nvSpPr>
        <p:spPr>
          <a:xfrm>
            <a:off x="256628" y="812631"/>
            <a:ext cx="2437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70m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75889D3-39ED-497A-92E8-9047BD2BB28C}"/>
              </a:ext>
            </a:extLst>
          </p:cNvPr>
          <p:cNvSpPr txBox="1"/>
          <p:nvPr/>
        </p:nvSpPr>
        <p:spPr>
          <a:xfrm>
            <a:off x="5611802" y="1023667"/>
            <a:ext cx="1151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150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1CE3E02-1A27-4C70-95EB-EC44C8498FD5}"/>
              </a:ext>
            </a:extLst>
          </p:cNvPr>
          <p:cNvGrpSpPr/>
          <p:nvPr/>
        </p:nvGrpSpPr>
        <p:grpSpPr>
          <a:xfrm>
            <a:off x="3615679" y="975821"/>
            <a:ext cx="3785077" cy="745083"/>
            <a:chOff x="3615679" y="975821"/>
            <a:chExt cx="3785077" cy="745083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93843AE6-A5B0-4D9A-AC0C-C6C146591083}"/>
                </a:ext>
              </a:extLst>
            </p:cNvPr>
            <p:cNvSpPr txBox="1"/>
            <p:nvPr/>
          </p:nvSpPr>
          <p:spPr>
            <a:xfrm>
              <a:off x="6760259" y="975821"/>
              <a:ext cx="6404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ｍ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7649E04A-43DE-456D-81E4-1D0509FB81B8}"/>
                </a:ext>
              </a:extLst>
            </p:cNvPr>
            <p:cNvSpPr/>
            <p:nvPr/>
          </p:nvSpPr>
          <p:spPr>
            <a:xfrm>
              <a:off x="5661473" y="1077885"/>
              <a:ext cx="1028788" cy="53333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CC2E44F-5D96-4C40-99D0-CB8A1B5B5867}"/>
                </a:ext>
              </a:extLst>
            </p:cNvPr>
            <p:cNvSpPr txBox="1"/>
            <p:nvPr/>
          </p:nvSpPr>
          <p:spPr>
            <a:xfrm>
              <a:off x="3615679" y="1013018"/>
              <a:ext cx="20874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分間で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494FF51-0C48-4823-AC28-BE7C23EE6D23}"/>
              </a:ext>
            </a:extLst>
          </p:cNvPr>
          <p:cNvSpPr txBox="1"/>
          <p:nvPr/>
        </p:nvSpPr>
        <p:spPr>
          <a:xfrm>
            <a:off x="6367269" y="4416900"/>
            <a:ext cx="115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140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8A98E31-BDAD-41D9-A0F7-D35B766F6315}"/>
              </a:ext>
            </a:extLst>
          </p:cNvPr>
          <p:cNvSpPr txBox="1"/>
          <p:nvPr/>
        </p:nvSpPr>
        <p:spPr>
          <a:xfrm>
            <a:off x="6390858" y="5035046"/>
            <a:ext cx="115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160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028A977-AD75-4366-8894-5E5AB32352B4}"/>
              </a:ext>
            </a:extLst>
          </p:cNvPr>
          <p:cNvSpPr txBox="1"/>
          <p:nvPr/>
        </p:nvSpPr>
        <p:spPr>
          <a:xfrm>
            <a:off x="6431053" y="5711124"/>
            <a:ext cx="115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300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330763C-B75D-444C-B45F-5324F9D18EDE}"/>
              </a:ext>
            </a:extLst>
          </p:cNvPr>
          <p:cNvSpPr txBox="1"/>
          <p:nvPr/>
        </p:nvSpPr>
        <p:spPr>
          <a:xfrm>
            <a:off x="7837074" y="4403556"/>
            <a:ext cx="115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210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CB6D7E4-B4E2-4899-9E74-0755EC913252}"/>
              </a:ext>
            </a:extLst>
          </p:cNvPr>
          <p:cNvSpPr txBox="1"/>
          <p:nvPr/>
        </p:nvSpPr>
        <p:spPr>
          <a:xfrm>
            <a:off x="7860663" y="5021702"/>
            <a:ext cx="115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240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2205295-149D-46DC-AF6F-FEF2D62DD33F}"/>
              </a:ext>
            </a:extLst>
          </p:cNvPr>
          <p:cNvSpPr txBox="1"/>
          <p:nvPr/>
        </p:nvSpPr>
        <p:spPr>
          <a:xfrm>
            <a:off x="7859294" y="5697780"/>
            <a:ext cx="115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450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" name="矢印: 上カーブ 5">
            <a:extLst>
              <a:ext uri="{FF2B5EF4-FFF2-40B4-BE49-F238E27FC236}">
                <a16:creationId xmlns:a16="http://schemas.microsoft.com/office/drawing/2014/main" id="{EA427F77-50D4-4EE2-8CC2-6E78875F58B7}"/>
              </a:ext>
            </a:extLst>
          </p:cNvPr>
          <p:cNvSpPr/>
          <p:nvPr/>
        </p:nvSpPr>
        <p:spPr>
          <a:xfrm>
            <a:off x="5729202" y="6263959"/>
            <a:ext cx="1216152" cy="3425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1" name="矢印: 上カーブ 50">
            <a:extLst>
              <a:ext uri="{FF2B5EF4-FFF2-40B4-BE49-F238E27FC236}">
                <a16:creationId xmlns:a16="http://schemas.microsoft.com/office/drawing/2014/main" id="{1CDB8221-3F97-49A8-BF82-2FEC2AE6C43F}"/>
              </a:ext>
            </a:extLst>
          </p:cNvPr>
          <p:cNvSpPr/>
          <p:nvPr/>
        </p:nvSpPr>
        <p:spPr>
          <a:xfrm>
            <a:off x="7222324" y="6274454"/>
            <a:ext cx="1216152" cy="3425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C699E93-F2BC-487D-ABD4-A85955363350}"/>
              </a:ext>
            </a:extLst>
          </p:cNvPr>
          <p:cNvSpPr txBox="1"/>
          <p:nvPr/>
        </p:nvSpPr>
        <p:spPr>
          <a:xfrm>
            <a:off x="5802333" y="6313325"/>
            <a:ext cx="1151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150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C990E68-67A0-4E1B-A906-69E4A1CEFE16}"/>
              </a:ext>
            </a:extLst>
          </p:cNvPr>
          <p:cNvSpPr txBox="1"/>
          <p:nvPr/>
        </p:nvSpPr>
        <p:spPr>
          <a:xfrm>
            <a:off x="7234120" y="6319679"/>
            <a:ext cx="1151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150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6" name="矢印: 上カーブ 55">
            <a:extLst>
              <a:ext uri="{FF2B5EF4-FFF2-40B4-BE49-F238E27FC236}">
                <a16:creationId xmlns:a16="http://schemas.microsoft.com/office/drawing/2014/main" id="{2B506528-6F1A-4321-800B-4B7F6323F574}"/>
              </a:ext>
            </a:extLst>
          </p:cNvPr>
          <p:cNvSpPr/>
          <p:nvPr/>
        </p:nvSpPr>
        <p:spPr>
          <a:xfrm>
            <a:off x="8423555" y="6289767"/>
            <a:ext cx="1216152" cy="3425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A5C807A-A11F-4A5D-ABD3-39881A4578EA}"/>
              </a:ext>
            </a:extLst>
          </p:cNvPr>
          <p:cNvSpPr txBox="1"/>
          <p:nvPr/>
        </p:nvSpPr>
        <p:spPr>
          <a:xfrm>
            <a:off x="8496804" y="6301471"/>
            <a:ext cx="1151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150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53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1" grpId="0"/>
      <p:bldP spid="33" grpId="0"/>
      <p:bldP spid="34" grpId="0"/>
      <p:bldP spid="7" grpId="0" animBg="1"/>
      <p:bldP spid="35" grpId="0" animBg="1"/>
      <p:bldP spid="8" grpId="0" animBg="1"/>
      <p:bldP spid="32" grpId="0" animBg="1"/>
      <p:bldP spid="58" grpId="0"/>
      <p:bldP spid="59" grpId="0"/>
      <p:bldP spid="63" grpId="0"/>
      <p:bldP spid="64" grpId="0"/>
      <p:bldP spid="42" grpId="0"/>
      <p:bldP spid="43" grpId="0"/>
      <p:bldP spid="44" grpId="0"/>
      <p:bldP spid="45" grpId="0" animBg="1"/>
      <p:bldP spid="12" grpId="0"/>
      <p:bldP spid="30" grpId="0"/>
      <p:bldP spid="39" grpId="0"/>
      <p:bldP spid="40" grpId="0"/>
      <p:bldP spid="47" grpId="0"/>
      <p:bldP spid="48" grpId="0"/>
      <p:bldP spid="49" grpId="0"/>
      <p:bldP spid="50" grpId="0"/>
      <p:bldP spid="6" grpId="0" animBg="1"/>
      <p:bldP spid="51" grpId="0" animBg="1"/>
      <p:bldP spid="53" grpId="0"/>
      <p:bldP spid="54" grpId="0"/>
      <p:bldP spid="56" grpId="0" animBg="1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EE958FE-6334-444B-94D0-A75CC6CF8295}"/>
              </a:ext>
            </a:extLst>
          </p:cNvPr>
          <p:cNvSpPr txBox="1"/>
          <p:nvPr/>
        </p:nvSpPr>
        <p:spPr>
          <a:xfrm>
            <a:off x="356284" y="180325"/>
            <a:ext cx="2899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出会う場合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651C5B-68D0-41A6-BC7E-C7CD7173AB96}"/>
              </a:ext>
            </a:extLst>
          </p:cNvPr>
          <p:cNvSpPr txBox="1"/>
          <p:nvPr/>
        </p:nvSpPr>
        <p:spPr>
          <a:xfrm>
            <a:off x="5404541" y="685157"/>
            <a:ext cx="2716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近づく速さ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AD8EB4-5680-4AB5-BF11-261170B0C651}"/>
              </a:ext>
            </a:extLst>
          </p:cNvPr>
          <p:cNvSpPr txBox="1"/>
          <p:nvPr/>
        </p:nvSpPr>
        <p:spPr>
          <a:xfrm>
            <a:off x="3179505" y="733216"/>
            <a:ext cx="1616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2B7C7A-E094-42CF-A31D-061C72D6A2C6}"/>
              </a:ext>
            </a:extLst>
          </p:cNvPr>
          <p:cNvSpPr txBox="1"/>
          <p:nvPr/>
        </p:nvSpPr>
        <p:spPr>
          <a:xfrm>
            <a:off x="4714939" y="685157"/>
            <a:ext cx="670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÷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B39827-65A9-4BC7-B4FB-9A8C5BA0FA31}"/>
              </a:ext>
            </a:extLst>
          </p:cNvPr>
          <p:cNvSpPr txBox="1"/>
          <p:nvPr/>
        </p:nvSpPr>
        <p:spPr>
          <a:xfrm>
            <a:off x="7785808" y="685157"/>
            <a:ext cx="670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451B6C-DECB-47BF-8310-082DC14BB2D0}"/>
              </a:ext>
            </a:extLst>
          </p:cNvPr>
          <p:cNvSpPr txBox="1"/>
          <p:nvPr/>
        </p:nvSpPr>
        <p:spPr>
          <a:xfrm>
            <a:off x="8646868" y="685157"/>
            <a:ext cx="1482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時間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FE30FB-3EF4-4BBE-98E5-FCA61860D8D4}"/>
              </a:ext>
            </a:extLst>
          </p:cNvPr>
          <p:cNvSpPr txBox="1"/>
          <p:nvPr/>
        </p:nvSpPr>
        <p:spPr>
          <a:xfrm>
            <a:off x="369551" y="2955755"/>
            <a:ext cx="3825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追いかける場合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733626-C230-4E4E-9D21-B24B74D432C7}"/>
              </a:ext>
            </a:extLst>
          </p:cNvPr>
          <p:cNvSpPr txBox="1"/>
          <p:nvPr/>
        </p:nvSpPr>
        <p:spPr>
          <a:xfrm>
            <a:off x="5390385" y="4278087"/>
            <a:ext cx="3954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追いかける速さ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1B81-1803-4470-BE6C-0DB4934D1595}"/>
              </a:ext>
            </a:extLst>
          </p:cNvPr>
          <p:cNvSpPr txBox="1"/>
          <p:nvPr/>
        </p:nvSpPr>
        <p:spPr>
          <a:xfrm>
            <a:off x="3372526" y="4278087"/>
            <a:ext cx="1676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D4DFBAD-CD40-43A9-9B85-39DA8F12B503}"/>
              </a:ext>
            </a:extLst>
          </p:cNvPr>
          <p:cNvSpPr txBox="1"/>
          <p:nvPr/>
        </p:nvSpPr>
        <p:spPr>
          <a:xfrm>
            <a:off x="4853109" y="4278087"/>
            <a:ext cx="670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÷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F7E11D-7919-4416-B583-5ABBDF9BDD32}"/>
              </a:ext>
            </a:extLst>
          </p:cNvPr>
          <p:cNvSpPr txBox="1"/>
          <p:nvPr/>
        </p:nvSpPr>
        <p:spPr>
          <a:xfrm>
            <a:off x="8960269" y="4278087"/>
            <a:ext cx="670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B2AFCF-968A-4EC6-ADB6-A0C83E0C106B}"/>
              </a:ext>
            </a:extLst>
          </p:cNvPr>
          <p:cNvSpPr txBox="1"/>
          <p:nvPr/>
        </p:nvSpPr>
        <p:spPr>
          <a:xfrm>
            <a:off x="9547028" y="4278087"/>
            <a:ext cx="1482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時間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E3F1-A377-4B46-B458-74376A6573C5}"/>
              </a:ext>
            </a:extLst>
          </p:cNvPr>
          <p:cNvSpPr txBox="1"/>
          <p:nvPr/>
        </p:nvSpPr>
        <p:spPr>
          <a:xfrm>
            <a:off x="4904558" y="1393043"/>
            <a:ext cx="4588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(2</a:t>
            </a: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人の速さの和</a:t>
            </a: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)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5ACB685-687B-4EAE-9211-154DE60CB5A6}"/>
              </a:ext>
            </a:extLst>
          </p:cNvPr>
          <p:cNvSpPr txBox="1"/>
          <p:nvPr/>
        </p:nvSpPr>
        <p:spPr>
          <a:xfrm>
            <a:off x="5390385" y="4985973"/>
            <a:ext cx="3954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(2</a:t>
            </a: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人の速さの差</a:t>
            </a: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)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606043C-8724-4292-A830-C491B19BE4C4}"/>
              </a:ext>
            </a:extLst>
          </p:cNvPr>
          <p:cNvSpPr txBox="1"/>
          <p:nvPr/>
        </p:nvSpPr>
        <p:spPr>
          <a:xfrm>
            <a:off x="5752067" y="1972016"/>
            <a:ext cx="2850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(</a:t>
            </a: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</a:t>
            </a: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+</a:t>
            </a: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</a:t>
            </a: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)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91DA540-89A5-44B0-B975-0403830BAF8C}"/>
              </a:ext>
            </a:extLst>
          </p:cNvPr>
          <p:cNvSpPr txBox="1"/>
          <p:nvPr/>
        </p:nvSpPr>
        <p:spPr>
          <a:xfrm>
            <a:off x="6096000" y="5568770"/>
            <a:ext cx="3350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(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</a:t>
            </a:r>
            <a:r>
              <a:rPr lang="ja-JP" altLang="en-US" sz="4000" b="1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−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</a:t>
            </a: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)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541BB55-1DA2-4C7C-87ED-0607FCF414A4}"/>
              </a:ext>
            </a:extLst>
          </p:cNvPr>
          <p:cNvSpPr txBox="1"/>
          <p:nvPr/>
        </p:nvSpPr>
        <p:spPr>
          <a:xfrm>
            <a:off x="381696" y="3570201"/>
            <a:ext cx="3270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(</a:t>
            </a:r>
            <a:r>
              <a:rPr kumimoji="1"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道のりを求める</a:t>
            </a:r>
            <a:r>
              <a:rPr kumimoji="1"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)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156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F9CFCE6-877F-4858-B8BD-2C52CA8AF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34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13F8A0-12AE-4514-8372-0DD766EC2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2363269-BF21-494A-9F09-D2BD0EB4D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145" y="661175"/>
            <a:ext cx="5129784" cy="336000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EFF17D4-9A8C-4CE5-B096-D8CCD4400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図 2" descr="アプリケーション&#10;&#10;中程度の精度で自動的に生成された説明">
            <a:extLst>
              <a:ext uri="{FF2B5EF4-FFF2-40B4-BE49-F238E27FC236}">
                <a16:creationId xmlns:a16="http://schemas.microsoft.com/office/drawing/2014/main" id="{55237D70-97B5-405A-BFB0-275207D437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80" y="661175"/>
            <a:ext cx="5129784" cy="3360008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F37CEC-25EC-4141-9216-C2CF345FCA73}"/>
              </a:ext>
            </a:extLst>
          </p:cNvPr>
          <p:cNvSpPr txBox="1"/>
          <p:nvPr/>
        </p:nvSpPr>
        <p:spPr>
          <a:xfrm>
            <a:off x="712451" y="4021183"/>
            <a:ext cx="2899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出会う場合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0198E6B-3E21-44BD-A004-7E2333BED865}"/>
              </a:ext>
            </a:extLst>
          </p:cNvPr>
          <p:cNvSpPr txBox="1"/>
          <p:nvPr/>
        </p:nvSpPr>
        <p:spPr>
          <a:xfrm>
            <a:off x="7654224" y="4041605"/>
            <a:ext cx="3825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追いかける場合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AA9F74-54D9-45C8-A260-DEC87B875196}"/>
              </a:ext>
            </a:extLst>
          </p:cNvPr>
          <p:cNvSpPr txBox="1"/>
          <p:nvPr/>
        </p:nvSpPr>
        <p:spPr>
          <a:xfrm>
            <a:off x="3395282" y="3997993"/>
            <a:ext cx="4441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ちがいはどこ</a:t>
            </a:r>
          </a:p>
        </p:txBody>
      </p:sp>
    </p:spTree>
    <p:extLst>
      <p:ext uri="{BB962C8B-B14F-4D97-AF65-F5344CB8AC3E}">
        <p14:creationId xmlns:p14="http://schemas.microsoft.com/office/powerpoint/2010/main" val="373999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F9CFCE6-877F-4858-B8BD-2C52CA8AF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34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13F8A0-12AE-4514-8372-0DD766EC2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2363269-BF21-494A-9F09-D2BD0EB4D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145" y="661175"/>
            <a:ext cx="2503255" cy="163963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EFF17D4-9A8C-4CE5-B096-D8CCD4400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図 2" descr="アプリケーション&#10;&#10;中程度の精度で自動的に生成された説明">
            <a:extLst>
              <a:ext uri="{FF2B5EF4-FFF2-40B4-BE49-F238E27FC236}">
                <a16:creationId xmlns:a16="http://schemas.microsoft.com/office/drawing/2014/main" id="{55237D70-97B5-405A-BFB0-275207D437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402" y="672770"/>
            <a:ext cx="2503255" cy="1639632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F37CEC-25EC-4141-9216-C2CF345FCA73}"/>
              </a:ext>
            </a:extLst>
          </p:cNvPr>
          <p:cNvSpPr txBox="1"/>
          <p:nvPr/>
        </p:nvSpPr>
        <p:spPr>
          <a:xfrm>
            <a:off x="557849" y="740080"/>
            <a:ext cx="2899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出会う場合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0198E6B-3E21-44BD-A004-7E2333BED865}"/>
              </a:ext>
            </a:extLst>
          </p:cNvPr>
          <p:cNvSpPr txBox="1"/>
          <p:nvPr/>
        </p:nvSpPr>
        <p:spPr>
          <a:xfrm>
            <a:off x="8044942" y="661175"/>
            <a:ext cx="3825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追いかける場合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AA9F74-54D9-45C8-A260-DEC87B875196}"/>
              </a:ext>
            </a:extLst>
          </p:cNvPr>
          <p:cNvSpPr txBox="1"/>
          <p:nvPr/>
        </p:nvSpPr>
        <p:spPr>
          <a:xfrm>
            <a:off x="3457278" y="2330797"/>
            <a:ext cx="4441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ちがいはどこ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0AAAE35-25D5-4A28-970B-4AA5DF123851}"/>
              </a:ext>
            </a:extLst>
          </p:cNvPr>
          <p:cNvSpPr txBox="1"/>
          <p:nvPr/>
        </p:nvSpPr>
        <p:spPr>
          <a:xfrm>
            <a:off x="687389" y="3113627"/>
            <a:ext cx="4940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スタート時こくが同じ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448603-5C5A-478B-92FE-701A6CE7B40D}"/>
              </a:ext>
            </a:extLst>
          </p:cNvPr>
          <p:cNvSpPr txBox="1"/>
          <p:nvPr/>
        </p:nvSpPr>
        <p:spPr>
          <a:xfrm>
            <a:off x="6256865" y="3113627"/>
            <a:ext cx="54581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スタート時こくがちがう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D5BA400-9B57-4E8A-9EB2-B46368346247}"/>
              </a:ext>
            </a:extLst>
          </p:cNvPr>
          <p:cNvSpPr txBox="1"/>
          <p:nvPr/>
        </p:nvSpPr>
        <p:spPr>
          <a:xfrm>
            <a:off x="737955" y="4405765"/>
            <a:ext cx="4940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歩く向きがちがう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F7AE2AB-167E-4D41-BC51-436E40CE3B8A}"/>
              </a:ext>
            </a:extLst>
          </p:cNvPr>
          <p:cNvSpPr txBox="1"/>
          <p:nvPr/>
        </p:nvSpPr>
        <p:spPr>
          <a:xfrm>
            <a:off x="6256865" y="4450155"/>
            <a:ext cx="4041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歩く向きが同じ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941D301-CC5E-454A-911E-606E2E345C3C}"/>
              </a:ext>
            </a:extLst>
          </p:cNvPr>
          <p:cNvSpPr txBox="1"/>
          <p:nvPr/>
        </p:nvSpPr>
        <p:spPr>
          <a:xfrm>
            <a:off x="631972" y="5069845"/>
            <a:ext cx="49402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速さが同じでも違ってもいい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B334FCC-81EE-4279-8038-1B14DB869541}"/>
              </a:ext>
            </a:extLst>
          </p:cNvPr>
          <p:cNvSpPr txBox="1"/>
          <p:nvPr/>
        </p:nvSpPr>
        <p:spPr>
          <a:xfrm>
            <a:off x="6204211" y="5088517"/>
            <a:ext cx="49402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追いかける人の方が必ず速い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F825030-37F4-49D2-A36C-3F6EA0D6D24F}"/>
              </a:ext>
            </a:extLst>
          </p:cNvPr>
          <p:cNvSpPr txBox="1"/>
          <p:nvPr/>
        </p:nvSpPr>
        <p:spPr>
          <a:xfrm>
            <a:off x="5411643" y="3113627"/>
            <a:ext cx="852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①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F37797-E3FB-4E74-AB1E-BF16C7A4FA6B}"/>
              </a:ext>
            </a:extLst>
          </p:cNvPr>
          <p:cNvSpPr txBox="1"/>
          <p:nvPr/>
        </p:nvSpPr>
        <p:spPr>
          <a:xfrm>
            <a:off x="5377779" y="3743417"/>
            <a:ext cx="852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②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7F73B71-8E22-4FB9-8F3C-10C8057A9A13}"/>
              </a:ext>
            </a:extLst>
          </p:cNvPr>
          <p:cNvSpPr txBox="1"/>
          <p:nvPr/>
        </p:nvSpPr>
        <p:spPr>
          <a:xfrm>
            <a:off x="5390930" y="4519678"/>
            <a:ext cx="852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③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537D397-A770-4A3F-B376-57674E0B1A20}"/>
              </a:ext>
            </a:extLst>
          </p:cNvPr>
          <p:cNvSpPr txBox="1"/>
          <p:nvPr/>
        </p:nvSpPr>
        <p:spPr>
          <a:xfrm>
            <a:off x="5377779" y="5477344"/>
            <a:ext cx="852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④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E442E32-456C-48C8-8FD8-6FCD76745DA3}"/>
              </a:ext>
            </a:extLst>
          </p:cNvPr>
          <p:cNvSpPr txBox="1"/>
          <p:nvPr/>
        </p:nvSpPr>
        <p:spPr>
          <a:xfrm>
            <a:off x="6226781" y="3687781"/>
            <a:ext cx="54581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先に何</a:t>
            </a: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m</a:t>
            </a: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か進んでいる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0A5FAC-791A-469B-AABE-09944184E2B0}"/>
              </a:ext>
            </a:extLst>
          </p:cNvPr>
          <p:cNvSpPr txBox="1"/>
          <p:nvPr/>
        </p:nvSpPr>
        <p:spPr>
          <a:xfrm>
            <a:off x="425993" y="3707600"/>
            <a:ext cx="5146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スタートはどちらも</a:t>
            </a:r>
            <a:r>
              <a:rPr kumimoji="1"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67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0" grpId="0"/>
      <p:bldP spid="12" grpId="0"/>
      <p:bldP spid="13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F9CFCE6-877F-4858-B8BD-2C52CA8AF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34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13F8A0-12AE-4514-8372-0DD766EC2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2363269-BF21-494A-9F09-D2BD0EB4D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145" y="661175"/>
            <a:ext cx="2503255" cy="163963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EFF17D4-9A8C-4CE5-B096-D8CCD4400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図 2" descr="アプリケーション&#10;&#10;中程度の精度で自動的に生成された説明">
            <a:extLst>
              <a:ext uri="{FF2B5EF4-FFF2-40B4-BE49-F238E27FC236}">
                <a16:creationId xmlns:a16="http://schemas.microsoft.com/office/drawing/2014/main" id="{55237D70-97B5-405A-BFB0-275207D437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402" y="672770"/>
            <a:ext cx="2503255" cy="1639632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F37CEC-25EC-4141-9216-C2CF345FCA73}"/>
              </a:ext>
            </a:extLst>
          </p:cNvPr>
          <p:cNvSpPr txBox="1"/>
          <p:nvPr/>
        </p:nvSpPr>
        <p:spPr>
          <a:xfrm>
            <a:off x="557849" y="740080"/>
            <a:ext cx="2899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出会う場合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0198E6B-3E21-44BD-A004-7E2333BED865}"/>
              </a:ext>
            </a:extLst>
          </p:cNvPr>
          <p:cNvSpPr txBox="1"/>
          <p:nvPr/>
        </p:nvSpPr>
        <p:spPr>
          <a:xfrm>
            <a:off x="8044942" y="661175"/>
            <a:ext cx="3825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追いかける場合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AA9F74-54D9-45C8-A260-DEC87B875196}"/>
              </a:ext>
            </a:extLst>
          </p:cNvPr>
          <p:cNvSpPr txBox="1"/>
          <p:nvPr/>
        </p:nvSpPr>
        <p:spPr>
          <a:xfrm>
            <a:off x="2007563" y="2271360"/>
            <a:ext cx="8293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どちらも時間を答える問題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351DAF1-BC47-461A-9684-C2BDD360551E}"/>
              </a:ext>
            </a:extLst>
          </p:cNvPr>
          <p:cNvSpPr txBox="1"/>
          <p:nvPr/>
        </p:nvSpPr>
        <p:spPr>
          <a:xfrm>
            <a:off x="1665529" y="3071042"/>
            <a:ext cx="91826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  <a:r>
              <a:rPr kumimoji="1" lang="ja-JP" altLang="en-US" sz="5400" b="1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と</a:t>
            </a:r>
            <a:r>
              <a:rPr kumimoji="1"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</a:t>
            </a:r>
            <a:r>
              <a:rPr kumimoji="1" lang="ja-JP" altLang="en-US" sz="5400" b="1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がわかればいい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FA1DB80-C709-4781-992A-4AD013FB5257}"/>
              </a:ext>
            </a:extLst>
          </p:cNvPr>
          <p:cNvSpPr txBox="1"/>
          <p:nvPr/>
        </p:nvSpPr>
        <p:spPr>
          <a:xfrm>
            <a:off x="6464491" y="5113883"/>
            <a:ext cx="4901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</a:t>
            </a:r>
            <a:r>
              <a:rPr kumimoji="1"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C35C056-684F-45DB-A0C1-267B029C2B8A}"/>
              </a:ext>
            </a:extLst>
          </p:cNvPr>
          <p:cNvSpPr txBox="1"/>
          <p:nvPr/>
        </p:nvSpPr>
        <p:spPr>
          <a:xfrm>
            <a:off x="1656594" y="5130726"/>
            <a:ext cx="36116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近づく速さ</a:t>
            </a:r>
            <a:endParaRPr kumimoji="1" lang="ja-JP" altLang="en-US" sz="5400" b="1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7967B05-9024-4333-B700-6162CA0FB0C9}"/>
              </a:ext>
            </a:extLst>
          </p:cNvPr>
          <p:cNvSpPr txBox="1"/>
          <p:nvPr/>
        </p:nvSpPr>
        <p:spPr>
          <a:xfrm>
            <a:off x="6256867" y="4111364"/>
            <a:ext cx="5581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</a:t>
            </a:r>
            <a:r>
              <a:rPr kumimoji="1"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B092FA7-1B55-40F2-82C1-4993F97F29E1}"/>
              </a:ext>
            </a:extLst>
          </p:cNvPr>
          <p:cNvSpPr txBox="1"/>
          <p:nvPr/>
        </p:nvSpPr>
        <p:spPr>
          <a:xfrm>
            <a:off x="675410" y="4159380"/>
            <a:ext cx="5104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人で歩く道のり</a:t>
            </a:r>
            <a:endParaRPr kumimoji="1" lang="ja-JP" altLang="en-US" sz="5400" b="1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980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29" grpId="0"/>
      <p:bldP spid="30" grpId="0"/>
      <p:bldP spid="31" grpId="0"/>
      <p:bldP spid="32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241F16-B585-44B3-A2B6-0955C70E370A}"/>
              </a:ext>
            </a:extLst>
          </p:cNvPr>
          <p:cNvSpPr txBox="1"/>
          <p:nvPr/>
        </p:nvSpPr>
        <p:spPr>
          <a:xfrm>
            <a:off x="201713" y="3405056"/>
            <a:ext cx="1939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2269645" y="1577111"/>
            <a:ext cx="5544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分先に行っている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191831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771573"/>
            <a:ext cx="336531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711532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243901" y="4601094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697" y="3925520"/>
            <a:ext cx="911986" cy="82581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73598" y="2101330"/>
            <a:ext cx="662585" cy="708152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524689" y="36155"/>
            <a:ext cx="91501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711532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55670" y="2711532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35578" y="2711532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3632698" y="2033808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711532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711532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05476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B5251D1-EEB4-4759-82BF-E739FDF994FD}"/>
              </a:ext>
            </a:extLst>
          </p:cNvPr>
          <p:cNvSpPr txBox="1"/>
          <p:nvPr/>
        </p:nvSpPr>
        <p:spPr>
          <a:xfrm>
            <a:off x="775392" y="4558837"/>
            <a:ext cx="522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5D6D7DF1-6AFA-477F-9880-1A5F9626F8C3}"/>
              </a:ext>
            </a:extLst>
          </p:cNvPr>
          <p:cNvCxnSpPr>
            <a:cxnSpLocks/>
          </p:cNvCxnSpPr>
          <p:nvPr/>
        </p:nvCxnSpPr>
        <p:spPr>
          <a:xfrm>
            <a:off x="1012581" y="2352376"/>
            <a:ext cx="0" cy="3596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854EA30-B11D-4F45-9711-EFF7B04126A7}"/>
              </a:ext>
            </a:extLst>
          </p:cNvPr>
          <p:cNvCxnSpPr>
            <a:cxnSpLocks/>
          </p:cNvCxnSpPr>
          <p:nvPr/>
        </p:nvCxnSpPr>
        <p:spPr>
          <a:xfrm>
            <a:off x="4415486" y="2387751"/>
            <a:ext cx="0" cy="3596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8ED31BF4-34B0-4DD4-BDDD-05D651A04FC8}"/>
              </a:ext>
            </a:extLst>
          </p:cNvPr>
          <p:cNvCxnSpPr/>
          <p:nvPr/>
        </p:nvCxnSpPr>
        <p:spPr>
          <a:xfrm>
            <a:off x="1012581" y="5407268"/>
            <a:ext cx="3402905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D7DAB83-084B-4227-8D05-E1210BB37080}"/>
              </a:ext>
            </a:extLst>
          </p:cNvPr>
          <p:cNvSpPr txBox="1"/>
          <p:nvPr/>
        </p:nvSpPr>
        <p:spPr>
          <a:xfrm>
            <a:off x="2063781" y="4801081"/>
            <a:ext cx="1300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D8A6D35-E932-4697-B471-FFE46017E055}"/>
              </a:ext>
            </a:extLst>
          </p:cNvPr>
          <p:cNvSpPr txBox="1"/>
          <p:nvPr/>
        </p:nvSpPr>
        <p:spPr>
          <a:xfrm>
            <a:off x="1027666" y="5529086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D173696-CD27-4A32-8E1A-79D78CD3C9F6}"/>
              </a:ext>
            </a:extLst>
          </p:cNvPr>
          <p:cNvSpPr txBox="1"/>
          <p:nvPr/>
        </p:nvSpPr>
        <p:spPr>
          <a:xfrm>
            <a:off x="769641" y="2051958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13B7041-9151-4F80-B498-E91EE61F230E}"/>
              </a:ext>
            </a:extLst>
          </p:cNvPr>
          <p:cNvSpPr txBox="1"/>
          <p:nvPr/>
        </p:nvSpPr>
        <p:spPr>
          <a:xfrm>
            <a:off x="4116195" y="3177064"/>
            <a:ext cx="1093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ADBFFF8-CF37-4A60-9B03-3A1D325B0E06}"/>
              </a:ext>
            </a:extLst>
          </p:cNvPr>
          <p:cNvSpPr txBox="1"/>
          <p:nvPr/>
        </p:nvSpPr>
        <p:spPr>
          <a:xfrm>
            <a:off x="393967" y="1021672"/>
            <a:ext cx="8656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　分速４ｍ　　お母さん　分速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6787F8A-4186-DB06-AFD0-3B2C55DF63B8}"/>
              </a:ext>
            </a:extLst>
          </p:cNvPr>
          <p:cNvSpPr txBox="1"/>
          <p:nvPr/>
        </p:nvSpPr>
        <p:spPr>
          <a:xfrm>
            <a:off x="1883035" y="3166534"/>
            <a:ext cx="1909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4×5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20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278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 animBg="1"/>
      <p:bldP spid="64" grpId="0"/>
      <p:bldP spid="29" grpId="0"/>
      <p:bldP spid="63" grpId="0"/>
      <p:bldP spid="58" grpId="0"/>
      <p:bldP spid="60" grpId="0"/>
      <p:bldP spid="65" grpId="0"/>
      <p:bldP spid="66" grpId="0"/>
      <p:bldP spid="49" grpId="0"/>
      <p:bldP spid="54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5567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3557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4815129" y="1374777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4640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4640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4640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4640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5069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47435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4640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4640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464612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464010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639434" y="504143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2032488" y="2205296"/>
            <a:ext cx="0" cy="3596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5098359" y="2165668"/>
            <a:ext cx="0" cy="3596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C8097E6-DCF3-4B9B-A54A-1ECE28F63468}"/>
              </a:ext>
            </a:extLst>
          </p:cNvPr>
          <p:cNvCxnSpPr>
            <a:cxnSpLocks/>
          </p:cNvCxnSpPr>
          <p:nvPr/>
        </p:nvCxnSpPr>
        <p:spPr>
          <a:xfrm>
            <a:off x="2022516" y="5590331"/>
            <a:ext cx="3072878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991B2C7F-D480-447D-BC25-1C1B433CB940}"/>
              </a:ext>
            </a:extLst>
          </p:cNvPr>
          <p:cNvSpPr txBox="1"/>
          <p:nvPr/>
        </p:nvSpPr>
        <p:spPr>
          <a:xfrm>
            <a:off x="3044890" y="5527042"/>
            <a:ext cx="1024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18m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1993963" y="5967360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691547B4-FF93-4014-86AF-30777F2156CE}"/>
              </a:ext>
            </a:extLst>
          </p:cNvPr>
          <p:cNvSpPr txBox="1"/>
          <p:nvPr/>
        </p:nvSpPr>
        <p:spPr>
          <a:xfrm>
            <a:off x="190709" y="1213055"/>
            <a:ext cx="2446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１分けいか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98505" y="1853562"/>
            <a:ext cx="550498" cy="588357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54106" y="4026604"/>
            <a:ext cx="645795" cy="584775"/>
          </a:xfrm>
          <a:prstGeom prst="rect">
            <a:avLst/>
          </a:prstGeom>
        </p:spPr>
      </p:pic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B5251D1-EEB4-4759-82BF-E739FDF994FD}"/>
              </a:ext>
            </a:extLst>
          </p:cNvPr>
          <p:cNvSpPr txBox="1"/>
          <p:nvPr/>
        </p:nvSpPr>
        <p:spPr>
          <a:xfrm>
            <a:off x="1100580" y="4089893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4FCEE87-4FEB-4D0C-96D9-7968328A1A71}"/>
              </a:ext>
            </a:extLst>
          </p:cNvPr>
          <p:cNvSpPr txBox="1"/>
          <p:nvPr/>
        </p:nvSpPr>
        <p:spPr>
          <a:xfrm>
            <a:off x="4747660" y="3013731"/>
            <a:ext cx="1300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1792276" y="3436629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994F459-A0E0-4FEC-93FA-727C3E690D8E}"/>
              </a:ext>
            </a:extLst>
          </p:cNvPr>
          <p:cNvSpPr txBox="1"/>
          <p:nvPr/>
        </p:nvSpPr>
        <p:spPr>
          <a:xfrm>
            <a:off x="2461030" y="2384023"/>
            <a:ext cx="1300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7066D31B-8A93-40C7-8E6D-4899BA7372D6}"/>
              </a:ext>
            </a:extLst>
          </p:cNvPr>
          <p:cNvSpPr txBox="1"/>
          <p:nvPr/>
        </p:nvSpPr>
        <p:spPr>
          <a:xfrm>
            <a:off x="4360038" y="2079138"/>
            <a:ext cx="775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B408D7-9687-0BDB-2BAD-CC8F3FBFB236}"/>
              </a:ext>
            </a:extLst>
          </p:cNvPr>
          <p:cNvSpPr txBox="1"/>
          <p:nvPr/>
        </p:nvSpPr>
        <p:spPr>
          <a:xfrm>
            <a:off x="1673700" y="4968724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0982DB-C3D6-432E-66C3-4F864A2F81EF}"/>
              </a:ext>
            </a:extLst>
          </p:cNvPr>
          <p:cNvSpPr txBox="1"/>
          <p:nvPr/>
        </p:nvSpPr>
        <p:spPr>
          <a:xfrm>
            <a:off x="4020003" y="3627949"/>
            <a:ext cx="506170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lang="en-US" altLang="ja-JP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２ｍちぢまった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253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63" grpId="0"/>
      <p:bldP spid="59" grpId="0" animBg="1"/>
      <p:bldP spid="76" grpId="0"/>
      <p:bldP spid="79" grpId="0"/>
      <p:bldP spid="80" grpId="0"/>
      <p:bldP spid="58" grpId="0"/>
      <p:bldP spid="31" grpId="0"/>
      <p:bldP spid="64" grpId="0"/>
      <p:bldP spid="60" grpId="0"/>
      <p:bldP spid="81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3034811" y="2205296"/>
            <a:ext cx="0" cy="3596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2522048" y="3606510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79510" y="3990170"/>
            <a:ext cx="645795" cy="58477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53566" y="2000255"/>
            <a:ext cx="550498" cy="588357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380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267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5464634" y="1443398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47573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47573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47573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47573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47573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4432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4432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4432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47573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47573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47573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475737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453575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4432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4432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475003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4432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E5894C-63DF-4B4E-88AA-22B9FBE85B11}"/>
              </a:ext>
            </a:extLst>
          </p:cNvPr>
          <p:cNvSpPr txBox="1"/>
          <p:nvPr/>
        </p:nvSpPr>
        <p:spPr>
          <a:xfrm>
            <a:off x="1897468" y="3957940"/>
            <a:ext cx="908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639434" y="504143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5784162" y="2165668"/>
            <a:ext cx="0" cy="3596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C8097E6-DCF3-4B9B-A54A-1ECE28F63468}"/>
              </a:ext>
            </a:extLst>
          </p:cNvPr>
          <p:cNvCxnSpPr>
            <a:cxnSpLocks/>
          </p:cNvCxnSpPr>
          <p:nvPr/>
        </p:nvCxnSpPr>
        <p:spPr>
          <a:xfrm>
            <a:off x="3032451" y="5590331"/>
            <a:ext cx="2748746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991B2C7F-D480-447D-BC25-1C1B433CB940}"/>
              </a:ext>
            </a:extLst>
          </p:cNvPr>
          <p:cNvSpPr txBox="1"/>
          <p:nvPr/>
        </p:nvSpPr>
        <p:spPr>
          <a:xfrm>
            <a:off x="3970116" y="5508962"/>
            <a:ext cx="1019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2851862" y="5933668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C9086158-9C8D-43D0-A851-2DAB1A988CD3}"/>
              </a:ext>
            </a:extLst>
          </p:cNvPr>
          <p:cNvSpPr/>
          <p:nvPr/>
        </p:nvSpPr>
        <p:spPr>
          <a:xfrm>
            <a:off x="2038002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57061CE8-3B2E-4DB2-A5CD-022376ECDE3B}"/>
              </a:ext>
            </a:extLst>
          </p:cNvPr>
          <p:cNvSpPr/>
          <p:nvPr/>
        </p:nvSpPr>
        <p:spPr>
          <a:xfrm>
            <a:off x="5128377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AF24736B-65F7-4CD5-965F-08488E403FE9}"/>
              </a:ext>
            </a:extLst>
          </p:cNvPr>
          <p:cNvSpPr txBox="1"/>
          <p:nvPr/>
        </p:nvSpPr>
        <p:spPr>
          <a:xfrm>
            <a:off x="5445748" y="2990117"/>
            <a:ext cx="1300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28m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5CA0504D-5ECF-4524-85FF-54C2CF1E0A66}"/>
              </a:ext>
            </a:extLst>
          </p:cNvPr>
          <p:cNvSpPr txBox="1"/>
          <p:nvPr/>
        </p:nvSpPr>
        <p:spPr>
          <a:xfrm>
            <a:off x="2522048" y="4975141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07490AB-0BF7-4F18-B37B-7C7C0CEA0837}"/>
              </a:ext>
            </a:extLst>
          </p:cNvPr>
          <p:cNvSpPr txBox="1"/>
          <p:nvPr/>
        </p:nvSpPr>
        <p:spPr>
          <a:xfrm>
            <a:off x="405091" y="1165498"/>
            <a:ext cx="272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２分けいか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4AAACA5-5C40-4259-ADBD-909F99B87D87}"/>
              </a:ext>
            </a:extLst>
          </p:cNvPr>
          <p:cNvSpPr txBox="1"/>
          <p:nvPr/>
        </p:nvSpPr>
        <p:spPr>
          <a:xfrm>
            <a:off x="4653108" y="2052631"/>
            <a:ext cx="908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A5CC9C1-7CA3-2087-3809-E5B31DFED0F8}"/>
              </a:ext>
            </a:extLst>
          </p:cNvPr>
          <p:cNvSpPr txBox="1"/>
          <p:nvPr/>
        </p:nvSpPr>
        <p:spPr>
          <a:xfrm>
            <a:off x="4683894" y="3689462"/>
            <a:ext cx="506170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lang="en-US" altLang="ja-JP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また，２ｍちぢまった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6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64" grpId="0"/>
      <p:bldP spid="63" grpId="0"/>
      <p:bldP spid="48" grpId="0"/>
      <p:bldP spid="59" grpId="0" animBg="1"/>
      <p:bldP spid="76" grpId="0"/>
      <p:bldP spid="79" grpId="0"/>
      <p:bldP spid="80" grpId="0" animBg="1"/>
      <p:bldP spid="81" grpId="0" animBg="1"/>
      <p:bldP spid="82" grpId="0"/>
      <p:bldP spid="83" grpId="0"/>
      <p:bldP spid="91" grpId="0"/>
      <p:bldP spid="58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7DF191-AF78-02A3-C68F-58168D448840}"/>
              </a:ext>
            </a:extLst>
          </p:cNvPr>
          <p:cNvGrpSpPr/>
          <p:nvPr/>
        </p:nvGrpSpPr>
        <p:grpSpPr>
          <a:xfrm>
            <a:off x="94389" y="1435955"/>
            <a:ext cx="12012373" cy="2819780"/>
            <a:chOff x="94389" y="1435955"/>
            <a:chExt cx="12012373" cy="2819780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188BAFE-A5A5-43D4-A0CB-C57CB65C92D1}"/>
                </a:ext>
              </a:extLst>
            </p:cNvPr>
            <p:cNvCxnSpPr>
              <a:cxnSpLocks/>
            </p:cNvCxnSpPr>
            <p:nvPr/>
          </p:nvCxnSpPr>
          <p:spPr>
            <a:xfrm>
              <a:off x="1107794" y="2901650"/>
              <a:ext cx="10166838" cy="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94E84AAB-B3EE-417E-ACC0-C2414FC27C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7794" y="2530430"/>
              <a:ext cx="0" cy="699381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9DB071E-94E0-4411-B538-4620FEF5C38D}"/>
                </a:ext>
              </a:extLst>
            </p:cNvPr>
            <p:cNvSpPr txBox="1"/>
            <p:nvPr/>
          </p:nvSpPr>
          <p:spPr>
            <a:xfrm>
              <a:off x="476812" y="2521925"/>
              <a:ext cx="5615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A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pic>
          <p:nvPicPr>
            <p:cNvPr id="4" name="図 3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914C224D-DC22-43FF-B006-8C365DA99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5371" y="3705787"/>
              <a:ext cx="916580" cy="549948"/>
            </a:xfrm>
            <a:prstGeom prst="rect">
              <a:avLst/>
            </a:prstGeom>
          </p:spPr>
        </p:pic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2C97FD76-6303-4B37-9582-222BA7056C0F}"/>
                </a:ext>
              </a:extLst>
            </p:cNvPr>
            <p:cNvSpPr txBox="1"/>
            <p:nvPr/>
          </p:nvSpPr>
          <p:spPr>
            <a:xfrm>
              <a:off x="11545185" y="2782064"/>
              <a:ext cx="5615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B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pic>
          <p:nvPicPr>
            <p:cNvPr id="89" name="図 88">
              <a:extLst>
                <a:ext uri="{FF2B5EF4-FFF2-40B4-BE49-F238E27FC236}">
                  <a16:creationId xmlns:a16="http://schemas.microsoft.com/office/drawing/2014/main" id="{5B1A66CA-03CD-4576-BE27-3B3F0C5EA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389" y="3134182"/>
              <a:ext cx="589636" cy="589636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A88A7BD7-E1CE-48CA-E265-7353BF912C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610" y="1968228"/>
              <a:ext cx="550106" cy="598041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2A8837DF-9E0F-3480-08BF-E3234A890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392333" y="1435955"/>
              <a:ext cx="520817" cy="633141"/>
            </a:xfrm>
            <a:prstGeom prst="rect">
              <a:avLst/>
            </a:prstGeom>
          </p:spPr>
        </p:pic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E1865CA-2790-4858-BBF0-3715B707050E}"/>
              </a:ext>
            </a:extLst>
          </p:cNvPr>
          <p:cNvSpPr txBox="1"/>
          <p:nvPr/>
        </p:nvSpPr>
        <p:spPr>
          <a:xfrm>
            <a:off x="4890842" y="3774651"/>
            <a:ext cx="283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きょり</a:t>
            </a: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" name="円弧 6">
            <a:extLst>
              <a:ext uri="{FF2B5EF4-FFF2-40B4-BE49-F238E27FC236}">
                <a16:creationId xmlns:a16="http://schemas.microsoft.com/office/drawing/2014/main" id="{7F7F09F4-318A-492F-8487-B2C00ED15AA7}"/>
              </a:ext>
            </a:extLst>
          </p:cNvPr>
          <p:cNvSpPr/>
          <p:nvPr/>
        </p:nvSpPr>
        <p:spPr>
          <a:xfrm flipV="1">
            <a:off x="4320796" y="1712254"/>
            <a:ext cx="6917376" cy="234924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F3F15CD7-FD13-467B-8D89-4012732CB0C8}"/>
              </a:ext>
            </a:extLst>
          </p:cNvPr>
          <p:cNvSpPr/>
          <p:nvPr/>
        </p:nvSpPr>
        <p:spPr>
          <a:xfrm flipH="1" flipV="1">
            <a:off x="1159683" y="1712254"/>
            <a:ext cx="6643582" cy="243671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03EB966A-CB1A-498B-8DCF-8C957CCA549F}"/>
              </a:ext>
            </a:extLst>
          </p:cNvPr>
          <p:cNvSpPr txBox="1"/>
          <p:nvPr/>
        </p:nvSpPr>
        <p:spPr>
          <a:xfrm>
            <a:off x="625530" y="3104928"/>
            <a:ext cx="1323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241F16-B585-44B3-A2B6-0955C70E370A}"/>
              </a:ext>
            </a:extLst>
          </p:cNvPr>
          <p:cNvSpPr txBox="1"/>
          <p:nvPr/>
        </p:nvSpPr>
        <p:spPr>
          <a:xfrm>
            <a:off x="547710" y="1114654"/>
            <a:ext cx="3020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 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DC02A7A-AF2C-4742-ADA3-64D9FC48C97A}"/>
              </a:ext>
            </a:extLst>
          </p:cNvPr>
          <p:cNvSpPr txBox="1"/>
          <p:nvPr/>
        </p:nvSpPr>
        <p:spPr>
          <a:xfrm>
            <a:off x="78527" y="-17329"/>
            <a:ext cx="4219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何分で学校に着くのか</a:t>
            </a:r>
            <a:endParaRPr lang="en-US" altLang="ja-JP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67284E2-2BD3-4481-8102-ADDB65ACCD8F}"/>
              </a:ext>
            </a:extLst>
          </p:cNvPr>
          <p:cNvSpPr txBox="1"/>
          <p:nvPr/>
        </p:nvSpPr>
        <p:spPr>
          <a:xfrm>
            <a:off x="2381889" y="2034822"/>
            <a:ext cx="877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１分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67734E6-21CC-4563-9C5C-00B86FE868DF}"/>
              </a:ext>
            </a:extLst>
          </p:cNvPr>
          <p:cNvGrpSpPr/>
          <p:nvPr/>
        </p:nvGrpSpPr>
        <p:grpSpPr>
          <a:xfrm>
            <a:off x="1173189" y="2609654"/>
            <a:ext cx="1656000" cy="685872"/>
            <a:chOff x="1130211" y="1774072"/>
            <a:chExt cx="1736416" cy="685872"/>
          </a:xfrm>
        </p:grpSpPr>
        <p:sp>
          <p:nvSpPr>
            <p:cNvPr id="8" name="矢印: 右 7">
              <a:extLst>
                <a:ext uri="{FF2B5EF4-FFF2-40B4-BE49-F238E27FC236}">
                  <a16:creationId xmlns:a16="http://schemas.microsoft.com/office/drawing/2014/main" id="{8900F4A8-8CFD-4963-8575-E08EB19AE5EF}"/>
                </a:ext>
              </a:extLst>
            </p:cNvPr>
            <p:cNvSpPr/>
            <p:nvPr/>
          </p:nvSpPr>
          <p:spPr>
            <a:xfrm>
              <a:off x="1130211" y="1988174"/>
              <a:ext cx="1656000" cy="144082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95739473-C5BC-49F1-90C1-370D77623D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66627" y="1774072"/>
              <a:ext cx="0" cy="685872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1612F38-F087-40F1-A476-8EC311EB8163}"/>
              </a:ext>
            </a:extLst>
          </p:cNvPr>
          <p:cNvSpPr txBox="1"/>
          <p:nvPr/>
        </p:nvSpPr>
        <p:spPr>
          <a:xfrm>
            <a:off x="2424979" y="3192209"/>
            <a:ext cx="87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7E0FE5C-F8C2-4892-9939-2C76C18BD4C4}"/>
              </a:ext>
            </a:extLst>
          </p:cNvPr>
          <p:cNvSpPr txBox="1"/>
          <p:nvPr/>
        </p:nvSpPr>
        <p:spPr>
          <a:xfrm>
            <a:off x="1977331" y="5778973"/>
            <a:ext cx="745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式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89E6939-9E98-41B0-B511-33F676F6323C}"/>
              </a:ext>
            </a:extLst>
          </p:cNvPr>
          <p:cNvSpPr txBox="1"/>
          <p:nvPr/>
        </p:nvSpPr>
        <p:spPr>
          <a:xfrm>
            <a:off x="3086107" y="4658895"/>
            <a:ext cx="60186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  <a:r>
              <a:rPr lang="en-US" altLang="ja-JP" sz="44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÷</a:t>
            </a:r>
            <a:r>
              <a:rPr lang="ja-JP" altLang="en-US" sz="44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</a:t>
            </a:r>
            <a:r>
              <a:rPr lang="ja-JP" altLang="en-US" sz="44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  <a:r>
              <a:rPr lang="ja-JP" altLang="en-US" sz="44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時間</a:t>
            </a:r>
            <a:endParaRPr kumimoji="1" lang="ja-JP" altLang="en-US" sz="4400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9C9385E-1C90-4D5E-A7B8-904AABAB18B7}"/>
              </a:ext>
            </a:extLst>
          </p:cNvPr>
          <p:cNvSpPr txBox="1"/>
          <p:nvPr/>
        </p:nvSpPr>
        <p:spPr>
          <a:xfrm>
            <a:off x="3587890" y="5563529"/>
            <a:ext cx="1427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endParaRPr kumimoji="1" lang="ja-JP" altLang="en-US" sz="5400" b="1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5B137F6-89A6-4691-A74F-5D639A0EF571}"/>
              </a:ext>
            </a:extLst>
          </p:cNvPr>
          <p:cNvSpPr txBox="1"/>
          <p:nvPr/>
        </p:nvSpPr>
        <p:spPr>
          <a:xfrm>
            <a:off x="8412275" y="5798434"/>
            <a:ext cx="1427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答え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EBEDE94-A8F5-44DE-A2BE-7A245478248C}"/>
              </a:ext>
            </a:extLst>
          </p:cNvPr>
          <p:cNvSpPr txBox="1"/>
          <p:nvPr/>
        </p:nvSpPr>
        <p:spPr>
          <a:xfrm>
            <a:off x="9796254" y="5736878"/>
            <a:ext cx="1427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8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r>
              <a:rPr kumimoji="1" lang="ja-JP" altLang="en-US" sz="48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36DC5EC-E658-46CF-A849-CF690C38DADD}"/>
              </a:ext>
            </a:extLst>
          </p:cNvPr>
          <p:cNvGrpSpPr/>
          <p:nvPr/>
        </p:nvGrpSpPr>
        <p:grpSpPr>
          <a:xfrm>
            <a:off x="2831231" y="1061535"/>
            <a:ext cx="5083200" cy="707886"/>
            <a:chOff x="2887809" y="552660"/>
            <a:chExt cx="5083200" cy="707886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2FD31D33-51BF-4E3A-A23A-579A4130C9B2}"/>
                </a:ext>
              </a:extLst>
            </p:cNvPr>
            <p:cNvSpPr txBox="1"/>
            <p:nvPr/>
          </p:nvSpPr>
          <p:spPr>
            <a:xfrm>
              <a:off x="2887809" y="552660"/>
              <a:ext cx="5083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solidFill>
                    <a:srgbClr val="00B0F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solidFill>
                    <a:srgbClr val="00B0F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分間に　　ｍ進む</a:t>
              </a:r>
              <a:endParaRPr kumimoji="1"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46" name="四角形: 角を丸くする 45">
              <a:extLst>
                <a:ext uri="{FF2B5EF4-FFF2-40B4-BE49-F238E27FC236}">
                  <a16:creationId xmlns:a16="http://schemas.microsoft.com/office/drawing/2014/main" id="{339509A1-6C7B-4EEC-955C-06C6FC93811E}"/>
                </a:ext>
              </a:extLst>
            </p:cNvPr>
            <p:cNvSpPr/>
            <p:nvPr/>
          </p:nvSpPr>
          <p:spPr>
            <a:xfrm>
              <a:off x="4805059" y="624273"/>
              <a:ext cx="827946" cy="605615"/>
            </a:xfrm>
            <a:prstGeom prst="round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25FF5B03-9D98-4BBF-8E5C-D711634B8CDF}"/>
              </a:ext>
            </a:extLst>
          </p:cNvPr>
          <p:cNvSpPr txBox="1"/>
          <p:nvPr/>
        </p:nvSpPr>
        <p:spPr>
          <a:xfrm>
            <a:off x="4944921" y="1066905"/>
            <a:ext cx="53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250D1BA-4A55-42D3-B82B-CC296FE6B8CB}"/>
              </a:ext>
            </a:extLst>
          </p:cNvPr>
          <p:cNvSpPr txBox="1"/>
          <p:nvPr/>
        </p:nvSpPr>
        <p:spPr>
          <a:xfrm>
            <a:off x="3988255" y="2034822"/>
            <a:ext cx="967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43FF68C-A056-4991-B9AB-969FE3E9242F}"/>
              </a:ext>
            </a:extLst>
          </p:cNvPr>
          <p:cNvSpPr txBox="1"/>
          <p:nvPr/>
        </p:nvSpPr>
        <p:spPr>
          <a:xfrm>
            <a:off x="4150018" y="3192209"/>
            <a:ext cx="903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50F283C-C6F8-40C2-BE2D-AA73C07A8096}"/>
              </a:ext>
            </a:extLst>
          </p:cNvPr>
          <p:cNvSpPr txBox="1"/>
          <p:nvPr/>
        </p:nvSpPr>
        <p:spPr>
          <a:xfrm>
            <a:off x="5684231" y="2034822"/>
            <a:ext cx="1023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D21AE99-D86D-4C0E-A1CA-0CB8020C72AD}"/>
              </a:ext>
            </a:extLst>
          </p:cNvPr>
          <p:cNvSpPr txBox="1"/>
          <p:nvPr/>
        </p:nvSpPr>
        <p:spPr>
          <a:xfrm>
            <a:off x="5866994" y="3192209"/>
            <a:ext cx="1217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D8E36DE6-B2BC-4CCC-873F-5CA2832B1423}"/>
              </a:ext>
            </a:extLst>
          </p:cNvPr>
          <p:cNvSpPr txBox="1"/>
          <p:nvPr/>
        </p:nvSpPr>
        <p:spPr>
          <a:xfrm>
            <a:off x="7436600" y="2014397"/>
            <a:ext cx="994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FD77618-21B2-4654-82A5-475194BA1D76}"/>
              </a:ext>
            </a:extLst>
          </p:cNvPr>
          <p:cNvSpPr txBox="1"/>
          <p:nvPr/>
        </p:nvSpPr>
        <p:spPr>
          <a:xfrm>
            <a:off x="10735300" y="3192209"/>
            <a:ext cx="1217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D52EF9F0-B2D9-4BB8-A81F-B83851152834}"/>
              </a:ext>
            </a:extLst>
          </p:cNvPr>
          <p:cNvGrpSpPr/>
          <p:nvPr/>
        </p:nvGrpSpPr>
        <p:grpSpPr>
          <a:xfrm>
            <a:off x="2831231" y="2612017"/>
            <a:ext cx="1656000" cy="685872"/>
            <a:chOff x="1130211" y="1774072"/>
            <a:chExt cx="1736416" cy="685872"/>
          </a:xfrm>
        </p:grpSpPr>
        <p:sp>
          <p:nvSpPr>
            <p:cNvPr id="64" name="矢印: 右 63">
              <a:extLst>
                <a:ext uri="{FF2B5EF4-FFF2-40B4-BE49-F238E27FC236}">
                  <a16:creationId xmlns:a16="http://schemas.microsoft.com/office/drawing/2014/main" id="{C5F65069-AB30-4899-AF82-3E4F5C5E2897}"/>
                </a:ext>
              </a:extLst>
            </p:cNvPr>
            <p:cNvSpPr/>
            <p:nvPr/>
          </p:nvSpPr>
          <p:spPr>
            <a:xfrm>
              <a:off x="1130211" y="1988174"/>
              <a:ext cx="1656000" cy="144082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3275872B-29E7-4D88-B233-4269FA4630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66627" y="1774072"/>
              <a:ext cx="0" cy="685872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7809FDB9-B418-40EB-B9CA-A447E4E17563}"/>
              </a:ext>
            </a:extLst>
          </p:cNvPr>
          <p:cNvGrpSpPr/>
          <p:nvPr/>
        </p:nvGrpSpPr>
        <p:grpSpPr>
          <a:xfrm>
            <a:off x="4516110" y="2642055"/>
            <a:ext cx="1656000" cy="685872"/>
            <a:chOff x="1130211" y="1774072"/>
            <a:chExt cx="1736416" cy="685872"/>
          </a:xfrm>
        </p:grpSpPr>
        <p:sp>
          <p:nvSpPr>
            <p:cNvPr id="67" name="矢印: 右 66">
              <a:extLst>
                <a:ext uri="{FF2B5EF4-FFF2-40B4-BE49-F238E27FC236}">
                  <a16:creationId xmlns:a16="http://schemas.microsoft.com/office/drawing/2014/main" id="{ADFC79A3-06D3-43C8-9BF9-9F3CB3444350}"/>
                </a:ext>
              </a:extLst>
            </p:cNvPr>
            <p:cNvSpPr/>
            <p:nvPr/>
          </p:nvSpPr>
          <p:spPr>
            <a:xfrm>
              <a:off x="1130211" y="1988174"/>
              <a:ext cx="1656000" cy="144082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420E1C00-5F9B-4290-A97F-DCAF3E70A4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66627" y="1774072"/>
              <a:ext cx="0" cy="685872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4937BBEE-099E-4191-B4C0-030E1E2345EF}"/>
              </a:ext>
            </a:extLst>
          </p:cNvPr>
          <p:cNvGrpSpPr/>
          <p:nvPr/>
        </p:nvGrpSpPr>
        <p:grpSpPr>
          <a:xfrm>
            <a:off x="6220031" y="2636150"/>
            <a:ext cx="1656000" cy="685872"/>
            <a:chOff x="1130211" y="1774072"/>
            <a:chExt cx="1736416" cy="685872"/>
          </a:xfrm>
        </p:grpSpPr>
        <p:sp>
          <p:nvSpPr>
            <p:cNvPr id="70" name="矢印: 右 69">
              <a:extLst>
                <a:ext uri="{FF2B5EF4-FFF2-40B4-BE49-F238E27FC236}">
                  <a16:creationId xmlns:a16="http://schemas.microsoft.com/office/drawing/2014/main" id="{7DE18EE3-BEAD-4A66-A0DD-176DBFBE31E2}"/>
                </a:ext>
              </a:extLst>
            </p:cNvPr>
            <p:cNvSpPr/>
            <p:nvPr/>
          </p:nvSpPr>
          <p:spPr>
            <a:xfrm>
              <a:off x="1130211" y="1988174"/>
              <a:ext cx="1656000" cy="144082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D251FAC3-F992-4B3C-9297-8F88E5BA2F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66627" y="1774072"/>
              <a:ext cx="0" cy="685872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05E58A57-2942-4CC9-991D-39E77E93B6E0}"/>
              </a:ext>
            </a:extLst>
          </p:cNvPr>
          <p:cNvGrpSpPr/>
          <p:nvPr/>
        </p:nvGrpSpPr>
        <p:grpSpPr>
          <a:xfrm>
            <a:off x="7914431" y="2636150"/>
            <a:ext cx="1656000" cy="685872"/>
            <a:chOff x="1130211" y="1774072"/>
            <a:chExt cx="1736416" cy="685872"/>
          </a:xfrm>
        </p:grpSpPr>
        <p:sp>
          <p:nvSpPr>
            <p:cNvPr id="73" name="矢印: 右 72">
              <a:extLst>
                <a:ext uri="{FF2B5EF4-FFF2-40B4-BE49-F238E27FC236}">
                  <a16:creationId xmlns:a16="http://schemas.microsoft.com/office/drawing/2014/main" id="{DA91C615-EBB7-4F05-A0F7-451EC19E903B}"/>
                </a:ext>
              </a:extLst>
            </p:cNvPr>
            <p:cNvSpPr/>
            <p:nvPr/>
          </p:nvSpPr>
          <p:spPr>
            <a:xfrm>
              <a:off x="1130211" y="1988174"/>
              <a:ext cx="1656000" cy="144082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DA2AEE89-E729-49BD-B16B-2CD1E71908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66627" y="1774072"/>
              <a:ext cx="0" cy="685872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BE0897D1-2DFC-47EC-953D-B7BAD1DA5503}"/>
              </a:ext>
            </a:extLst>
          </p:cNvPr>
          <p:cNvGrpSpPr/>
          <p:nvPr/>
        </p:nvGrpSpPr>
        <p:grpSpPr>
          <a:xfrm>
            <a:off x="9622300" y="2672876"/>
            <a:ext cx="1636119" cy="685872"/>
            <a:chOff x="773065" y="817846"/>
            <a:chExt cx="1715571" cy="685872"/>
          </a:xfrm>
        </p:grpSpPr>
        <p:sp>
          <p:nvSpPr>
            <p:cNvPr id="76" name="矢印: 右 75">
              <a:extLst>
                <a:ext uri="{FF2B5EF4-FFF2-40B4-BE49-F238E27FC236}">
                  <a16:creationId xmlns:a16="http://schemas.microsoft.com/office/drawing/2014/main" id="{F99C54E8-0A2F-4F2D-BB41-548AB82C4157}"/>
                </a:ext>
              </a:extLst>
            </p:cNvPr>
            <p:cNvSpPr/>
            <p:nvPr/>
          </p:nvSpPr>
          <p:spPr>
            <a:xfrm>
              <a:off x="773065" y="980060"/>
              <a:ext cx="1656000" cy="144082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CFFE3D56-47F6-4362-AECE-AF6C592BB2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36" y="817846"/>
              <a:ext cx="0" cy="685872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A5FFC711-0B85-46E8-A286-9B1914ECAFBE}"/>
              </a:ext>
            </a:extLst>
          </p:cNvPr>
          <p:cNvSpPr txBox="1"/>
          <p:nvPr/>
        </p:nvSpPr>
        <p:spPr>
          <a:xfrm>
            <a:off x="7422734" y="3192209"/>
            <a:ext cx="1217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16m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4E0CC3F-DB52-49EA-9F58-5D27C576F91E}"/>
              </a:ext>
            </a:extLst>
          </p:cNvPr>
          <p:cNvSpPr txBox="1"/>
          <p:nvPr/>
        </p:nvSpPr>
        <p:spPr>
          <a:xfrm>
            <a:off x="9171635" y="3192209"/>
            <a:ext cx="1217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B2DDA7EC-70E8-4DE1-B75B-3FBD49609DEC}"/>
              </a:ext>
            </a:extLst>
          </p:cNvPr>
          <p:cNvSpPr txBox="1"/>
          <p:nvPr/>
        </p:nvSpPr>
        <p:spPr>
          <a:xfrm>
            <a:off x="9159816" y="2034822"/>
            <a:ext cx="994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7DCCFCBF-8D4E-4726-8909-D868F3E2E03C}"/>
              </a:ext>
            </a:extLst>
          </p:cNvPr>
          <p:cNvSpPr txBox="1"/>
          <p:nvPr/>
        </p:nvSpPr>
        <p:spPr>
          <a:xfrm>
            <a:off x="10883034" y="2034822"/>
            <a:ext cx="994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027ECF74-71AC-4578-B646-C4724259E112}"/>
              </a:ext>
            </a:extLst>
          </p:cNvPr>
          <p:cNvSpPr txBox="1"/>
          <p:nvPr/>
        </p:nvSpPr>
        <p:spPr>
          <a:xfrm>
            <a:off x="545655" y="480263"/>
            <a:ext cx="5424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学校までの道のり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17240886-8B8D-4112-A3CB-105A4ED41C72}"/>
              </a:ext>
            </a:extLst>
          </p:cNvPr>
          <p:cNvSpPr txBox="1"/>
          <p:nvPr/>
        </p:nvSpPr>
        <p:spPr>
          <a:xfrm>
            <a:off x="4937042" y="494438"/>
            <a:ext cx="1771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4A7D57FB-37F1-4930-8D46-C8FF27A5AC51}"/>
              </a:ext>
            </a:extLst>
          </p:cNvPr>
          <p:cNvSpPr txBox="1"/>
          <p:nvPr/>
        </p:nvSpPr>
        <p:spPr>
          <a:xfrm>
            <a:off x="4522510" y="5519927"/>
            <a:ext cx="736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5400" b="1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÷</a:t>
            </a:r>
            <a:endParaRPr kumimoji="1" lang="ja-JP" altLang="en-US" sz="5400" b="1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4FDE0EC8-1EDD-4A43-B70D-6AF58A9D1590}"/>
              </a:ext>
            </a:extLst>
          </p:cNvPr>
          <p:cNvSpPr txBox="1"/>
          <p:nvPr/>
        </p:nvSpPr>
        <p:spPr>
          <a:xfrm>
            <a:off x="5211669" y="5521023"/>
            <a:ext cx="66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5400" b="1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endParaRPr kumimoji="1" lang="ja-JP" altLang="en-US" sz="5400" b="1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9EB08869-562F-400E-99EF-3D3F67080814}"/>
              </a:ext>
            </a:extLst>
          </p:cNvPr>
          <p:cNvSpPr txBox="1"/>
          <p:nvPr/>
        </p:nvSpPr>
        <p:spPr>
          <a:xfrm>
            <a:off x="5726672" y="5533934"/>
            <a:ext cx="890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5400" b="1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  <a:endParaRPr kumimoji="1" lang="ja-JP" altLang="en-US" sz="5400" b="1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59060330-EC5D-4B0A-A17F-B2B6D0F1BFD3}"/>
              </a:ext>
            </a:extLst>
          </p:cNvPr>
          <p:cNvSpPr txBox="1"/>
          <p:nvPr/>
        </p:nvSpPr>
        <p:spPr>
          <a:xfrm>
            <a:off x="6483535" y="5562796"/>
            <a:ext cx="645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5400" b="1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endParaRPr kumimoji="1" lang="ja-JP" altLang="en-US" sz="5400" b="1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60468BC-370F-14AC-8374-44C8A2235DC5}"/>
              </a:ext>
            </a:extLst>
          </p:cNvPr>
          <p:cNvSpPr txBox="1"/>
          <p:nvPr/>
        </p:nvSpPr>
        <p:spPr>
          <a:xfrm>
            <a:off x="5576426" y="-13045"/>
            <a:ext cx="170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何分で</a:t>
            </a:r>
            <a:endParaRPr lang="en-US" altLang="ja-JP" sz="3200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976F2A4-DAC6-6AC0-89E8-A9463FB27EA1}"/>
              </a:ext>
            </a:extLst>
          </p:cNvPr>
          <p:cNvSpPr txBox="1"/>
          <p:nvPr/>
        </p:nvSpPr>
        <p:spPr>
          <a:xfrm>
            <a:off x="4522510" y="-15402"/>
            <a:ext cx="650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⇒</a:t>
            </a:r>
            <a:endParaRPr lang="en-US" altLang="ja-JP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CB597BD-E1F3-BB9C-44A2-1D3CE046A428}"/>
              </a:ext>
            </a:extLst>
          </p:cNvPr>
          <p:cNvSpPr txBox="1"/>
          <p:nvPr/>
        </p:nvSpPr>
        <p:spPr>
          <a:xfrm>
            <a:off x="7251577" y="-50308"/>
            <a:ext cx="650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⇒</a:t>
            </a:r>
            <a:endParaRPr lang="en-US" altLang="ja-JP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2D0A6F8-F6F2-2AEE-3180-326538248FC6}"/>
              </a:ext>
            </a:extLst>
          </p:cNvPr>
          <p:cNvSpPr txBox="1"/>
          <p:nvPr/>
        </p:nvSpPr>
        <p:spPr>
          <a:xfrm>
            <a:off x="8078611" y="-25306"/>
            <a:ext cx="3874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時間を求める問題</a:t>
            </a:r>
            <a:endParaRPr lang="en-US" altLang="ja-JP" sz="3200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EA6E0DF-9E23-115D-6CAE-6137C3F79038}"/>
              </a:ext>
            </a:extLst>
          </p:cNvPr>
          <p:cNvSpPr txBox="1"/>
          <p:nvPr/>
        </p:nvSpPr>
        <p:spPr>
          <a:xfrm>
            <a:off x="7545527" y="492118"/>
            <a:ext cx="46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と</a:t>
            </a:r>
            <a:r>
              <a:rPr lang="ja-JP" altLang="en-US" sz="32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がわかれば答えがだせる</a:t>
            </a:r>
            <a:endParaRPr kumimoji="1" lang="ja-JP" altLang="en-US" sz="3200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998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 animBg="1"/>
      <p:bldP spid="35" grpId="0" animBg="1"/>
      <p:bldP spid="80" grpId="0"/>
      <p:bldP spid="12" grpId="0"/>
      <p:bldP spid="21" grpId="0"/>
      <p:bldP spid="42" grpId="0"/>
      <p:bldP spid="29" grpId="0"/>
      <p:bldP spid="32" grpId="0"/>
      <p:bldP spid="36" grpId="0"/>
      <p:bldP spid="37" grpId="0"/>
      <p:bldP spid="38" grpId="0"/>
      <p:bldP spid="39" grpId="0"/>
      <p:bldP spid="47" grpId="0"/>
      <p:bldP spid="57" grpId="0"/>
      <p:bldP spid="58" grpId="0"/>
      <p:bldP spid="59" grpId="0"/>
      <p:bldP spid="60" grpId="0"/>
      <p:bldP spid="61" grpId="0"/>
      <p:bldP spid="62" grpId="0"/>
      <p:bldP spid="78" grpId="0"/>
      <p:bldP spid="79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20" grpId="0"/>
      <p:bldP spid="22" grpId="0"/>
      <p:bldP spid="24" grpId="0"/>
      <p:bldP spid="25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4046684" y="2205296"/>
            <a:ext cx="0" cy="3596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4489364" y="1426273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3230863" y="3870140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48184" y="3972187"/>
            <a:ext cx="645795" cy="58477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380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267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5810178" y="1891904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453619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453619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463966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453619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453619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485394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453619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62B5A0AE-5AA8-46FF-94D6-E4B1F8964961}"/>
              </a:ext>
            </a:extLst>
          </p:cNvPr>
          <p:cNvCxnSpPr>
            <a:cxnSpLocks/>
          </p:cNvCxnSpPr>
          <p:nvPr/>
        </p:nvCxnSpPr>
        <p:spPr>
          <a:xfrm flipV="1">
            <a:off x="9123240" y="4436035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E5894C-63DF-4B4E-88AA-22B9FBE85B11}"/>
              </a:ext>
            </a:extLst>
          </p:cNvPr>
          <p:cNvSpPr txBox="1"/>
          <p:nvPr/>
        </p:nvSpPr>
        <p:spPr>
          <a:xfrm>
            <a:off x="1994910" y="3432962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639434" y="504143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C8097E6-DCF3-4B9B-A54A-1ECE28F63468}"/>
              </a:ext>
            </a:extLst>
          </p:cNvPr>
          <p:cNvCxnSpPr>
            <a:cxnSpLocks/>
          </p:cNvCxnSpPr>
          <p:nvPr/>
        </p:nvCxnSpPr>
        <p:spPr>
          <a:xfrm>
            <a:off x="4040343" y="5689555"/>
            <a:ext cx="2420830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3903368" y="6129659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C9086158-9C8D-43D0-A851-2DAB1A988CD3}"/>
              </a:ext>
            </a:extLst>
          </p:cNvPr>
          <p:cNvSpPr/>
          <p:nvPr/>
        </p:nvSpPr>
        <p:spPr>
          <a:xfrm>
            <a:off x="2038002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57061CE8-3B2E-4DB2-A5CD-022376ECDE3B}"/>
              </a:ext>
            </a:extLst>
          </p:cNvPr>
          <p:cNvSpPr/>
          <p:nvPr/>
        </p:nvSpPr>
        <p:spPr>
          <a:xfrm>
            <a:off x="5128377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矢印: 右 83">
            <a:extLst>
              <a:ext uri="{FF2B5EF4-FFF2-40B4-BE49-F238E27FC236}">
                <a16:creationId xmlns:a16="http://schemas.microsoft.com/office/drawing/2014/main" id="{3C0EA18A-7A48-4E62-ABEC-24E63DD7779F}"/>
              </a:ext>
            </a:extLst>
          </p:cNvPr>
          <p:cNvSpPr/>
          <p:nvPr/>
        </p:nvSpPr>
        <p:spPr>
          <a:xfrm>
            <a:off x="10400941" y="1315085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矢印: 右 84">
            <a:extLst>
              <a:ext uri="{FF2B5EF4-FFF2-40B4-BE49-F238E27FC236}">
                <a16:creationId xmlns:a16="http://schemas.microsoft.com/office/drawing/2014/main" id="{EAB6092B-0834-4847-8779-88A4BEEEA9EF}"/>
              </a:ext>
            </a:extLst>
          </p:cNvPr>
          <p:cNvSpPr/>
          <p:nvPr/>
        </p:nvSpPr>
        <p:spPr>
          <a:xfrm>
            <a:off x="10400941" y="182705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87B2E63-3580-4B92-A3E9-CD1BC57AB3F0}"/>
              </a:ext>
            </a:extLst>
          </p:cNvPr>
          <p:cNvSpPr txBox="1"/>
          <p:nvPr/>
        </p:nvSpPr>
        <p:spPr>
          <a:xfrm>
            <a:off x="8904141" y="1688365"/>
            <a:ext cx="161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2459982-3A16-447D-9499-447D76D9A3A6}"/>
              </a:ext>
            </a:extLst>
          </p:cNvPr>
          <p:cNvSpPr txBox="1"/>
          <p:nvPr/>
        </p:nvSpPr>
        <p:spPr>
          <a:xfrm>
            <a:off x="8945227" y="1165007"/>
            <a:ext cx="161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B09D7BB-D5DF-4B0F-B140-6566A3402AF9}"/>
              </a:ext>
            </a:extLst>
          </p:cNvPr>
          <p:cNvCxnSpPr>
            <a:cxnSpLocks/>
          </p:cNvCxnSpPr>
          <p:nvPr/>
        </p:nvCxnSpPr>
        <p:spPr>
          <a:xfrm>
            <a:off x="11038131" y="1153926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EB0EC2-2F71-4B08-B399-F2ABCBB082A8}"/>
              </a:ext>
            </a:extLst>
          </p:cNvPr>
          <p:cNvCxnSpPr>
            <a:cxnSpLocks/>
          </p:cNvCxnSpPr>
          <p:nvPr/>
        </p:nvCxnSpPr>
        <p:spPr>
          <a:xfrm>
            <a:off x="11379905" y="1166000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87FF9BE-77CA-4678-9A09-96BF19425E73}"/>
              </a:ext>
            </a:extLst>
          </p:cNvPr>
          <p:cNvSpPr txBox="1"/>
          <p:nvPr/>
        </p:nvSpPr>
        <p:spPr>
          <a:xfrm>
            <a:off x="10962546" y="1734404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07490AB-0BF7-4F18-B37B-7C7C0CEA0837}"/>
              </a:ext>
            </a:extLst>
          </p:cNvPr>
          <p:cNvSpPr txBox="1"/>
          <p:nvPr/>
        </p:nvSpPr>
        <p:spPr>
          <a:xfrm>
            <a:off x="405091" y="1165498"/>
            <a:ext cx="272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2" name="矢印: 右 91">
            <a:extLst>
              <a:ext uri="{FF2B5EF4-FFF2-40B4-BE49-F238E27FC236}">
                <a16:creationId xmlns:a16="http://schemas.microsoft.com/office/drawing/2014/main" id="{D59E8970-C3D6-4ACB-9831-D903460BC1B3}"/>
              </a:ext>
            </a:extLst>
          </p:cNvPr>
          <p:cNvSpPr/>
          <p:nvPr/>
        </p:nvSpPr>
        <p:spPr>
          <a:xfrm>
            <a:off x="3061379" y="456678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E6FB86AF-93AE-47E9-BC39-D03827D99213}"/>
              </a:ext>
            </a:extLst>
          </p:cNvPr>
          <p:cNvSpPr txBox="1"/>
          <p:nvPr/>
        </p:nvSpPr>
        <p:spPr>
          <a:xfrm>
            <a:off x="6151237" y="2991375"/>
            <a:ext cx="108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4" name="矢印: 右 93">
            <a:extLst>
              <a:ext uri="{FF2B5EF4-FFF2-40B4-BE49-F238E27FC236}">
                <a16:creationId xmlns:a16="http://schemas.microsoft.com/office/drawing/2014/main" id="{EAB3CD7C-AF66-4AAE-8B65-F1CFC72B7465}"/>
              </a:ext>
            </a:extLst>
          </p:cNvPr>
          <p:cNvSpPr/>
          <p:nvPr/>
        </p:nvSpPr>
        <p:spPr>
          <a:xfrm>
            <a:off x="5790023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AD6FF04-3886-4C46-83DE-209E4996E535}"/>
              </a:ext>
            </a:extLst>
          </p:cNvPr>
          <p:cNvSpPr txBox="1"/>
          <p:nvPr/>
        </p:nvSpPr>
        <p:spPr>
          <a:xfrm>
            <a:off x="3625040" y="4996034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18m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6461173" y="2165668"/>
            <a:ext cx="0" cy="3596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76578" y="1982627"/>
            <a:ext cx="550498" cy="588357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9D09D5A6-4B16-4F38-9E08-1EBB3409572F}"/>
              </a:ext>
            </a:extLst>
          </p:cNvPr>
          <p:cNvSpPr txBox="1"/>
          <p:nvPr/>
        </p:nvSpPr>
        <p:spPr>
          <a:xfrm>
            <a:off x="4813628" y="5673117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806E964-A6C3-AABA-2690-3C189CD2CB86}"/>
              </a:ext>
            </a:extLst>
          </p:cNvPr>
          <p:cNvSpPr txBox="1"/>
          <p:nvPr/>
        </p:nvSpPr>
        <p:spPr>
          <a:xfrm>
            <a:off x="6704677" y="3647170"/>
            <a:ext cx="417686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lang="en-US" altLang="ja-JP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また，２ｍちぢまった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85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97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5107297" y="2165668"/>
            <a:ext cx="0" cy="38131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4489364" y="1426273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9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4324580" y="3898953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30810" y="3944966"/>
            <a:ext cx="645795" cy="58477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380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267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6434646" y="1919011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453619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486128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463966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453619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453619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485394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453619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62B5A0AE-5AA8-46FF-94D6-E4B1F8964961}"/>
              </a:ext>
            </a:extLst>
          </p:cNvPr>
          <p:cNvCxnSpPr>
            <a:cxnSpLocks/>
          </p:cNvCxnSpPr>
          <p:nvPr/>
        </p:nvCxnSpPr>
        <p:spPr>
          <a:xfrm flipV="1">
            <a:off x="9123240" y="4436035"/>
            <a:ext cx="0" cy="4839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E5894C-63DF-4B4E-88AA-22B9FBE85B11}"/>
              </a:ext>
            </a:extLst>
          </p:cNvPr>
          <p:cNvSpPr txBox="1"/>
          <p:nvPr/>
        </p:nvSpPr>
        <p:spPr>
          <a:xfrm>
            <a:off x="2900984" y="3448033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708843" y="501700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C8097E6-DCF3-4B9B-A54A-1ECE28F63468}"/>
              </a:ext>
            </a:extLst>
          </p:cNvPr>
          <p:cNvCxnSpPr>
            <a:cxnSpLocks/>
          </p:cNvCxnSpPr>
          <p:nvPr/>
        </p:nvCxnSpPr>
        <p:spPr>
          <a:xfrm>
            <a:off x="5095394" y="5689555"/>
            <a:ext cx="2031063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4548941" y="6070802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C9086158-9C8D-43D0-A851-2DAB1A988CD3}"/>
              </a:ext>
            </a:extLst>
          </p:cNvPr>
          <p:cNvSpPr/>
          <p:nvPr/>
        </p:nvSpPr>
        <p:spPr>
          <a:xfrm>
            <a:off x="2038002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57061CE8-3B2E-4DB2-A5CD-022376ECDE3B}"/>
              </a:ext>
            </a:extLst>
          </p:cNvPr>
          <p:cNvSpPr/>
          <p:nvPr/>
        </p:nvSpPr>
        <p:spPr>
          <a:xfrm>
            <a:off x="5128377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矢印: 右 83">
            <a:extLst>
              <a:ext uri="{FF2B5EF4-FFF2-40B4-BE49-F238E27FC236}">
                <a16:creationId xmlns:a16="http://schemas.microsoft.com/office/drawing/2014/main" id="{3C0EA18A-7A48-4E62-ABEC-24E63DD7779F}"/>
              </a:ext>
            </a:extLst>
          </p:cNvPr>
          <p:cNvSpPr/>
          <p:nvPr/>
        </p:nvSpPr>
        <p:spPr>
          <a:xfrm>
            <a:off x="10400941" y="1315085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矢印: 右 84">
            <a:extLst>
              <a:ext uri="{FF2B5EF4-FFF2-40B4-BE49-F238E27FC236}">
                <a16:creationId xmlns:a16="http://schemas.microsoft.com/office/drawing/2014/main" id="{EAB6092B-0834-4847-8779-88A4BEEEA9EF}"/>
              </a:ext>
            </a:extLst>
          </p:cNvPr>
          <p:cNvSpPr/>
          <p:nvPr/>
        </p:nvSpPr>
        <p:spPr>
          <a:xfrm>
            <a:off x="10400941" y="182705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87B2E63-3580-4B92-A3E9-CD1BC57AB3F0}"/>
              </a:ext>
            </a:extLst>
          </p:cNvPr>
          <p:cNvSpPr txBox="1"/>
          <p:nvPr/>
        </p:nvSpPr>
        <p:spPr>
          <a:xfrm>
            <a:off x="8904141" y="1688365"/>
            <a:ext cx="161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2459982-3A16-447D-9499-447D76D9A3A6}"/>
              </a:ext>
            </a:extLst>
          </p:cNvPr>
          <p:cNvSpPr txBox="1"/>
          <p:nvPr/>
        </p:nvSpPr>
        <p:spPr>
          <a:xfrm>
            <a:off x="8945227" y="1165007"/>
            <a:ext cx="161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B09D7BB-D5DF-4B0F-B140-6566A3402AF9}"/>
              </a:ext>
            </a:extLst>
          </p:cNvPr>
          <p:cNvCxnSpPr>
            <a:cxnSpLocks/>
          </p:cNvCxnSpPr>
          <p:nvPr/>
        </p:nvCxnSpPr>
        <p:spPr>
          <a:xfrm>
            <a:off x="11038131" y="1153926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EB0EC2-2F71-4B08-B399-F2ABCBB082A8}"/>
              </a:ext>
            </a:extLst>
          </p:cNvPr>
          <p:cNvCxnSpPr>
            <a:cxnSpLocks/>
          </p:cNvCxnSpPr>
          <p:nvPr/>
        </p:nvCxnSpPr>
        <p:spPr>
          <a:xfrm>
            <a:off x="11379905" y="1166000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87FF9BE-77CA-4678-9A09-96BF19425E73}"/>
              </a:ext>
            </a:extLst>
          </p:cNvPr>
          <p:cNvSpPr txBox="1"/>
          <p:nvPr/>
        </p:nvSpPr>
        <p:spPr>
          <a:xfrm>
            <a:off x="10962546" y="1734404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07490AB-0BF7-4F18-B37B-7C7C0CEA0837}"/>
              </a:ext>
            </a:extLst>
          </p:cNvPr>
          <p:cNvSpPr txBox="1"/>
          <p:nvPr/>
        </p:nvSpPr>
        <p:spPr>
          <a:xfrm>
            <a:off x="405091" y="1165498"/>
            <a:ext cx="272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2" name="矢印: 右 91">
            <a:extLst>
              <a:ext uri="{FF2B5EF4-FFF2-40B4-BE49-F238E27FC236}">
                <a16:creationId xmlns:a16="http://schemas.microsoft.com/office/drawing/2014/main" id="{D59E8970-C3D6-4ACB-9831-D903460BC1B3}"/>
              </a:ext>
            </a:extLst>
          </p:cNvPr>
          <p:cNvSpPr/>
          <p:nvPr/>
        </p:nvSpPr>
        <p:spPr>
          <a:xfrm>
            <a:off x="3061379" y="456678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矢印: 右 93">
            <a:extLst>
              <a:ext uri="{FF2B5EF4-FFF2-40B4-BE49-F238E27FC236}">
                <a16:creationId xmlns:a16="http://schemas.microsoft.com/office/drawing/2014/main" id="{EAB3CD7C-AF66-4AAE-8B65-F1CFC72B7465}"/>
              </a:ext>
            </a:extLst>
          </p:cNvPr>
          <p:cNvSpPr/>
          <p:nvPr/>
        </p:nvSpPr>
        <p:spPr>
          <a:xfrm>
            <a:off x="5790023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7126457" y="2093501"/>
            <a:ext cx="0" cy="38237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53828" y="2009836"/>
            <a:ext cx="550498" cy="588357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9D09D5A6-4B16-4F38-9E08-1EBB3409572F}"/>
              </a:ext>
            </a:extLst>
          </p:cNvPr>
          <p:cNvSpPr txBox="1"/>
          <p:nvPr/>
        </p:nvSpPr>
        <p:spPr>
          <a:xfrm>
            <a:off x="5602259" y="5639993"/>
            <a:ext cx="101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6" name="矢印: 右 75">
            <a:extLst>
              <a:ext uri="{FF2B5EF4-FFF2-40B4-BE49-F238E27FC236}">
                <a16:creationId xmlns:a16="http://schemas.microsoft.com/office/drawing/2014/main" id="{B8D93DD4-A382-4E4D-A8E6-AAF3485460C7}"/>
              </a:ext>
            </a:extLst>
          </p:cNvPr>
          <p:cNvSpPr/>
          <p:nvPr/>
        </p:nvSpPr>
        <p:spPr>
          <a:xfrm>
            <a:off x="4074744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A8CAA346-9F1F-441C-BC72-273B41C1D863}"/>
              </a:ext>
            </a:extLst>
          </p:cNvPr>
          <p:cNvSpPr txBox="1"/>
          <p:nvPr/>
        </p:nvSpPr>
        <p:spPr>
          <a:xfrm>
            <a:off x="4665018" y="4979934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3AA6354-E4DC-41C7-AE8E-68A3B606E5FE}"/>
              </a:ext>
            </a:extLst>
          </p:cNvPr>
          <p:cNvSpPr txBox="1"/>
          <p:nvPr/>
        </p:nvSpPr>
        <p:spPr>
          <a:xfrm>
            <a:off x="6774942" y="3022980"/>
            <a:ext cx="108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242321ED-F935-43BF-AEBA-B1B2BD72797E}"/>
              </a:ext>
            </a:extLst>
          </p:cNvPr>
          <p:cNvSpPr/>
          <p:nvPr/>
        </p:nvSpPr>
        <p:spPr>
          <a:xfrm>
            <a:off x="6480409" y="263054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C2D1AF-A081-B913-EDB0-39DCDDA8FD95}"/>
              </a:ext>
            </a:extLst>
          </p:cNvPr>
          <p:cNvSpPr txBox="1"/>
          <p:nvPr/>
        </p:nvSpPr>
        <p:spPr>
          <a:xfrm>
            <a:off x="7477973" y="3511735"/>
            <a:ext cx="417686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lang="en-US" altLang="ja-JP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また，２ｍちぢまった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294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97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6074359" y="2202098"/>
            <a:ext cx="0" cy="38131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5504203" y="1487646"/>
            <a:ext cx="3058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10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5238084" y="3906463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92745" y="3938757"/>
            <a:ext cx="645795" cy="58477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380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267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7084943" y="1938156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557485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578913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62B5A0AE-5AA8-46FF-94D6-E4B1F8964961}"/>
              </a:ext>
            </a:extLst>
          </p:cNvPr>
          <p:cNvCxnSpPr>
            <a:cxnSpLocks/>
          </p:cNvCxnSpPr>
          <p:nvPr/>
        </p:nvCxnSpPr>
        <p:spPr>
          <a:xfrm flipV="1">
            <a:off x="9123240" y="4529554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E5894C-63DF-4B4E-88AA-22B9FBE85B11}"/>
              </a:ext>
            </a:extLst>
          </p:cNvPr>
          <p:cNvSpPr txBox="1"/>
          <p:nvPr/>
        </p:nvSpPr>
        <p:spPr>
          <a:xfrm>
            <a:off x="3886508" y="3345559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639434" y="504143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C8097E6-DCF3-4B9B-A54A-1ECE28F63468}"/>
              </a:ext>
            </a:extLst>
          </p:cNvPr>
          <p:cNvCxnSpPr>
            <a:cxnSpLocks/>
          </p:cNvCxnSpPr>
          <p:nvPr/>
        </p:nvCxnSpPr>
        <p:spPr>
          <a:xfrm>
            <a:off x="6096000" y="5657915"/>
            <a:ext cx="1735514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5238084" y="6052547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C9086158-9C8D-43D0-A851-2DAB1A988CD3}"/>
              </a:ext>
            </a:extLst>
          </p:cNvPr>
          <p:cNvSpPr/>
          <p:nvPr/>
        </p:nvSpPr>
        <p:spPr>
          <a:xfrm>
            <a:off x="2038002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57061CE8-3B2E-4DB2-A5CD-022376ECDE3B}"/>
              </a:ext>
            </a:extLst>
          </p:cNvPr>
          <p:cNvSpPr/>
          <p:nvPr/>
        </p:nvSpPr>
        <p:spPr>
          <a:xfrm>
            <a:off x="5128377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矢印: 右 83">
            <a:extLst>
              <a:ext uri="{FF2B5EF4-FFF2-40B4-BE49-F238E27FC236}">
                <a16:creationId xmlns:a16="http://schemas.microsoft.com/office/drawing/2014/main" id="{3C0EA18A-7A48-4E62-ABEC-24E63DD7779F}"/>
              </a:ext>
            </a:extLst>
          </p:cNvPr>
          <p:cNvSpPr/>
          <p:nvPr/>
        </p:nvSpPr>
        <p:spPr>
          <a:xfrm>
            <a:off x="10400941" y="1315085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矢印: 右 84">
            <a:extLst>
              <a:ext uri="{FF2B5EF4-FFF2-40B4-BE49-F238E27FC236}">
                <a16:creationId xmlns:a16="http://schemas.microsoft.com/office/drawing/2014/main" id="{EAB6092B-0834-4847-8779-88A4BEEEA9EF}"/>
              </a:ext>
            </a:extLst>
          </p:cNvPr>
          <p:cNvSpPr/>
          <p:nvPr/>
        </p:nvSpPr>
        <p:spPr>
          <a:xfrm>
            <a:off x="10400941" y="182705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87B2E63-3580-4B92-A3E9-CD1BC57AB3F0}"/>
              </a:ext>
            </a:extLst>
          </p:cNvPr>
          <p:cNvSpPr txBox="1"/>
          <p:nvPr/>
        </p:nvSpPr>
        <p:spPr>
          <a:xfrm>
            <a:off x="8904141" y="1688365"/>
            <a:ext cx="161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2459982-3A16-447D-9499-447D76D9A3A6}"/>
              </a:ext>
            </a:extLst>
          </p:cNvPr>
          <p:cNvSpPr txBox="1"/>
          <p:nvPr/>
        </p:nvSpPr>
        <p:spPr>
          <a:xfrm>
            <a:off x="8945227" y="1165007"/>
            <a:ext cx="161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B09D7BB-D5DF-4B0F-B140-6566A3402AF9}"/>
              </a:ext>
            </a:extLst>
          </p:cNvPr>
          <p:cNvCxnSpPr>
            <a:cxnSpLocks/>
          </p:cNvCxnSpPr>
          <p:nvPr/>
        </p:nvCxnSpPr>
        <p:spPr>
          <a:xfrm>
            <a:off x="11038131" y="1153926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EB0EC2-2F71-4B08-B399-F2ABCBB082A8}"/>
              </a:ext>
            </a:extLst>
          </p:cNvPr>
          <p:cNvCxnSpPr>
            <a:cxnSpLocks/>
          </p:cNvCxnSpPr>
          <p:nvPr/>
        </p:nvCxnSpPr>
        <p:spPr>
          <a:xfrm>
            <a:off x="11379905" y="1166000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87FF9BE-77CA-4678-9A09-96BF19425E73}"/>
              </a:ext>
            </a:extLst>
          </p:cNvPr>
          <p:cNvSpPr txBox="1"/>
          <p:nvPr/>
        </p:nvSpPr>
        <p:spPr>
          <a:xfrm>
            <a:off x="10962546" y="1734404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07490AB-0BF7-4F18-B37B-7C7C0CEA0837}"/>
              </a:ext>
            </a:extLst>
          </p:cNvPr>
          <p:cNvSpPr txBox="1"/>
          <p:nvPr/>
        </p:nvSpPr>
        <p:spPr>
          <a:xfrm>
            <a:off x="405091" y="1165498"/>
            <a:ext cx="272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2" name="矢印: 右 91">
            <a:extLst>
              <a:ext uri="{FF2B5EF4-FFF2-40B4-BE49-F238E27FC236}">
                <a16:creationId xmlns:a16="http://schemas.microsoft.com/office/drawing/2014/main" id="{D59E8970-C3D6-4ACB-9831-D903460BC1B3}"/>
              </a:ext>
            </a:extLst>
          </p:cNvPr>
          <p:cNvSpPr/>
          <p:nvPr/>
        </p:nvSpPr>
        <p:spPr>
          <a:xfrm>
            <a:off x="3061379" y="456678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矢印: 右 93">
            <a:extLst>
              <a:ext uri="{FF2B5EF4-FFF2-40B4-BE49-F238E27FC236}">
                <a16:creationId xmlns:a16="http://schemas.microsoft.com/office/drawing/2014/main" id="{EAB3CD7C-AF66-4AAE-8B65-F1CFC72B7465}"/>
              </a:ext>
            </a:extLst>
          </p:cNvPr>
          <p:cNvSpPr/>
          <p:nvPr/>
        </p:nvSpPr>
        <p:spPr>
          <a:xfrm>
            <a:off x="5790023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7815026" y="2108658"/>
            <a:ext cx="0" cy="38237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32026" y="2054498"/>
            <a:ext cx="550498" cy="588357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9D09D5A6-4B16-4F38-9E08-1EBB3409572F}"/>
              </a:ext>
            </a:extLst>
          </p:cNvPr>
          <p:cNvSpPr txBox="1"/>
          <p:nvPr/>
        </p:nvSpPr>
        <p:spPr>
          <a:xfrm>
            <a:off x="6369963" y="5632296"/>
            <a:ext cx="101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6" name="矢印: 右 75">
            <a:extLst>
              <a:ext uri="{FF2B5EF4-FFF2-40B4-BE49-F238E27FC236}">
                <a16:creationId xmlns:a16="http://schemas.microsoft.com/office/drawing/2014/main" id="{B8D93DD4-A382-4E4D-A8E6-AAF3485460C7}"/>
              </a:ext>
            </a:extLst>
          </p:cNvPr>
          <p:cNvSpPr/>
          <p:nvPr/>
        </p:nvSpPr>
        <p:spPr>
          <a:xfrm>
            <a:off x="4074744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3AA6354-E4DC-41C7-AE8E-68A3B606E5FE}"/>
              </a:ext>
            </a:extLst>
          </p:cNvPr>
          <p:cNvSpPr txBox="1"/>
          <p:nvPr/>
        </p:nvSpPr>
        <p:spPr>
          <a:xfrm>
            <a:off x="7118631" y="3023105"/>
            <a:ext cx="108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242321ED-F935-43BF-AEBA-B1B2BD72797E}"/>
              </a:ext>
            </a:extLst>
          </p:cNvPr>
          <p:cNvSpPr/>
          <p:nvPr/>
        </p:nvSpPr>
        <p:spPr>
          <a:xfrm>
            <a:off x="6480409" y="263054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FAE67C17-A7AB-409C-91BD-C374D6D0BBA5}"/>
              </a:ext>
            </a:extLst>
          </p:cNvPr>
          <p:cNvSpPr/>
          <p:nvPr/>
        </p:nvSpPr>
        <p:spPr>
          <a:xfrm>
            <a:off x="7181135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矢印: 右 92">
            <a:extLst>
              <a:ext uri="{FF2B5EF4-FFF2-40B4-BE49-F238E27FC236}">
                <a16:creationId xmlns:a16="http://schemas.microsoft.com/office/drawing/2014/main" id="{250161B6-B9DE-4CC1-B457-6067E0D317BF}"/>
              </a:ext>
            </a:extLst>
          </p:cNvPr>
          <p:cNvSpPr/>
          <p:nvPr/>
        </p:nvSpPr>
        <p:spPr>
          <a:xfrm>
            <a:off x="5121074" y="458025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8C47941C-A6FF-438F-8ACD-17925E235D3D}"/>
              </a:ext>
            </a:extLst>
          </p:cNvPr>
          <p:cNvSpPr txBox="1"/>
          <p:nvPr/>
        </p:nvSpPr>
        <p:spPr>
          <a:xfrm>
            <a:off x="5687327" y="4959693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03BB499-D94E-4375-782C-6D7422A9E21E}"/>
              </a:ext>
            </a:extLst>
          </p:cNvPr>
          <p:cNvSpPr txBox="1"/>
          <p:nvPr/>
        </p:nvSpPr>
        <p:spPr>
          <a:xfrm>
            <a:off x="7956107" y="3470035"/>
            <a:ext cx="417686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lang="en-US" altLang="ja-JP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また，２ｍちぢまった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576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97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7133317" y="2202098"/>
            <a:ext cx="0" cy="38131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5980076" y="1417902"/>
            <a:ext cx="3129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11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243901" y="5093464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49089" y="3972710"/>
            <a:ext cx="645795" cy="58477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380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267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7776281" y="1832600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557485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578913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62B5A0AE-5AA8-46FF-94D6-E4B1F8964961}"/>
              </a:ext>
            </a:extLst>
          </p:cNvPr>
          <p:cNvCxnSpPr>
            <a:cxnSpLocks/>
          </p:cNvCxnSpPr>
          <p:nvPr/>
        </p:nvCxnSpPr>
        <p:spPr>
          <a:xfrm flipV="1">
            <a:off x="9123240" y="4529554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E5894C-63DF-4B4E-88AA-22B9FBE85B11}"/>
              </a:ext>
            </a:extLst>
          </p:cNvPr>
          <p:cNvSpPr txBox="1"/>
          <p:nvPr/>
        </p:nvSpPr>
        <p:spPr>
          <a:xfrm>
            <a:off x="4959961" y="3529751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639434" y="504143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C8097E6-DCF3-4B9B-A54A-1ECE28F63468}"/>
              </a:ext>
            </a:extLst>
          </p:cNvPr>
          <p:cNvCxnSpPr>
            <a:cxnSpLocks/>
          </p:cNvCxnSpPr>
          <p:nvPr/>
        </p:nvCxnSpPr>
        <p:spPr>
          <a:xfrm>
            <a:off x="7118838" y="5614845"/>
            <a:ext cx="1377974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6204685" y="6119518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C9086158-9C8D-43D0-A851-2DAB1A988CD3}"/>
              </a:ext>
            </a:extLst>
          </p:cNvPr>
          <p:cNvSpPr/>
          <p:nvPr/>
        </p:nvSpPr>
        <p:spPr>
          <a:xfrm>
            <a:off x="2038002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57061CE8-3B2E-4DB2-A5CD-022376ECDE3B}"/>
              </a:ext>
            </a:extLst>
          </p:cNvPr>
          <p:cNvSpPr/>
          <p:nvPr/>
        </p:nvSpPr>
        <p:spPr>
          <a:xfrm>
            <a:off x="5128377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矢印: 右 83">
            <a:extLst>
              <a:ext uri="{FF2B5EF4-FFF2-40B4-BE49-F238E27FC236}">
                <a16:creationId xmlns:a16="http://schemas.microsoft.com/office/drawing/2014/main" id="{3C0EA18A-7A48-4E62-ABEC-24E63DD7779F}"/>
              </a:ext>
            </a:extLst>
          </p:cNvPr>
          <p:cNvSpPr/>
          <p:nvPr/>
        </p:nvSpPr>
        <p:spPr>
          <a:xfrm>
            <a:off x="2822662" y="563367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矢印: 右 84">
            <a:extLst>
              <a:ext uri="{FF2B5EF4-FFF2-40B4-BE49-F238E27FC236}">
                <a16:creationId xmlns:a16="http://schemas.microsoft.com/office/drawing/2014/main" id="{EAB6092B-0834-4847-8779-88A4BEEEA9EF}"/>
              </a:ext>
            </a:extLst>
          </p:cNvPr>
          <p:cNvSpPr/>
          <p:nvPr/>
        </p:nvSpPr>
        <p:spPr>
          <a:xfrm>
            <a:off x="2822662" y="6145648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87B2E63-3580-4B92-A3E9-CD1BC57AB3F0}"/>
              </a:ext>
            </a:extLst>
          </p:cNvPr>
          <p:cNvSpPr txBox="1"/>
          <p:nvPr/>
        </p:nvSpPr>
        <p:spPr>
          <a:xfrm>
            <a:off x="1325862" y="6006957"/>
            <a:ext cx="161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2459982-3A16-447D-9499-447D76D9A3A6}"/>
              </a:ext>
            </a:extLst>
          </p:cNvPr>
          <p:cNvSpPr txBox="1"/>
          <p:nvPr/>
        </p:nvSpPr>
        <p:spPr>
          <a:xfrm>
            <a:off x="1366948" y="5483599"/>
            <a:ext cx="161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B09D7BB-D5DF-4B0F-B140-6566A3402AF9}"/>
              </a:ext>
            </a:extLst>
          </p:cNvPr>
          <p:cNvCxnSpPr>
            <a:cxnSpLocks/>
          </p:cNvCxnSpPr>
          <p:nvPr/>
        </p:nvCxnSpPr>
        <p:spPr>
          <a:xfrm>
            <a:off x="3459852" y="5472518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EB0EC2-2F71-4B08-B399-F2ABCBB082A8}"/>
              </a:ext>
            </a:extLst>
          </p:cNvPr>
          <p:cNvCxnSpPr>
            <a:cxnSpLocks/>
          </p:cNvCxnSpPr>
          <p:nvPr/>
        </p:nvCxnSpPr>
        <p:spPr>
          <a:xfrm>
            <a:off x="3801626" y="5484592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87FF9BE-77CA-4678-9A09-96BF19425E73}"/>
              </a:ext>
            </a:extLst>
          </p:cNvPr>
          <p:cNvSpPr txBox="1"/>
          <p:nvPr/>
        </p:nvSpPr>
        <p:spPr>
          <a:xfrm>
            <a:off x="3384267" y="6052996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07490AB-0BF7-4F18-B37B-7C7C0CEA0837}"/>
              </a:ext>
            </a:extLst>
          </p:cNvPr>
          <p:cNvSpPr txBox="1"/>
          <p:nvPr/>
        </p:nvSpPr>
        <p:spPr>
          <a:xfrm>
            <a:off x="405091" y="1165498"/>
            <a:ext cx="272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2" name="矢印: 右 91">
            <a:extLst>
              <a:ext uri="{FF2B5EF4-FFF2-40B4-BE49-F238E27FC236}">
                <a16:creationId xmlns:a16="http://schemas.microsoft.com/office/drawing/2014/main" id="{D59E8970-C3D6-4ACB-9831-D903460BC1B3}"/>
              </a:ext>
            </a:extLst>
          </p:cNvPr>
          <p:cNvSpPr/>
          <p:nvPr/>
        </p:nvSpPr>
        <p:spPr>
          <a:xfrm>
            <a:off x="3061379" y="456678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矢印: 右 93">
            <a:extLst>
              <a:ext uri="{FF2B5EF4-FFF2-40B4-BE49-F238E27FC236}">
                <a16:creationId xmlns:a16="http://schemas.microsoft.com/office/drawing/2014/main" id="{EAB3CD7C-AF66-4AAE-8B65-F1CFC72B7465}"/>
              </a:ext>
            </a:extLst>
          </p:cNvPr>
          <p:cNvSpPr/>
          <p:nvPr/>
        </p:nvSpPr>
        <p:spPr>
          <a:xfrm>
            <a:off x="5790023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8489396" y="2108658"/>
            <a:ext cx="0" cy="38237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14147" y="1912809"/>
            <a:ext cx="550498" cy="588357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9D09D5A6-4B16-4F38-9E08-1EBB3409572F}"/>
              </a:ext>
            </a:extLst>
          </p:cNvPr>
          <p:cNvSpPr txBox="1"/>
          <p:nvPr/>
        </p:nvSpPr>
        <p:spPr>
          <a:xfrm>
            <a:off x="7422917" y="5626210"/>
            <a:ext cx="101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6" name="矢印: 右 75">
            <a:extLst>
              <a:ext uri="{FF2B5EF4-FFF2-40B4-BE49-F238E27FC236}">
                <a16:creationId xmlns:a16="http://schemas.microsoft.com/office/drawing/2014/main" id="{B8D93DD4-A382-4E4D-A8E6-AAF3485460C7}"/>
              </a:ext>
            </a:extLst>
          </p:cNvPr>
          <p:cNvSpPr/>
          <p:nvPr/>
        </p:nvSpPr>
        <p:spPr>
          <a:xfrm>
            <a:off x="4074744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3AA6354-E4DC-41C7-AE8E-68A3B606E5FE}"/>
              </a:ext>
            </a:extLst>
          </p:cNvPr>
          <p:cNvSpPr txBox="1"/>
          <p:nvPr/>
        </p:nvSpPr>
        <p:spPr>
          <a:xfrm>
            <a:off x="7967666" y="3033952"/>
            <a:ext cx="108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242321ED-F935-43BF-AEBA-B1B2BD72797E}"/>
              </a:ext>
            </a:extLst>
          </p:cNvPr>
          <p:cNvSpPr/>
          <p:nvPr/>
        </p:nvSpPr>
        <p:spPr>
          <a:xfrm>
            <a:off x="6480409" y="263054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FAE67C17-A7AB-409C-91BD-C374D6D0BBA5}"/>
              </a:ext>
            </a:extLst>
          </p:cNvPr>
          <p:cNvSpPr/>
          <p:nvPr/>
        </p:nvSpPr>
        <p:spPr>
          <a:xfrm>
            <a:off x="7181135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矢印: 右 92">
            <a:extLst>
              <a:ext uri="{FF2B5EF4-FFF2-40B4-BE49-F238E27FC236}">
                <a16:creationId xmlns:a16="http://schemas.microsoft.com/office/drawing/2014/main" id="{250161B6-B9DE-4CC1-B457-6067E0D317BF}"/>
              </a:ext>
            </a:extLst>
          </p:cNvPr>
          <p:cNvSpPr/>
          <p:nvPr/>
        </p:nvSpPr>
        <p:spPr>
          <a:xfrm>
            <a:off x="5121074" y="458025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8C47941C-A6FF-438F-8ACD-17925E235D3D}"/>
              </a:ext>
            </a:extLst>
          </p:cNvPr>
          <p:cNvSpPr txBox="1"/>
          <p:nvPr/>
        </p:nvSpPr>
        <p:spPr>
          <a:xfrm>
            <a:off x="6569457" y="4961788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3" name="矢印: 右 82">
            <a:extLst>
              <a:ext uri="{FF2B5EF4-FFF2-40B4-BE49-F238E27FC236}">
                <a16:creationId xmlns:a16="http://schemas.microsoft.com/office/drawing/2014/main" id="{24B80F61-0E68-4E92-945E-7E06F76D7A39}"/>
              </a:ext>
            </a:extLst>
          </p:cNvPr>
          <p:cNvSpPr/>
          <p:nvPr/>
        </p:nvSpPr>
        <p:spPr>
          <a:xfrm>
            <a:off x="7846433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矢印: 右 94">
            <a:extLst>
              <a:ext uri="{FF2B5EF4-FFF2-40B4-BE49-F238E27FC236}">
                <a16:creationId xmlns:a16="http://schemas.microsoft.com/office/drawing/2014/main" id="{4A683076-B575-414B-9094-3119FBD88AC7}"/>
              </a:ext>
            </a:extLst>
          </p:cNvPr>
          <p:cNvSpPr/>
          <p:nvPr/>
        </p:nvSpPr>
        <p:spPr>
          <a:xfrm>
            <a:off x="6120063" y="458343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CA195E7-EFF6-3766-BC53-55D6E91508D7}"/>
              </a:ext>
            </a:extLst>
          </p:cNvPr>
          <p:cNvSpPr txBox="1"/>
          <p:nvPr/>
        </p:nvSpPr>
        <p:spPr>
          <a:xfrm>
            <a:off x="7902528" y="3482371"/>
            <a:ext cx="398834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lang="en-US" altLang="ja-JP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また，２ｍちぢまった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651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8188378" y="2202098"/>
            <a:ext cx="0" cy="38131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6991379" y="1417604"/>
            <a:ext cx="3067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243901" y="5093464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06026" y="3946186"/>
            <a:ext cx="645795" cy="58477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380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267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8498264" y="1917505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557485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578913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62B5A0AE-5AA8-46FF-94D6-E4B1F8964961}"/>
              </a:ext>
            </a:extLst>
          </p:cNvPr>
          <p:cNvCxnSpPr>
            <a:cxnSpLocks/>
          </p:cNvCxnSpPr>
          <p:nvPr/>
        </p:nvCxnSpPr>
        <p:spPr>
          <a:xfrm flipV="1">
            <a:off x="9123240" y="4529554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E5894C-63DF-4B4E-88AA-22B9FBE85B11}"/>
              </a:ext>
            </a:extLst>
          </p:cNvPr>
          <p:cNvSpPr txBox="1"/>
          <p:nvPr/>
        </p:nvSpPr>
        <p:spPr>
          <a:xfrm>
            <a:off x="5888794" y="3400355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7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639434" y="504143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C8097E6-DCF3-4B9B-A54A-1ECE28F63468}"/>
              </a:ext>
            </a:extLst>
          </p:cNvPr>
          <p:cNvCxnSpPr>
            <a:cxnSpLocks/>
          </p:cNvCxnSpPr>
          <p:nvPr/>
        </p:nvCxnSpPr>
        <p:spPr>
          <a:xfrm flipV="1">
            <a:off x="8183052" y="5544468"/>
            <a:ext cx="951618" cy="8524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6991380" y="6218654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C9086158-9C8D-43D0-A851-2DAB1A988CD3}"/>
              </a:ext>
            </a:extLst>
          </p:cNvPr>
          <p:cNvSpPr/>
          <p:nvPr/>
        </p:nvSpPr>
        <p:spPr>
          <a:xfrm>
            <a:off x="2038002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57061CE8-3B2E-4DB2-A5CD-022376ECDE3B}"/>
              </a:ext>
            </a:extLst>
          </p:cNvPr>
          <p:cNvSpPr/>
          <p:nvPr/>
        </p:nvSpPr>
        <p:spPr>
          <a:xfrm>
            <a:off x="5128377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矢印: 右 83">
            <a:extLst>
              <a:ext uri="{FF2B5EF4-FFF2-40B4-BE49-F238E27FC236}">
                <a16:creationId xmlns:a16="http://schemas.microsoft.com/office/drawing/2014/main" id="{3C0EA18A-7A48-4E62-ABEC-24E63DD7779F}"/>
              </a:ext>
            </a:extLst>
          </p:cNvPr>
          <p:cNvSpPr/>
          <p:nvPr/>
        </p:nvSpPr>
        <p:spPr>
          <a:xfrm>
            <a:off x="2874537" y="567842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矢印: 右 84">
            <a:extLst>
              <a:ext uri="{FF2B5EF4-FFF2-40B4-BE49-F238E27FC236}">
                <a16:creationId xmlns:a16="http://schemas.microsoft.com/office/drawing/2014/main" id="{EAB6092B-0834-4847-8779-88A4BEEEA9EF}"/>
              </a:ext>
            </a:extLst>
          </p:cNvPr>
          <p:cNvSpPr/>
          <p:nvPr/>
        </p:nvSpPr>
        <p:spPr>
          <a:xfrm>
            <a:off x="2874537" y="619039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87B2E63-3580-4B92-A3E9-CD1BC57AB3F0}"/>
              </a:ext>
            </a:extLst>
          </p:cNvPr>
          <p:cNvSpPr txBox="1"/>
          <p:nvPr/>
        </p:nvSpPr>
        <p:spPr>
          <a:xfrm>
            <a:off x="1377737" y="6051706"/>
            <a:ext cx="161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2459982-3A16-447D-9499-447D76D9A3A6}"/>
              </a:ext>
            </a:extLst>
          </p:cNvPr>
          <p:cNvSpPr txBox="1"/>
          <p:nvPr/>
        </p:nvSpPr>
        <p:spPr>
          <a:xfrm>
            <a:off x="1418823" y="5528348"/>
            <a:ext cx="161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B09D7BB-D5DF-4B0F-B140-6566A3402AF9}"/>
              </a:ext>
            </a:extLst>
          </p:cNvPr>
          <p:cNvCxnSpPr>
            <a:cxnSpLocks/>
          </p:cNvCxnSpPr>
          <p:nvPr/>
        </p:nvCxnSpPr>
        <p:spPr>
          <a:xfrm>
            <a:off x="3511727" y="5517267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EB0EC2-2F71-4B08-B399-F2ABCBB082A8}"/>
              </a:ext>
            </a:extLst>
          </p:cNvPr>
          <p:cNvCxnSpPr>
            <a:cxnSpLocks/>
          </p:cNvCxnSpPr>
          <p:nvPr/>
        </p:nvCxnSpPr>
        <p:spPr>
          <a:xfrm>
            <a:off x="3853501" y="5529341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87FF9BE-77CA-4678-9A09-96BF19425E73}"/>
              </a:ext>
            </a:extLst>
          </p:cNvPr>
          <p:cNvSpPr txBox="1"/>
          <p:nvPr/>
        </p:nvSpPr>
        <p:spPr>
          <a:xfrm>
            <a:off x="3436142" y="609774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07490AB-0BF7-4F18-B37B-7C7C0CEA0837}"/>
              </a:ext>
            </a:extLst>
          </p:cNvPr>
          <p:cNvSpPr txBox="1"/>
          <p:nvPr/>
        </p:nvSpPr>
        <p:spPr>
          <a:xfrm>
            <a:off x="405091" y="1165498"/>
            <a:ext cx="272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7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2" name="矢印: 右 91">
            <a:extLst>
              <a:ext uri="{FF2B5EF4-FFF2-40B4-BE49-F238E27FC236}">
                <a16:creationId xmlns:a16="http://schemas.microsoft.com/office/drawing/2014/main" id="{D59E8970-C3D6-4ACB-9831-D903460BC1B3}"/>
              </a:ext>
            </a:extLst>
          </p:cNvPr>
          <p:cNvSpPr/>
          <p:nvPr/>
        </p:nvSpPr>
        <p:spPr>
          <a:xfrm>
            <a:off x="3061379" y="456678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矢印: 右 93">
            <a:extLst>
              <a:ext uri="{FF2B5EF4-FFF2-40B4-BE49-F238E27FC236}">
                <a16:creationId xmlns:a16="http://schemas.microsoft.com/office/drawing/2014/main" id="{EAB3CD7C-AF66-4AAE-8B65-F1CFC72B7465}"/>
              </a:ext>
            </a:extLst>
          </p:cNvPr>
          <p:cNvSpPr/>
          <p:nvPr/>
        </p:nvSpPr>
        <p:spPr>
          <a:xfrm>
            <a:off x="5790023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9180390" y="2094875"/>
            <a:ext cx="0" cy="38237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21573" y="1983621"/>
            <a:ext cx="550498" cy="588357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9D09D5A6-4B16-4F38-9E08-1EBB3409572F}"/>
              </a:ext>
            </a:extLst>
          </p:cNvPr>
          <p:cNvSpPr txBox="1"/>
          <p:nvPr/>
        </p:nvSpPr>
        <p:spPr>
          <a:xfrm>
            <a:off x="8279447" y="5626210"/>
            <a:ext cx="101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6" name="矢印: 右 75">
            <a:extLst>
              <a:ext uri="{FF2B5EF4-FFF2-40B4-BE49-F238E27FC236}">
                <a16:creationId xmlns:a16="http://schemas.microsoft.com/office/drawing/2014/main" id="{B8D93DD4-A382-4E4D-A8E6-AAF3485460C7}"/>
              </a:ext>
            </a:extLst>
          </p:cNvPr>
          <p:cNvSpPr/>
          <p:nvPr/>
        </p:nvSpPr>
        <p:spPr>
          <a:xfrm>
            <a:off x="4074744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3AA6354-E4DC-41C7-AE8E-68A3B606E5FE}"/>
              </a:ext>
            </a:extLst>
          </p:cNvPr>
          <p:cNvSpPr txBox="1"/>
          <p:nvPr/>
        </p:nvSpPr>
        <p:spPr>
          <a:xfrm>
            <a:off x="8832259" y="3088658"/>
            <a:ext cx="108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48m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242321ED-F935-43BF-AEBA-B1B2BD72797E}"/>
              </a:ext>
            </a:extLst>
          </p:cNvPr>
          <p:cNvSpPr/>
          <p:nvPr/>
        </p:nvSpPr>
        <p:spPr>
          <a:xfrm>
            <a:off x="6480409" y="263054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FAE67C17-A7AB-409C-91BD-C374D6D0BBA5}"/>
              </a:ext>
            </a:extLst>
          </p:cNvPr>
          <p:cNvSpPr/>
          <p:nvPr/>
        </p:nvSpPr>
        <p:spPr>
          <a:xfrm>
            <a:off x="7181135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矢印: 右 92">
            <a:extLst>
              <a:ext uri="{FF2B5EF4-FFF2-40B4-BE49-F238E27FC236}">
                <a16:creationId xmlns:a16="http://schemas.microsoft.com/office/drawing/2014/main" id="{250161B6-B9DE-4CC1-B457-6067E0D317BF}"/>
              </a:ext>
            </a:extLst>
          </p:cNvPr>
          <p:cNvSpPr/>
          <p:nvPr/>
        </p:nvSpPr>
        <p:spPr>
          <a:xfrm>
            <a:off x="5121074" y="458025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矢印: 右 82">
            <a:extLst>
              <a:ext uri="{FF2B5EF4-FFF2-40B4-BE49-F238E27FC236}">
                <a16:creationId xmlns:a16="http://schemas.microsoft.com/office/drawing/2014/main" id="{24B80F61-0E68-4E92-945E-7E06F76D7A39}"/>
              </a:ext>
            </a:extLst>
          </p:cNvPr>
          <p:cNvSpPr/>
          <p:nvPr/>
        </p:nvSpPr>
        <p:spPr>
          <a:xfrm>
            <a:off x="7846433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矢印: 右 94">
            <a:extLst>
              <a:ext uri="{FF2B5EF4-FFF2-40B4-BE49-F238E27FC236}">
                <a16:creationId xmlns:a16="http://schemas.microsoft.com/office/drawing/2014/main" id="{4A683076-B575-414B-9094-3119FBD88AC7}"/>
              </a:ext>
            </a:extLst>
          </p:cNvPr>
          <p:cNvSpPr/>
          <p:nvPr/>
        </p:nvSpPr>
        <p:spPr>
          <a:xfrm>
            <a:off x="6120063" y="458343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矢印: 右 95">
            <a:extLst>
              <a:ext uri="{FF2B5EF4-FFF2-40B4-BE49-F238E27FC236}">
                <a16:creationId xmlns:a16="http://schemas.microsoft.com/office/drawing/2014/main" id="{FDE8E65D-FD5F-4E61-A85B-5AFECE8E42CC}"/>
              </a:ext>
            </a:extLst>
          </p:cNvPr>
          <p:cNvSpPr/>
          <p:nvPr/>
        </p:nvSpPr>
        <p:spPr>
          <a:xfrm>
            <a:off x="8511517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矢印: 右 100">
            <a:extLst>
              <a:ext uri="{FF2B5EF4-FFF2-40B4-BE49-F238E27FC236}">
                <a16:creationId xmlns:a16="http://schemas.microsoft.com/office/drawing/2014/main" id="{1DC96B04-E15A-4725-A726-9A6776F1FCDA}"/>
              </a:ext>
            </a:extLst>
          </p:cNvPr>
          <p:cNvSpPr/>
          <p:nvPr/>
        </p:nvSpPr>
        <p:spPr>
          <a:xfrm>
            <a:off x="7151267" y="4578913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1566628-5145-4967-B4EE-6E600D8B40DA}"/>
              </a:ext>
            </a:extLst>
          </p:cNvPr>
          <p:cNvSpPr txBox="1"/>
          <p:nvPr/>
        </p:nvSpPr>
        <p:spPr>
          <a:xfrm>
            <a:off x="7680467" y="4962485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5DD0703-2642-D5E4-19D3-5718FBA23119}"/>
              </a:ext>
            </a:extLst>
          </p:cNvPr>
          <p:cNvSpPr txBox="1"/>
          <p:nvPr/>
        </p:nvSpPr>
        <p:spPr>
          <a:xfrm>
            <a:off x="8859207" y="3490060"/>
            <a:ext cx="340606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8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28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lang="en-US" altLang="ja-JP" sz="28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28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また，２ｍちぢまった</a:t>
            </a:r>
            <a:endParaRPr kumimoji="1" lang="ja-JP" altLang="en-US" sz="28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78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9134670" y="2202098"/>
            <a:ext cx="0" cy="38131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7531519" y="1374125"/>
            <a:ext cx="2930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13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8309592" y="3955481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57743" y="4052902"/>
            <a:ext cx="645795" cy="58477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380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267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9100409" y="1822402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557485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578913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62B5A0AE-5AA8-46FF-94D6-E4B1F8964961}"/>
              </a:ext>
            </a:extLst>
          </p:cNvPr>
          <p:cNvCxnSpPr>
            <a:cxnSpLocks/>
          </p:cNvCxnSpPr>
          <p:nvPr/>
        </p:nvCxnSpPr>
        <p:spPr>
          <a:xfrm flipV="1">
            <a:off x="9123240" y="4529554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E5894C-63DF-4B4E-88AA-22B9FBE85B11}"/>
              </a:ext>
            </a:extLst>
          </p:cNvPr>
          <p:cNvSpPr txBox="1"/>
          <p:nvPr/>
        </p:nvSpPr>
        <p:spPr>
          <a:xfrm>
            <a:off x="7015655" y="3530793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639434" y="504143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C8097E6-DCF3-4B9B-A54A-1ECE28F63468}"/>
              </a:ext>
            </a:extLst>
          </p:cNvPr>
          <p:cNvCxnSpPr>
            <a:cxnSpLocks/>
          </p:cNvCxnSpPr>
          <p:nvPr/>
        </p:nvCxnSpPr>
        <p:spPr>
          <a:xfrm>
            <a:off x="9127606" y="5554863"/>
            <a:ext cx="692854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6991380" y="6218654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C9086158-9C8D-43D0-A851-2DAB1A988CD3}"/>
              </a:ext>
            </a:extLst>
          </p:cNvPr>
          <p:cNvSpPr/>
          <p:nvPr/>
        </p:nvSpPr>
        <p:spPr>
          <a:xfrm>
            <a:off x="2038002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57061CE8-3B2E-4DB2-A5CD-022376ECDE3B}"/>
              </a:ext>
            </a:extLst>
          </p:cNvPr>
          <p:cNvSpPr/>
          <p:nvPr/>
        </p:nvSpPr>
        <p:spPr>
          <a:xfrm>
            <a:off x="5128377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矢印: 右 83">
            <a:extLst>
              <a:ext uri="{FF2B5EF4-FFF2-40B4-BE49-F238E27FC236}">
                <a16:creationId xmlns:a16="http://schemas.microsoft.com/office/drawing/2014/main" id="{3C0EA18A-7A48-4E62-ABEC-24E63DD7779F}"/>
              </a:ext>
            </a:extLst>
          </p:cNvPr>
          <p:cNvSpPr/>
          <p:nvPr/>
        </p:nvSpPr>
        <p:spPr>
          <a:xfrm>
            <a:off x="2997854" y="5677615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矢印: 右 84">
            <a:extLst>
              <a:ext uri="{FF2B5EF4-FFF2-40B4-BE49-F238E27FC236}">
                <a16:creationId xmlns:a16="http://schemas.microsoft.com/office/drawing/2014/main" id="{EAB6092B-0834-4847-8779-88A4BEEEA9EF}"/>
              </a:ext>
            </a:extLst>
          </p:cNvPr>
          <p:cNvSpPr/>
          <p:nvPr/>
        </p:nvSpPr>
        <p:spPr>
          <a:xfrm>
            <a:off x="2997854" y="618958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87B2E63-3580-4B92-A3E9-CD1BC57AB3F0}"/>
              </a:ext>
            </a:extLst>
          </p:cNvPr>
          <p:cNvSpPr txBox="1"/>
          <p:nvPr/>
        </p:nvSpPr>
        <p:spPr>
          <a:xfrm>
            <a:off x="1501054" y="6050895"/>
            <a:ext cx="161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2459982-3A16-447D-9499-447D76D9A3A6}"/>
              </a:ext>
            </a:extLst>
          </p:cNvPr>
          <p:cNvSpPr txBox="1"/>
          <p:nvPr/>
        </p:nvSpPr>
        <p:spPr>
          <a:xfrm>
            <a:off x="1542140" y="5527537"/>
            <a:ext cx="161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B09D7BB-D5DF-4B0F-B140-6566A3402AF9}"/>
              </a:ext>
            </a:extLst>
          </p:cNvPr>
          <p:cNvCxnSpPr>
            <a:cxnSpLocks/>
          </p:cNvCxnSpPr>
          <p:nvPr/>
        </p:nvCxnSpPr>
        <p:spPr>
          <a:xfrm>
            <a:off x="3635044" y="5516456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EB0EC2-2F71-4B08-B399-F2ABCBB082A8}"/>
              </a:ext>
            </a:extLst>
          </p:cNvPr>
          <p:cNvCxnSpPr>
            <a:cxnSpLocks/>
          </p:cNvCxnSpPr>
          <p:nvPr/>
        </p:nvCxnSpPr>
        <p:spPr>
          <a:xfrm>
            <a:off x="3976818" y="5528530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87FF9BE-77CA-4678-9A09-96BF19425E73}"/>
              </a:ext>
            </a:extLst>
          </p:cNvPr>
          <p:cNvSpPr txBox="1"/>
          <p:nvPr/>
        </p:nvSpPr>
        <p:spPr>
          <a:xfrm>
            <a:off x="3559459" y="6096934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07490AB-0BF7-4F18-B37B-7C7C0CEA0837}"/>
              </a:ext>
            </a:extLst>
          </p:cNvPr>
          <p:cNvSpPr txBox="1"/>
          <p:nvPr/>
        </p:nvSpPr>
        <p:spPr>
          <a:xfrm>
            <a:off x="405091" y="1165498"/>
            <a:ext cx="272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2" name="矢印: 右 91">
            <a:extLst>
              <a:ext uri="{FF2B5EF4-FFF2-40B4-BE49-F238E27FC236}">
                <a16:creationId xmlns:a16="http://schemas.microsoft.com/office/drawing/2014/main" id="{D59E8970-C3D6-4ACB-9831-D903460BC1B3}"/>
              </a:ext>
            </a:extLst>
          </p:cNvPr>
          <p:cNvSpPr/>
          <p:nvPr/>
        </p:nvSpPr>
        <p:spPr>
          <a:xfrm>
            <a:off x="3061379" y="456678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矢印: 右 93">
            <a:extLst>
              <a:ext uri="{FF2B5EF4-FFF2-40B4-BE49-F238E27FC236}">
                <a16:creationId xmlns:a16="http://schemas.microsoft.com/office/drawing/2014/main" id="{EAB3CD7C-AF66-4AAE-8B65-F1CFC72B7465}"/>
              </a:ext>
            </a:extLst>
          </p:cNvPr>
          <p:cNvSpPr/>
          <p:nvPr/>
        </p:nvSpPr>
        <p:spPr>
          <a:xfrm>
            <a:off x="5790023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9854750" y="2051834"/>
            <a:ext cx="0" cy="38237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77059" y="1898576"/>
            <a:ext cx="550498" cy="588357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9D09D5A6-4B16-4F38-9E08-1EBB3409572F}"/>
              </a:ext>
            </a:extLst>
          </p:cNvPr>
          <p:cNvSpPr txBox="1"/>
          <p:nvPr/>
        </p:nvSpPr>
        <p:spPr>
          <a:xfrm>
            <a:off x="9184899" y="5626210"/>
            <a:ext cx="101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6" name="矢印: 右 75">
            <a:extLst>
              <a:ext uri="{FF2B5EF4-FFF2-40B4-BE49-F238E27FC236}">
                <a16:creationId xmlns:a16="http://schemas.microsoft.com/office/drawing/2014/main" id="{B8D93DD4-A382-4E4D-A8E6-AAF3485460C7}"/>
              </a:ext>
            </a:extLst>
          </p:cNvPr>
          <p:cNvSpPr/>
          <p:nvPr/>
        </p:nvSpPr>
        <p:spPr>
          <a:xfrm>
            <a:off x="4074744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3AA6354-E4DC-41C7-AE8E-68A3B606E5FE}"/>
              </a:ext>
            </a:extLst>
          </p:cNvPr>
          <p:cNvSpPr txBox="1"/>
          <p:nvPr/>
        </p:nvSpPr>
        <p:spPr>
          <a:xfrm>
            <a:off x="9448557" y="3087417"/>
            <a:ext cx="108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242321ED-F935-43BF-AEBA-B1B2BD72797E}"/>
              </a:ext>
            </a:extLst>
          </p:cNvPr>
          <p:cNvSpPr/>
          <p:nvPr/>
        </p:nvSpPr>
        <p:spPr>
          <a:xfrm>
            <a:off x="6480409" y="263054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FAE67C17-A7AB-409C-91BD-C374D6D0BBA5}"/>
              </a:ext>
            </a:extLst>
          </p:cNvPr>
          <p:cNvSpPr/>
          <p:nvPr/>
        </p:nvSpPr>
        <p:spPr>
          <a:xfrm>
            <a:off x="7181135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矢印: 右 92">
            <a:extLst>
              <a:ext uri="{FF2B5EF4-FFF2-40B4-BE49-F238E27FC236}">
                <a16:creationId xmlns:a16="http://schemas.microsoft.com/office/drawing/2014/main" id="{250161B6-B9DE-4CC1-B457-6067E0D317BF}"/>
              </a:ext>
            </a:extLst>
          </p:cNvPr>
          <p:cNvSpPr/>
          <p:nvPr/>
        </p:nvSpPr>
        <p:spPr>
          <a:xfrm>
            <a:off x="5121074" y="458025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矢印: 右 82">
            <a:extLst>
              <a:ext uri="{FF2B5EF4-FFF2-40B4-BE49-F238E27FC236}">
                <a16:creationId xmlns:a16="http://schemas.microsoft.com/office/drawing/2014/main" id="{24B80F61-0E68-4E92-945E-7E06F76D7A39}"/>
              </a:ext>
            </a:extLst>
          </p:cNvPr>
          <p:cNvSpPr/>
          <p:nvPr/>
        </p:nvSpPr>
        <p:spPr>
          <a:xfrm>
            <a:off x="7846433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矢印: 右 94">
            <a:extLst>
              <a:ext uri="{FF2B5EF4-FFF2-40B4-BE49-F238E27FC236}">
                <a16:creationId xmlns:a16="http://schemas.microsoft.com/office/drawing/2014/main" id="{4A683076-B575-414B-9094-3119FBD88AC7}"/>
              </a:ext>
            </a:extLst>
          </p:cNvPr>
          <p:cNvSpPr/>
          <p:nvPr/>
        </p:nvSpPr>
        <p:spPr>
          <a:xfrm>
            <a:off x="6120063" y="458343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矢印: 右 95">
            <a:extLst>
              <a:ext uri="{FF2B5EF4-FFF2-40B4-BE49-F238E27FC236}">
                <a16:creationId xmlns:a16="http://schemas.microsoft.com/office/drawing/2014/main" id="{FDE8E65D-FD5F-4E61-A85B-5AFECE8E42CC}"/>
              </a:ext>
            </a:extLst>
          </p:cNvPr>
          <p:cNvSpPr/>
          <p:nvPr/>
        </p:nvSpPr>
        <p:spPr>
          <a:xfrm>
            <a:off x="8511517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矢印: 右 100">
            <a:extLst>
              <a:ext uri="{FF2B5EF4-FFF2-40B4-BE49-F238E27FC236}">
                <a16:creationId xmlns:a16="http://schemas.microsoft.com/office/drawing/2014/main" id="{1DC96B04-E15A-4725-A726-9A6776F1FCDA}"/>
              </a:ext>
            </a:extLst>
          </p:cNvPr>
          <p:cNvSpPr/>
          <p:nvPr/>
        </p:nvSpPr>
        <p:spPr>
          <a:xfrm>
            <a:off x="7151267" y="4578913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1566628-5145-4967-B4EE-6E600D8B40DA}"/>
              </a:ext>
            </a:extLst>
          </p:cNvPr>
          <p:cNvSpPr txBox="1"/>
          <p:nvPr/>
        </p:nvSpPr>
        <p:spPr>
          <a:xfrm>
            <a:off x="8494934" y="4965413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48m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0" name="矢印: 右 99">
            <a:extLst>
              <a:ext uri="{FF2B5EF4-FFF2-40B4-BE49-F238E27FC236}">
                <a16:creationId xmlns:a16="http://schemas.microsoft.com/office/drawing/2014/main" id="{9384FD43-B25A-4A12-82E7-AB0B535C5073}"/>
              </a:ext>
            </a:extLst>
          </p:cNvPr>
          <p:cNvSpPr/>
          <p:nvPr/>
        </p:nvSpPr>
        <p:spPr>
          <a:xfrm>
            <a:off x="9214171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矢印: 右 102">
            <a:extLst>
              <a:ext uri="{FF2B5EF4-FFF2-40B4-BE49-F238E27FC236}">
                <a16:creationId xmlns:a16="http://schemas.microsoft.com/office/drawing/2014/main" id="{D8BE6B82-E7D7-4235-8AA7-37CE992E007E}"/>
              </a:ext>
            </a:extLst>
          </p:cNvPr>
          <p:cNvSpPr/>
          <p:nvPr/>
        </p:nvSpPr>
        <p:spPr>
          <a:xfrm>
            <a:off x="8185410" y="4608788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795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10127567" y="2245847"/>
            <a:ext cx="0" cy="38131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8265137" y="1497497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9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9410012" y="3996214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5399" y="3998661"/>
            <a:ext cx="645795" cy="58477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380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267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9890587" y="1920282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557485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578913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62B5A0AE-5AA8-46FF-94D6-E4B1F8964961}"/>
              </a:ext>
            </a:extLst>
          </p:cNvPr>
          <p:cNvCxnSpPr>
            <a:cxnSpLocks/>
          </p:cNvCxnSpPr>
          <p:nvPr/>
        </p:nvCxnSpPr>
        <p:spPr>
          <a:xfrm flipV="1">
            <a:off x="9123240" y="4529554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E5894C-63DF-4B4E-88AA-22B9FBE85B11}"/>
              </a:ext>
            </a:extLst>
          </p:cNvPr>
          <p:cNvSpPr txBox="1"/>
          <p:nvPr/>
        </p:nvSpPr>
        <p:spPr>
          <a:xfrm>
            <a:off x="7582174" y="3607808"/>
            <a:ext cx="272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9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736684" y="4979533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C8097E6-DCF3-4B9B-A54A-1ECE28F63468}"/>
              </a:ext>
            </a:extLst>
          </p:cNvPr>
          <p:cNvCxnSpPr>
            <a:cxnSpLocks/>
          </p:cNvCxnSpPr>
          <p:nvPr/>
        </p:nvCxnSpPr>
        <p:spPr>
          <a:xfrm>
            <a:off x="10144191" y="5447407"/>
            <a:ext cx="419738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8292571" y="6239797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C9086158-9C8D-43D0-A851-2DAB1A988CD3}"/>
              </a:ext>
            </a:extLst>
          </p:cNvPr>
          <p:cNvSpPr/>
          <p:nvPr/>
        </p:nvSpPr>
        <p:spPr>
          <a:xfrm>
            <a:off x="2038002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57061CE8-3B2E-4DB2-A5CD-022376ECDE3B}"/>
              </a:ext>
            </a:extLst>
          </p:cNvPr>
          <p:cNvSpPr/>
          <p:nvPr/>
        </p:nvSpPr>
        <p:spPr>
          <a:xfrm>
            <a:off x="5128377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矢印: 右 83">
            <a:extLst>
              <a:ext uri="{FF2B5EF4-FFF2-40B4-BE49-F238E27FC236}">
                <a16:creationId xmlns:a16="http://schemas.microsoft.com/office/drawing/2014/main" id="{3C0EA18A-7A48-4E62-ABEC-24E63DD7779F}"/>
              </a:ext>
            </a:extLst>
          </p:cNvPr>
          <p:cNvSpPr/>
          <p:nvPr/>
        </p:nvSpPr>
        <p:spPr>
          <a:xfrm>
            <a:off x="2882479" y="5649451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矢印: 右 84">
            <a:extLst>
              <a:ext uri="{FF2B5EF4-FFF2-40B4-BE49-F238E27FC236}">
                <a16:creationId xmlns:a16="http://schemas.microsoft.com/office/drawing/2014/main" id="{EAB6092B-0834-4847-8779-88A4BEEEA9EF}"/>
              </a:ext>
            </a:extLst>
          </p:cNvPr>
          <p:cNvSpPr/>
          <p:nvPr/>
        </p:nvSpPr>
        <p:spPr>
          <a:xfrm>
            <a:off x="2882479" y="6161422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87B2E63-3580-4B92-A3E9-CD1BC57AB3F0}"/>
              </a:ext>
            </a:extLst>
          </p:cNvPr>
          <p:cNvSpPr txBox="1"/>
          <p:nvPr/>
        </p:nvSpPr>
        <p:spPr>
          <a:xfrm>
            <a:off x="1385679" y="6022731"/>
            <a:ext cx="161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2459982-3A16-447D-9499-447D76D9A3A6}"/>
              </a:ext>
            </a:extLst>
          </p:cNvPr>
          <p:cNvSpPr txBox="1"/>
          <p:nvPr/>
        </p:nvSpPr>
        <p:spPr>
          <a:xfrm>
            <a:off x="1426765" y="5499373"/>
            <a:ext cx="161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B09D7BB-D5DF-4B0F-B140-6566A3402AF9}"/>
              </a:ext>
            </a:extLst>
          </p:cNvPr>
          <p:cNvCxnSpPr>
            <a:cxnSpLocks/>
          </p:cNvCxnSpPr>
          <p:nvPr/>
        </p:nvCxnSpPr>
        <p:spPr>
          <a:xfrm>
            <a:off x="3519669" y="5488292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EB0EC2-2F71-4B08-B399-F2ABCBB082A8}"/>
              </a:ext>
            </a:extLst>
          </p:cNvPr>
          <p:cNvCxnSpPr>
            <a:cxnSpLocks/>
          </p:cNvCxnSpPr>
          <p:nvPr/>
        </p:nvCxnSpPr>
        <p:spPr>
          <a:xfrm>
            <a:off x="3861443" y="5500366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87FF9BE-77CA-4678-9A09-96BF19425E73}"/>
              </a:ext>
            </a:extLst>
          </p:cNvPr>
          <p:cNvSpPr txBox="1"/>
          <p:nvPr/>
        </p:nvSpPr>
        <p:spPr>
          <a:xfrm>
            <a:off x="3444084" y="6068770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07490AB-0BF7-4F18-B37B-7C7C0CEA0837}"/>
              </a:ext>
            </a:extLst>
          </p:cNvPr>
          <p:cNvSpPr txBox="1"/>
          <p:nvPr/>
        </p:nvSpPr>
        <p:spPr>
          <a:xfrm>
            <a:off x="405091" y="1165498"/>
            <a:ext cx="272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9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2" name="矢印: 右 91">
            <a:extLst>
              <a:ext uri="{FF2B5EF4-FFF2-40B4-BE49-F238E27FC236}">
                <a16:creationId xmlns:a16="http://schemas.microsoft.com/office/drawing/2014/main" id="{D59E8970-C3D6-4ACB-9831-D903460BC1B3}"/>
              </a:ext>
            </a:extLst>
          </p:cNvPr>
          <p:cNvSpPr/>
          <p:nvPr/>
        </p:nvSpPr>
        <p:spPr>
          <a:xfrm>
            <a:off x="3061379" y="456678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矢印: 右 93">
            <a:extLst>
              <a:ext uri="{FF2B5EF4-FFF2-40B4-BE49-F238E27FC236}">
                <a16:creationId xmlns:a16="http://schemas.microsoft.com/office/drawing/2014/main" id="{EAB3CD7C-AF66-4AAE-8B65-F1CFC72B7465}"/>
              </a:ext>
            </a:extLst>
          </p:cNvPr>
          <p:cNvSpPr/>
          <p:nvPr/>
        </p:nvSpPr>
        <p:spPr>
          <a:xfrm>
            <a:off x="5790023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10549217" y="2051834"/>
            <a:ext cx="0" cy="38237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88680" y="2024420"/>
            <a:ext cx="550498" cy="588357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9D09D5A6-4B16-4F38-9E08-1EBB3409572F}"/>
              </a:ext>
            </a:extLst>
          </p:cNvPr>
          <p:cNvSpPr txBox="1"/>
          <p:nvPr/>
        </p:nvSpPr>
        <p:spPr>
          <a:xfrm>
            <a:off x="9948622" y="5584199"/>
            <a:ext cx="101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6" name="矢印: 右 75">
            <a:extLst>
              <a:ext uri="{FF2B5EF4-FFF2-40B4-BE49-F238E27FC236}">
                <a16:creationId xmlns:a16="http://schemas.microsoft.com/office/drawing/2014/main" id="{B8D93DD4-A382-4E4D-A8E6-AAF3485460C7}"/>
              </a:ext>
            </a:extLst>
          </p:cNvPr>
          <p:cNvSpPr/>
          <p:nvPr/>
        </p:nvSpPr>
        <p:spPr>
          <a:xfrm>
            <a:off x="4074744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3AA6354-E4DC-41C7-AE8E-68A3B606E5FE}"/>
              </a:ext>
            </a:extLst>
          </p:cNvPr>
          <p:cNvSpPr txBox="1"/>
          <p:nvPr/>
        </p:nvSpPr>
        <p:spPr>
          <a:xfrm>
            <a:off x="9601140" y="3109533"/>
            <a:ext cx="108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242321ED-F935-43BF-AEBA-B1B2BD72797E}"/>
              </a:ext>
            </a:extLst>
          </p:cNvPr>
          <p:cNvSpPr/>
          <p:nvPr/>
        </p:nvSpPr>
        <p:spPr>
          <a:xfrm>
            <a:off x="6480409" y="263054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FAE67C17-A7AB-409C-91BD-C374D6D0BBA5}"/>
              </a:ext>
            </a:extLst>
          </p:cNvPr>
          <p:cNvSpPr/>
          <p:nvPr/>
        </p:nvSpPr>
        <p:spPr>
          <a:xfrm>
            <a:off x="7181135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矢印: 右 92">
            <a:extLst>
              <a:ext uri="{FF2B5EF4-FFF2-40B4-BE49-F238E27FC236}">
                <a16:creationId xmlns:a16="http://schemas.microsoft.com/office/drawing/2014/main" id="{250161B6-B9DE-4CC1-B457-6067E0D317BF}"/>
              </a:ext>
            </a:extLst>
          </p:cNvPr>
          <p:cNvSpPr/>
          <p:nvPr/>
        </p:nvSpPr>
        <p:spPr>
          <a:xfrm>
            <a:off x="5121074" y="458025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矢印: 右 82">
            <a:extLst>
              <a:ext uri="{FF2B5EF4-FFF2-40B4-BE49-F238E27FC236}">
                <a16:creationId xmlns:a16="http://schemas.microsoft.com/office/drawing/2014/main" id="{24B80F61-0E68-4E92-945E-7E06F76D7A39}"/>
              </a:ext>
            </a:extLst>
          </p:cNvPr>
          <p:cNvSpPr/>
          <p:nvPr/>
        </p:nvSpPr>
        <p:spPr>
          <a:xfrm>
            <a:off x="7846433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矢印: 右 94">
            <a:extLst>
              <a:ext uri="{FF2B5EF4-FFF2-40B4-BE49-F238E27FC236}">
                <a16:creationId xmlns:a16="http://schemas.microsoft.com/office/drawing/2014/main" id="{4A683076-B575-414B-9094-3119FBD88AC7}"/>
              </a:ext>
            </a:extLst>
          </p:cNvPr>
          <p:cNvSpPr/>
          <p:nvPr/>
        </p:nvSpPr>
        <p:spPr>
          <a:xfrm>
            <a:off x="6120063" y="458343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矢印: 右 95">
            <a:extLst>
              <a:ext uri="{FF2B5EF4-FFF2-40B4-BE49-F238E27FC236}">
                <a16:creationId xmlns:a16="http://schemas.microsoft.com/office/drawing/2014/main" id="{FDE8E65D-FD5F-4E61-A85B-5AFECE8E42CC}"/>
              </a:ext>
            </a:extLst>
          </p:cNvPr>
          <p:cNvSpPr/>
          <p:nvPr/>
        </p:nvSpPr>
        <p:spPr>
          <a:xfrm>
            <a:off x="8511517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矢印: 右 100">
            <a:extLst>
              <a:ext uri="{FF2B5EF4-FFF2-40B4-BE49-F238E27FC236}">
                <a16:creationId xmlns:a16="http://schemas.microsoft.com/office/drawing/2014/main" id="{1DC96B04-E15A-4725-A726-9A6776F1FCDA}"/>
              </a:ext>
            </a:extLst>
          </p:cNvPr>
          <p:cNvSpPr/>
          <p:nvPr/>
        </p:nvSpPr>
        <p:spPr>
          <a:xfrm>
            <a:off x="7151267" y="4578913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1566628-5145-4967-B4EE-6E600D8B40DA}"/>
              </a:ext>
            </a:extLst>
          </p:cNvPr>
          <p:cNvSpPr txBox="1"/>
          <p:nvPr/>
        </p:nvSpPr>
        <p:spPr>
          <a:xfrm>
            <a:off x="9400895" y="4945702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0" name="矢印: 右 99">
            <a:extLst>
              <a:ext uri="{FF2B5EF4-FFF2-40B4-BE49-F238E27FC236}">
                <a16:creationId xmlns:a16="http://schemas.microsoft.com/office/drawing/2014/main" id="{9384FD43-B25A-4A12-82E7-AB0B535C5073}"/>
              </a:ext>
            </a:extLst>
          </p:cNvPr>
          <p:cNvSpPr/>
          <p:nvPr/>
        </p:nvSpPr>
        <p:spPr>
          <a:xfrm>
            <a:off x="9214171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矢印: 右 102">
            <a:extLst>
              <a:ext uri="{FF2B5EF4-FFF2-40B4-BE49-F238E27FC236}">
                <a16:creationId xmlns:a16="http://schemas.microsoft.com/office/drawing/2014/main" id="{D8BE6B82-E7D7-4235-8AA7-37CE992E007E}"/>
              </a:ext>
            </a:extLst>
          </p:cNvPr>
          <p:cNvSpPr/>
          <p:nvPr/>
        </p:nvSpPr>
        <p:spPr>
          <a:xfrm>
            <a:off x="8185410" y="4608788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矢印: 右 103">
            <a:extLst>
              <a:ext uri="{FF2B5EF4-FFF2-40B4-BE49-F238E27FC236}">
                <a16:creationId xmlns:a16="http://schemas.microsoft.com/office/drawing/2014/main" id="{D8C18E27-F3AD-4AF7-A639-4A5633A2811B}"/>
              </a:ext>
            </a:extLst>
          </p:cNvPr>
          <p:cNvSpPr/>
          <p:nvPr/>
        </p:nvSpPr>
        <p:spPr>
          <a:xfrm>
            <a:off x="9896044" y="261227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矢印: 右 104">
            <a:extLst>
              <a:ext uri="{FF2B5EF4-FFF2-40B4-BE49-F238E27FC236}">
                <a16:creationId xmlns:a16="http://schemas.microsoft.com/office/drawing/2014/main" id="{041D4F4C-911D-42AB-9E66-59DF40AF8925}"/>
              </a:ext>
            </a:extLst>
          </p:cNvPr>
          <p:cNvSpPr/>
          <p:nvPr/>
        </p:nvSpPr>
        <p:spPr>
          <a:xfrm>
            <a:off x="9138708" y="460636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835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1F42371-D674-44C9-B010-21543B7C75BC}"/>
              </a:ext>
            </a:extLst>
          </p:cNvPr>
          <p:cNvCxnSpPr>
            <a:cxnSpLocks/>
          </p:cNvCxnSpPr>
          <p:nvPr/>
        </p:nvCxnSpPr>
        <p:spPr>
          <a:xfrm>
            <a:off x="11214566" y="1982627"/>
            <a:ext cx="0" cy="38131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矢印: 右 45">
            <a:extLst>
              <a:ext uri="{FF2B5EF4-FFF2-40B4-BE49-F238E27FC236}">
                <a16:creationId xmlns:a16="http://schemas.microsoft.com/office/drawing/2014/main" id="{A365141B-A070-41FE-892F-6FF87DE90BF9}"/>
              </a:ext>
            </a:extLst>
          </p:cNvPr>
          <p:cNvSpPr/>
          <p:nvPr/>
        </p:nvSpPr>
        <p:spPr>
          <a:xfrm>
            <a:off x="1015946" y="455875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8766021" y="1462335"/>
            <a:ext cx="3128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188BAFE-A5A5-43D4-A0CB-C57CB65C92D1}"/>
              </a:ext>
            </a:extLst>
          </p:cNvPr>
          <p:cNvCxnSpPr>
            <a:cxnSpLocks/>
          </p:cNvCxnSpPr>
          <p:nvPr/>
        </p:nvCxnSpPr>
        <p:spPr>
          <a:xfrm>
            <a:off x="1015946" y="3059946"/>
            <a:ext cx="1101193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矢印: 右 7">
            <a:extLst>
              <a:ext uri="{FF2B5EF4-FFF2-40B4-BE49-F238E27FC236}">
                <a16:creationId xmlns:a16="http://schemas.microsoft.com/office/drawing/2014/main" id="{8900F4A8-8CFD-4963-8575-E08EB19AE5EF}"/>
              </a:ext>
            </a:extLst>
          </p:cNvPr>
          <p:cNvSpPr/>
          <p:nvPr/>
        </p:nvSpPr>
        <p:spPr>
          <a:xfrm>
            <a:off x="1012581" y="2639688"/>
            <a:ext cx="3402906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057C8A4-7436-43D7-9C74-76B0169E06FB}"/>
              </a:ext>
            </a:extLst>
          </p:cNvPr>
          <p:cNvCxnSpPr>
            <a:cxnSpLocks/>
          </p:cNvCxnSpPr>
          <p:nvPr/>
        </p:nvCxnSpPr>
        <p:spPr>
          <a:xfrm flipV="1">
            <a:off x="44154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18D5681-103C-4258-B705-0D9F0015BDDF}"/>
              </a:ext>
            </a:extLst>
          </p:cNvPr>
          <p:cNvSpPr txBox="1"/>
          <p:nvPr/>
        </p:nvSpPr>
        <p:spPr>
          <a:xfrm>
            <a:off x="10391427" y="3992593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FE6AAA76-C317-4384-9F98-F9E710E30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18168" y="3985934"/>
            <a:ext cx="645795" cy="58477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0E3A25-F07D-4048-97C5-B5C37AD2A4A9}"/>
              </a:ext>
            </a:extLst>
          </p:cNvPr>
          <p:cNvSpPr txBox="1"/>
          <p:nvPr/>
        </p:nvSpPr>
        <p:spPr>
          <a:xfrm>
            <a:off x="1012581" y="1424"/>
            <a:ext cx="97524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ピヨが家を出てから，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分たったとき，お母さんがあとを追いかけました。何分後に追いつきますか。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02EDEF-9A84-4F24-AE6B-EAAEB8620AC2}"/>
              </a:ext>
            </a:extLst>
          </p:cNvPr>
          <p:cNvCxnSpPr>
            <a:cxnSpLocks/>
          </p:cNvCxnSpPr>
          <p:nvPr/>
        </p:nvCxnSpPr>
        <p:spPr>
          <a:xfrm flipV="1">
            <a:off x="237576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432D72-BECB-4AE2-B03A-56E119530A83}"/>
              </a:ext>
            </a:extLst>
          </p:cNvPr>
          <p:cNvCxnSpPr>
            <a:cxnSpLocks/>
          </p:cNvCxnSpPr>
          <p:nvPr/>
        </p:nvCxnSpPr>
        <p:spPr>
          <a:xfrm flipV="1">
            <a:off x="30380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79B572E-A55B-4528-A0ED-FCFB5873DF52}"/>
              </a:ext>
            </a:extLst>
          </p:cNvPr>
          <p:cNvCxnSpPr>
            <a:cxnSpLocks/>
          </p:cNvCxnSpPr>
          <p:nvPr/>
        </p:nvCxnSpPr>
        <p:spPr>
          <a:xfrm flipV="1">
            <a:off x="372678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48339CB-4341-4527-BB7D-456A7FDDBBBF}"/>
              </a:ext>
            </a:extLst>
          </p:cNvPr>
          <p:cNvSpPr txBox="1"/>
          <p:nvPr/>
        </p:nvSpPr>
        <p:spPr>
          <a:xfrm>
            <a:off x="10488005" y="1882363"/>
            <a:ext cx="52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D189FE4-2E8B-4C7F-8AA8-C088BE0C495D}"/>
              </a:ext>
            </a:extLst>
          </p:cNvPr>
          <p:cNvCxnSpPr>
            <a:cxnSpLocks/>
          </p:cNvCxnSpPr>
          <p:nvPr/>
        </p:nvCxnSpPr>
        <p:spPr>
          <a:xfrm flipV="1">
            <a:off x="169585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E213B4-B913-4135-8EA5-4FE8A4C00F57}"/>
              </a:ext>
            </a:extLst>
          </p:cNvPr>
          <p:cNvCxnSpPr>
            <a:cxnSpLocks/>
          </p:cNvCxnSpPr>
          <p:nvPr/>
        </p:nvCxnSpPr>
        <p:spPr>
          <a:xfrm flipV="1">
            <a:off x="509539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5125FB-FC59-4E6B-A756-22947B4B686E}"/>
              </a:ext>
            </a:extLst>
          </p:cNvPr>
          <p:cNvCxnSpPr>
            <a:cxnSpLocks/>
          </p:cNvCxnSpPr>
          <p:nvPr/>
        </p:nvCxnSpPr>
        <p:spPr>
          <a:xfrm flipV="1">
            <a:off x="8494934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9CCD7EB-9484-4641-A6C4-D13B6E86427C}"/>
              </a:ext>
            </a:extLst>
          </p:cNvPr>
          <p:cNvCxnSpPr>
            <a:cxnSpLocks/>
          </p:cNvCxnSpPr>
          <p:nvPr/>
        </p:nvCxnSpPr>
        <p:spPr>
          <a:xfrm flipV="1">
            <a:off x="645521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AD25489-C9C2-4B54-BD62-21AB4739530C}"/>
              </a:ext>
            </a:extLst>
          </p:cNvPr>
          <p:cNvCxnSpPr>
            <a:cxnSpLocks/>
          </p:cNvCxnSpPr>
          <p:nvPr/>
        </p:nvCxnSpPr>
        <p:spPr>
          <a:xfrm flipV="1">
            <a:off x="713511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7961B56-1AAD-4AE8-85D1-B9E1E02532EC}"/>
              </a:ext>
            </a:extLst>
          </p:cNvPr>
          <p:cNvCxnSpPr>
            <a:cxnSpLocks/>
          </p:cNvCxnSpPr>
          <p:nvPr/>
        </p:nvCxnSpPr>
        <p:spPr>
          <a:xfrm flipV="1">
            <a:off x="781502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C75CBD-C4B2-4D68-BA49-21F1E36B947F}"/>
              </a:ext>
            </a:extLst>
          </p:cNvPr>
          <p:cNvCxnSpPr>
            <a:cxnSpLocks/>
          </p:cNvCxnSpPr>
          <p:nvPr/>
        </p:nvCxnSpPr>
        <p:spPr>
          <a:xfrm flipV="1">
            <a:off x="577530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4047F4F-AECE-4B6C-B92A-563F46F7B4B4}"/>
              </a:ext>
            </a:extLst>
          </p:cNvPr>
          <p:cNvCxnSpPr>
            <a:cxnSpLocks/>
          </p:cNvCxnSpPr>
          <p:nvPr/>
        </p:nvCxnSpPr>
        <p:spPr>
          <a:xfrm flipV="1">
            <a:off x="9174842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AE78790-59D9-4B79-82DA-1FF9CA6AD37B}"/>
              </a:ext>
            </a:extLst>
          </p:cNvPr>
          <p:cNvCxnSpPr>
            <a:cxnSpLocks/>
          </p:cNvCxnSpPr>
          <p:nvPr/>
        </p:nvCxnSpPr>
        <p:spPr>
          <a:xfrm>
            <a:off x="1012581" y="5009080"/>
            <a:ext cx="11015296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2AF13AF9-C04E-4627-B20E-6A1BD633477A}"/>
              </a:ext>
            </a:extLst>
          </p:cNvPr>
          <p:cNvCxnSpPr>
            <a:cxnSpLocks/>
          </p:cNvCxnSpPr>
          <p:nvPr/>
        </p:nvCxnSpPr>
        <p:spPr>
          <a:xfrm flipV="1">
            <a:off x="303245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A6191C-E8D0-420F-BA72-06AF1D51064F}"/>
              </a:ext>
            </a:extLst>
          </p:cNvPr>
          <p:cNvCxnSpPr>
            <a:cxnSpLocks/>
          </p:cNvCxnSpPr>
          <p:nvPr/>
        </p:nvCxnSpPr>
        <p:spPr>
          <a:xfrm flipV="1">
            <a:off x="404238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4E7FDE7-8F1B-4DBB-B5AA-DF89C1BE481C}"/>
              </a:ext>
            </a:extLst>
          </p:cNvPr>
          <p:cNvCxnSpPr>
            <a:cxnSpLocks/>
          </p:cNvCxnSpPr>
          <p:nvPr/>
        </p:nvCxnSpPr>
        <p:spPr>
          <a:xfrm flipV="1">
            <a:off x="2022516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6EE0ED4-EA77-4598-A515-B5C672DB9DE6}"/>
              </a:ext>
            </a:extLst>
          </p:cNvPr>
          <p:cNvCxnSpPr>
            <a:cxnSpLocks/>
          </p:cNvCxnSpPr>
          <p:nvPr/>
        </p:nvCxnSpPr>
        <p:spPr>
          <a:xfrm flipV="1">
            <a:off x="5087490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63D4AF9-A780-4235-B5A8-0D77C1D9EE24}"/>
              </a:ext>
            </a:extLst>
          </p:cNvPr>
          <p:cNvCxnSpPr>
            <a:cxnSpLocks/>
          </p:cNvCxnSpPr>
          <p:nvPr/>
        </p:nvCxnSpPr>
        <p:spPr>
          <a:xfrm flipV="1">
            <a:off x="7118838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4E84AAB-B3EE-417E-ACC0-C2414FC27CFB}"/>
              </a:ext>
            </a:extLst>
          </p:cNvPr>
          <p:cNvCxnSpPr>
            <a:cxnSpLocks/>
          </p:cNvCxnSpPr>
          <p:nvPr/>
        </p:nvCxnSpPr>
        <p:spPr>
          <a:xfrm flipV="1">
            <a:off x="1015946" y="2579647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165BC36-A48A-44DD-9703-DDFA6E02DB49}"/>
              </a:ext>
            </a:extLst>
          </p:cNvPr>
          <p:cNvCxnSpPr>
            <a:cxnSpLocks/>
          </p:cNvCxnSpPr>
          <p:nvPr/>
        </p:nvCxnSpPr>
        <p:spPr>
          <a:xfrm flipV="1">
            <a:off x="1012581" y="4547138"/>
            <a:ext cx="0" cy="54549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1EA931-8327-4CF3-A28D-1C2300017D30}"/>
              </a:ext>
            </a:extLst>
          </p:cNvPr>
          <p:cNvCxnSpPr>
            <a:cxnSpLocks/>
          </p:cNvCxnSpPr>
          <p:nvPr/>
        </p:nvCxnSpPr>
        <p:spPr>
          <a:xfrm flipV="1">
            <a:off x="10534658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36A50B03-883B-49A2-993A-7A60816DBBB9}"/>
              </a:ext>
            </a:extLst>
          </p:cNvPr>
          <p:cNvCxnSpPr>
            <a:cxnSpLocks/>
          </p:cNvCxnSpPr>
          <p:nvPr/>
        </p:nvCxnSpPr>
        <p:spPr>
          <a:xfrm flipV="1">
            <a:off x="118944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01BF9BF-F9F9-4683-A61E-035E663639B2}"/>
              </a:ext>
            </a:extLst>
          </p:cNvPr>
          <p:cNvCxnSpPr>
            <a:cxnSpLocks/>
          </p:cNvCxnSpPr>
          <p:nvPr/>
        </p:nvCxnSpPr>
        <p:spPr>
          <a:xfrm flipV="1">
            <a:off x="9854750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1E09794D-EB73-4D1F-8B13-FB93C81414B3}"/>
              </a:ext>
            </a:extLst>
          </p:cNvPr>
          <p:cNvCxnSpPr>
            <a:cxnSpLocks/>
          </p:cNvCxnSpPr>
          <p:nvPr/>
        </p:nvCxnSpPr>
        <p:spPr>
          <a:xfrm flipV="1">
            <a:off x="11214566" y="2579647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23B3CC3A-463C-4879-8242-B7FBDEBDBDA6}"/>
              </a:ext>
            </a:extLst>
          </p:cNvPr>
          <p:cNvCxnSpPr>
            <a:cxnSpLocks/>
          </p:cNvCxnSpPr>
          <p:nvPr/>
        </p:nvCxnSpPr>
        <p:spPr>
          <a:xfrm flipV="1">
            <a:off x="10127567" y="4557485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76BE409-5D70-4DEB-806E-641F45E26AF3}"/>
              </a:ext>
            </a:extLst>
          </p:cNvPr>
          <p:cNvCxnSpPr>
            <a:cxnSpLocks/>
          </p:cNvCxnSpPr>
          <p:nvPr/>
        </p:nvCxnSpPr>
        <p:spPr>
          <a:xfrm flipV="1">
            <a:off x="8158817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9B2A5C6-A35D-4567-925B-684C75664485}"/>
              </a:ext>
            </a:extLst>
          </p:cNvPr>
          <p:cNvCxnSpPr>
            <a:cxnSpLocks/>
          </p:cNvCxnSpPr>
          <p:nvPr/>
        </p:nvCxnSpPr>
        <p:spPr>
          <a:xfrm flipV="1">
            <a:off x="6098771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66C4AEC1-F68B-4B13-B4BB-2E6A327197AF}"/>
              </a:ext>
            </a:extLst>
          </p:cNvPr>
          <p:cNvCxnSpPr>
            <a:cxnSpLocks/>
          </p:cNvCxnSpPr>
          <p:nvPr/>
        </p:nvCxnSpPr>
        <p:spPr>
          <a:xfrm flipV="1">
            <a:off x="9128577" y="4578913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CF991B8-06A3-47A4-B794-0030625EBC50}"/>
              </a:ext>
            </a:extLst>
          </p:cNvPr>
          <p:cNvCxnSpPr>
            <a:cxnSpLocks/>
          </p:cNvCxnSpPr>
          <p:nvPr/>
        </p:nvCxnSpPr>
        <p:spPr>
          <a:xfrm flipV="1">
            <a:off x="11174494" y="4547138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62B5A0AE-5AA8-46FF-94D6-E4B1F8964961}"/>
              </a:ext>
            </a:extLst>
          </p:cNvPr>
          <p:cNvCxnSpPr>
            <a:cxnSpLocks/>
          </p:cNvCxnSpPr>
          <p:nvPr/>
        </p:nvCxnSpPr>
        <p:spPr>
          <a:xfrm flipV="1">
            <a:off x="9123240" y="4529554"/>
            <a:ext cx="0" cy="48395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E5894C-63DF-4B4E-88AA-22B9FBE85B11}"/>
              </a:ext>
            </a:extLst>
          </p:cNvPr>
          <p:cNvSpPr txBox="1"/>
          <p:nvPr/>
        </p:nvSpPr>
        <p:spPr>
          <a:xfrm>
            <a:off x="8699933" y="3532217"/>
            <a:ext cx="2929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10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ECB89541-1DD5-4C31-AE04-D4D9E39D3B96}"/>
              </a:ext>
            </a:extLst>
          </p:cNvPr>
          <p:cNvSpPr/>
          <p:nvPr/>
        </p:nvSpPr>
        <p:spPr>
          <a:xfrm>
            <a:off x="4423375" y="2638689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708F27B-2B07-4AFF-A853-A17126A5E6C2}"/>
              </a:ext>
            </a:extLst>
          </p:cNvPr>
          <p:cNvSpPr txBox="1"/>
          <p:nvPr/>
        </p:nvSpPr>
        <p:spPr>
          <a:xfrm>
            <a:off x="639434" y="5041435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DA5CA3-E152-4237-BD2D-D7D0945A9FD7}"/>
              </a:ext>
            </a:extLst>
          </p:cNvPr>
          <p:cNvSpPr txBox="1"/>
          <p:nvPr/>
        </p:nvSpPr>
        <p:spPr>
          <a:xfrm>
            <a:off x="8711589" y="6238144"/>
            <a:ext cx="331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ピヨまでのきょり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C9086158-9C8D-43D0-A851-2DAB1A988CD3}"/>
              </a:ext>
            </a:extLst>
          </p:cNvPr>
          <p:cNvSpPr/>
          <p:nvPr/>
        </p:nvSpPr>
        <p:spPr>
          <a:xfrm>
            <a:off x="2038002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57061CE8-3B2E-4DB2-A5CD-022376ECDE3B}"/>
              </a:ext>
            </a:extLst>
          </p:cNvPr>
          <p:cNvSpPr/>
          <p:nvPr/>
        </p:nvSpPr>
        <p:spPr>
          <a:xfrm>
            <a:off x="5128377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矢印: 右 83">
            <a:extLst>
              <a:ext uri="{FF2B5EF4-FFF2-40B4-BE49-F238E27FC236}">
                <a16:creationId xmlns:a16="http://schemas.microsoft.com/office/drawing/2014/main" id="{3C0EA18A-7A48-4E62-ABEC-24E63DD7779F}"/>
              </a:ext>
            </a:extLst>
          </p:cNvPr>
          <p:cNvSpPr/>
          <p:nvPr/>
        </p:nvSpPr>
        <p:spPr>
          <a:xfrm>
            <a:off x="2207862" y="6293194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矢印: 右 84">
            <a:extLst>
              <a:ext uri="{FF2B5EF4-FFF2-40B4-BE49-F238E27FC236}">
                <a16:creationId xmlns:a16="http://schemas.microsoft.com/office/drawing/2014/main" id="{EAB6092B-0834-4847-8779-88A4BEEEA9EF}"/>
              </a:ext>
            </a:extLst>
          </p:cNvPr>
          <p:cNvSpPr/>
          <p:nvPr/>
        </p:nvSpPr>
        <p:spPr>
          <a:xfrm>
            <a:off x="2242053" y="57584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87B2E63-3580-4B92-A3E9-CD1BC57AB3F0}"/>
              </a:ext>
            </a:extLst>
          </p:cNvPr>
          <p:cNvSpPr txBox="1"/>
          <p:nvPr/>
        </p:nvSpPr>
        <p:spPr>
          <a:xfrm>
            <a:off x="736461" y="5619805"/>
            <a:ext cx="161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2459982-3A16-447D-9499-447D76D9A3A6}"/>
              </a:ext>
            </a:extLst>
          </p:cNvPr>
          <p:cNvSpPr txBox="1"/>
          <p:nvPr/>
        </p:nvSpPr>
        <p:spPr>
          <a:xfrm>
            <a:off x="752148" y="6143116"/>
            <a:ext cx="161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B09D7BB-D5DF-4B0F-B140-6566A3402AF9}"/>
              </a:ext>
            </a:extLst>
          </p:cNvPr>
          <p:cNvCxnSpPr>
            <a:cxnSpLocks/>
          </p:cNvCxnSpPr>
          <p:nvPr/>
        </p:nvCxnSpPr>
        <p:spPr>
          <a:xfrm>
            <a:off x="2880553" y="5681596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EB0EC2-2F71-4B08-B399-F2ABCBB082A8}"/>
              </a:ext>
            </a:extLst>
          </p:cNvPr>
          <p:cNvCxnSpPr>
            <a:cxnSpLocks/>
          </p:cNvCxnSpPr>
          <p:nvPr/>
        </p:nvCxnSpPr>
        <p:spPr>
          <a:xfrm>
            <a:off x="3222327" y="5693670"/>
            <a:ext cx="0" cy="1199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87FF9BE-77CA-4678-9A09-96BF19425E73}"/>
              </a:ext>
            </a:extLst>
          </p:cNvPr>
          <p:cNvSpPr txBox="1"/>
          <p:nvPr/>
        </p:nvSpPr>
        <p:spPr>
          <a:xfrm>
            <a:off x="2794866" y="5885070"/>
            <a:ext cx="93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07490AB-0BF7-4F18-B37B-7C7C0CEA0837}"/>
              </a:ext>
            </a:extLst>
          </p:cNvPr>
          <p:cNvSpPr txBox="1"/>
          <p:nvPr/>
        </p:nvSpPr>
        <p:spPr>
          <a:xfrm>
            <a:off x="405091" y="1165498"/>
            <a:ext cx="313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10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分けいか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2" name="矢印: 右 91">
            <a:extLst>
              <a:ext uri="{FF2B5EF4-FFF2-40B4-BE49-F238E27FC236}">
                <a16:creationId xmlns:a16="http://schemas.microsoft.com/office/drawing/2014/main" id="{D59E8970-C3D6-4ACB-9831-D903460BC1B3}"/>
              </a:ext>
            </a:extLst>
          </p:cNvPr>
          <p:cNvSpPr/>
          <p:nvPr/>
        </p:nvSpPr>
        <p:spPr>
          <a:xfrm>
            <a:off x="3061379" y="456678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矢印: 右 93">
            <a:extLst>
              <a:ext uri="{FF2B5EF4-FFF2-40B4-BE49-F238E27FC236}">
                <a16:creationId xmlns:a16="http://schemas.microsoft.com/office/drawing/2014/main" id="{EAB3CD7C-AF66-4AAE-8B65-F1CFC72B7465}"/>
              </a:ext>
            </a:extLst>
          </p:cNvPr>
          <p:cNvSpPr/>
          <p:nvPr/>
        </p:nvSpPr>
        <p:spPr>
          <a:xfrm>
            <a:off x="5790023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58C5582-9AD6-4487-8B61-50E9CDA87C75}"/>
              </a:ext>
            </a:extLst>
          </p:cNvPr>
          <p:cNvCxnSpPr>
            <a:cxnSpLocks/>
          </p:cNvCxnSpPr>
          <p:nvPr/>
        </p:nvCxnSpPr>
        <p:spPr>
          <a:xfrm>
            <a:off x="11214566" y="2026791"/>
            <a:ext cx="0" cy="38237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D2ECC6EA-30E0-4060-B685-5E0C065A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28037" y="1959413"/>
            <a:ext cx="550498" cy="588357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9D09D5A6-4B16-4F38-9E08-1EBB3409572F}"/>
              </a:ext>
            </a:extLst>
          </p:cNvPr>
          <p:cNvSpPr txBox="1"/>
          <p:nvPr/>
        </p:nvSpPr>
        <p:spPr>
          <a:xfrm>
            <a:off x="10966169" y="5717450"/>
            <a:ext cx="101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6" name="矢印: 右 75">
            <a:extLst>
              <a:ext uri="{FF2B5EF4-FFF2-40B4-BE49-F238E27FC236}">
                <a16:creationId xmlns:a16="http://schemas.microsoft.com/office/drawing/2014/main" id="{B8D93DD4-A382-4E4D-A8E6-AAF3485460C7}"/>
              </a:ext>
            </a:extLst>
          </p:cNvPr>
          <p:cNvSpPr/>
          <p:nvPr/>
        </p:nvSpPr>
        <p:spPr>
          <a:xfrm>
            <a:off x="4074744" y="4566587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3AA6354-E4DC-41C7-AE8E-68A3B606E5FE}"/>
              </a:ext>
            </a:extLst>
          </p:cNvPr>
          <p:cNvSpPr txBox="1"/>
          <p:nvPr/>
        </p:nvSpPr>
        <p:spPr>
          <a:xfrm>
            <a:off x="10890423" y="2967816"/>
            <a:ext cx="108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242321ED-F935-43BF-AEBA-B1B2BD72797E}"/>
              </a:ext>
            </a:extLst>
          </p:cNvPr>
          <p:cNvSpPr/>
          <p:nvPr/>
        </p:nvSpPr>
        <p:spPr>
          <a:xfrm>
            <a:off x="6480409" y="263054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FAE67C17-A7AB-409C-91BD-C374D6D0BBA5}"/>
              </a:ext>
            </a:extLst>
          </p:cNvPr>
          <p:cNvSpPr/>
          <p:nvPr/>
        </p:nvSpPr>
        <p:spPr>
          <a:xfrm>
            <a:off x="7181135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矢印: 右 92">
            <a:extLst>
              <a:ext uri="{FF2B5EF4-FFF2-40B4-BE49-F238E27FC236}">
                <a16:creationId xmlns:a16="http://schemas.microsoft.com/office/drawing/2014/main" id="{250161B6-B9DE-4CC1-B457-6067E0D317BF}"/>
              </a:ext>
            </a:extLst>
          </p:cNvPr>
          <p:cNvSpPr/>
          <p:nvPr/>
        </p:nvSpPr>
        <p:spPr>
          <a:xfrm>
            <a:off x="5121074" y="458025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矢印: 右 82">
            <a:extLst>
              <a:ext uri="{FF2B5EF4-FFF2-40B4-BE49-F238E27FC236}">
                <a16:creationId xmlns:a16="http://schemas.microsoft.com/office/drawing/2014/main" id="{24B80F61-0E68-4E92-945E-7E06F76D7A39}"/>
              </a:ext>
            </a:extLst>
          </p:cNvPr>
          <p:cNvSpPr/>
          <p:nvPr/>
        </p:nvSpPr>
        <p:spPr>
          <a:xfrm>
            <a:off x="7846433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矢印: 右 94">
            <a:extLst>
              <a:ext uri="{FF2B5EF4-FFF2-40B4-BE49-F238E27FC236}">
                <a16:creationId xmlns:a16="http://schemas.microsoft.com/office/drawing/2014/main" id="{4A683076-B575-414B-9094-3119FBD88AC7}"/>
              </a:ext>
            </a:extLst>
          </p:cNvPr>
          <p:cNvSpPr/>
          <p:nvPr/>
        </p:nvSpPr>
        <p:spPr>
          <a:xfrm>
            <a:off x="6120063" y="4583436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矢印: 右 95">
            <a:extLst>
              <a:ext uri="{FF2B5EF4-FFF2-40B4-BE49-F238E27FC236}">
                <a16:creationId xmlns:a16="http://schemas.microsoft.com/office/drawing/2014/main" id="{FDE8E65D-FD5F-4E61-A85B-5AFECE8E42CC}"/>
              </a:ext>
            </a:extLst>
          </p:cNvPr>
          <p:cNvSpPr/>
          <p:nvPr/>
        </p:nvSpPr>
        <p:spPr>
          <a:xfrm>
            <a:off x="8511517" y="2645596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矢印: 右 100">
            <a:extLst>
              <a:ext uri="{FF2B5EF4-FFF2-40B4-BE49-F238E27FC236}">
                <a16:creationId xmlns:a16="http://schemas.microsoft.com/office/drawing/2014/main" id="{1DC96B04-E15A-4725-A726-9A6776F1FCDA}"/>
              </a:ext>
            </a:extLst>
          </p:cNvPr>
          <p:cNvSpPr/>
          <p:nvPr/>
        </p:nvSpPr>
        <p:spPr>
          <a:xfrm>
            <a:off x="7151267" y="4578913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1566628-5145-4967-B4EE-6E600D8B40DA}"/>
              </a:ext>
            </a:extLst>
          </p:cNvPr>
          <p:cNvSpPr txBox="1"/>
          <p:nvPr/>
        </p:nvSpPr>
        <p:spPr>
          <a:xfrm>
            <a:off x="10883783" y="5009080"/>
            <a:ext cx="1049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0" name="矢印: 右 99">
            <a:extLst>
              <a:ext uri="{FF2B5EF4-FFF2-40B4-BE49-F238E27FC236}">
                <a16:creationId xmlns:a16="http://schemas.microsoft.com/office/drawing/2014/main" id="{9384FD43-B25A-4A12-82E7-AB0B535C5073}"/>
              </a:ext>
            </a:extLst>
          </p:cNvPr>
          <p:cNvSpPr/>
          <p:nvPr/>
        </p:nvSpPr>
        <p:spPr>
          <a:xfrm>
            <a:off x="9214171" y="2640607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矢印: 右 102">
            <a:extLst>
              <a:ext uri="{FF2B5EF4-FFF2-40B4-BE49-F238E27FC236}">
                <a16:creationId xmlns:a16="http://schemas.microsoft.com/office/drawing/2014/main" id="{D8BE6B82-E7D7-4235-8AA7-37CE992E007E}"/>
              </a:ext>
            </a:extLst>
          </p:cNvPr>
          <p:cNvSpPr/>
          <p:nvPr/>
        </p:nvSpPr>
        <p:spPr>
          <a:xfrm>
            <a:off x="8185410" y="4608788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矢印: 右 103">
            <a:extLst>
              <a:ext uri="{FF2B5EF4-FFF2-40B4-BE49-F238E27FC236}">
                <a16:creationId xmlns:a16="http://schemas.microsoft.com/office/drawing/2014/main" id="{E645FE83-5757-4211-8578-8B6865329C71}"/>
              </a:ext>
            </a:extLst>
          </p:cNvPr>
          <p:cNvSpPr/>
          <p:nvPr/>
        </p:nvSpPr>
        <p:spPr>
          <a:xfrm>
            <a:off x="9894070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矢印: 右 104">
            <a:extLst>
              <a:ext uri="{FF2B5EF4-FFF2-40B4-BE49-F238E27FC236}">
                <a16:creationId xmlns:a16="http://schemas.microsoft.com/office/drawing/2014/main" id="{86FDECA6-17D4-48AF-A037-60A2B6C3223A}"/>
              </a:ext>
            </a:extLst>
          </p:cNvPr>
          <p:cNvSpPr/>
          <p:nvPr/>
        </p:nvSpPr>
        <p:spPr>
          <a:xfrm>
            <a:off x="9150576" y="4603195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矢印: 右 107">
            <a:extLst>
              <a:ext uri="{FF2B5EF4-FFF2-40B4-BE49-F238E27FC236}">
                <a16:creationId xmlns:a16="http://schemas.microsoft.com/office/drawing/2014/main" id="{A967E46E-0538-4B5C-9639-2C67A36C5304}"/>
              </a:ext>
            </a:extLst>
          </p:cNvPr>
          <p:cNvSpPr/>
          <p:nvPr/>
        </p:nvSpPr>
        <p:spPr>
          <a:xfrm>
            <a:off x="10552907" y="2637921"/>
            <a:ext cx="650379" cy="375042"/>
          </a:xfrm>
          <a:prstGeom prst="rightArrow">
            <a:avLst/>
          </a:prstGeom>
          <a:solidFill>
            <a:srgbClr val="00B0F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矢印: 右 108">
            <a:extLst>
              <a:ext uri="{FF2B5EF4-FFF2-40B4-BE49-F238E27FC236}">
                <a16:creationId xmlns:a16="http://schemas.microsoft.com/office/drawing/2014/main" id="{48D6E5A5-5675-4FC9-BC5A-EA2A1EDD4DE6}"/>
              </a:ext>
            </a:extLst>
          </p:cNvPr>
          <p:cNvSpPr/>
          <p:nvPr/>
        </p:nvSpPr>
        <p:spPr>
          <a:xfrm>
            <a:off x="10173584" y="4578913"/>
            <a:ext cx="978964" cy="37504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AFDE21F0-F056-40BB-9282-0AFEEB32C035}"/>
              </a:ext>
            </a:extLst>
          </p:cNvPr>
          <p:cNvSpPr txBox="1"/>
          <p:nvPr/>
        </p:nvSpPr>
        <p:spPr>
          <a:xfrm>
            <a:off x="3628073" y="5194288"/>
            <a:ext cx="5353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10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分で追いつきました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28611F-2822-5886-695C-98C814DDC562}"/>
              </a:ext>
            </a:extLst>
          </p:cNvPr>
          <p:cNvSpPr txBox="1"/>
          <p:nvPr/>
        </p:nvSpPr>
        <p:spPr>
          <a:xfrm>
            <a:off x="4001541" y="3020638"/>
            <a:ext cx="1093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20m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9F2170-AE98-BBB3-F3DA-19997DD7A245}"/>
              </a:ext>
            </a:extLst>
          </p:cNvPr>
          <p:cNvSpPr txBox="1"/>
          <p:nvPr/>
        </p:nvSpPr>
        <p:spPr>
          <a:xfrm>
            <a:off x="4039590" y="2061462"/>
            <a:ext cx="1093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1917FE-C544-84C5-D69C-CD194E181CC6}"/>
              </a:ext>
            </a:extLst>
          </p:cNvPr>
          <p:cNvSpPr txBox="1"/>
          <p:nvPr/>
        </p:nvSpPr>
        <p:spPr>
          <a:xfrm>
            <a:off x="286229" y="3425735"/>
            <a:ext cx="8326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20</a:t>
            </a:r>
            <a:r>
              <a:rPr lang="ja-JP" altLang="en-US" sz="36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ｍあった差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を</a:t>
            </a:r>
            <a:r>
              <a:rPr lang="ja-JP" altLang="en-US" sz="3600" dirty="0">
                <a:solidFill>
                  <a:srgbClr val="0070C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２ｍずつ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追いついていった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7FACD6-AD5F-02A7-07A3-00BBA82BE34A}"/>
              </a:ext>
            </a:extLst>
          </p:cNvPr>
          <p:cNvSpPr txBox="1"/>
          <p:nvPr/>
        </p:nvSpPr>
        <p:spPr>
          <a:xfrm>
            <a:off x="299627" y="3925787"/>
            <a:ext cx="1772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  <a:endParaRPr kumimoji="1" lang="ja-JP" altLang="en-US" sz="4000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FC1A406-6EE0-85D0-D8D4-B8BECE70BEA4}"/>
              </a:ext>
            </a:extLst>
          </p:cNvPr>
          <p:cNvSpPr txBox="1"/>
          <p:nvPr/>
        </p:nvSpPr>
        <p:spPr>
          <a:xfrm>
            <a:off x="3101112" y="3890804"/>
            <a:ext cx="4404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70C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追いついていく速さ</a:t>
            </a:r>
            <a:endParaRPr kumimoji="1" lang="ja-JP" altLang="en-US" sz="4000" dirty="0">
              <a:solidFill>
                <a:srgbClr val="0070C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52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4" grpId="0"/>
      <p:bldP spid="63" grpId="0"/>
      <p:bldP spid="48" grpId="0"/>
      <p:bldP spid="79" grpId="0"/>
      <p:bldP spid="84" grpId="0" animBg="1"/>
      <p:bldP spid="85" grpId="0" animBg="1"/>
      <p:bldP spid="86" grpId="0"/>
      <p:bldP spid="87" grpId="0"/>
      <p:bldP spid="90" grpId="0"/>
      <p:bldP spid="91" grpId="0"/>
      <p:bldP spid="97" grpId="0"/>
      <p:bldP spid="98" grpId="0"/>
      <p:bldP spid="102" grpId="0"/>
      <p:bldP spid="108" grpId="0" animBg="1"/>
      <p:bldP spid="109" grpId="0" animBg="1"/>
      <p:bldP spid="110" grpId="0"/>
      <p:bldP spid="2" grpId="0"/>
      <p:bldP spid="4" grpId="0"/>
      <p:bldP spid="5" grpId="0"/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1930B66-50BD-46AB-AB48-E02DECBFA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79" y="182880"/>
            <a:ext cx="9711690" cy="63620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029FFE-3BE1-41B4-B15B-FBF83B48D274}"/>
              </a:ext>
            </a:extLst>
          </p:cNvPr>
          <p:cNvSpPr txBox="1"/>
          <p:nvPr/>
        </p:nvSpPr>
        <p:spPr>
          <a:xfrm>
            <a:off x="6614889" y="3892778"/>
            <a:ext cx="1831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14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分後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3D9808-73FD-429D-8626-2C3FAE583C71}"/>
              </a:ext>
            </a:extLst>
          </p:cNvPr>
          <p:cNvSpPr txBox="1"/>
          <p:nvPr/>
        </p:nvSpPr>
        <p:spPr>
          <a:xfrm>
            <a:off x="4531060" y="3562991"/>
            <a:ext cx="1831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60×14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" name="円弧 5">
            <a:extLst>
              <a:ext uri="{FF2B5EF4-FFF2-40B4-BE49-F238E27FC236}">
                <a16:creationId xmlns:a16="http://schemas.microsoft.com/office/drawing/2014/main" id="{F831D4AE-411A-499E-BAC6-A9207D67C844}"/>
              </a:ext>
            </a:extLst>
          </p:cNvPr>
          <p:cNvSpPr/>
          <p:nvPr/>
        </p:nvSpPr>
        <p:spPr>
          <a:xfrm>
            <a:off x="4603648" y="4413594"/>
            <a:ext cx="2886515" cy="1230923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>
            <a:extLst>
              <a:ext uri="{FF2B5EF4-FFF2-40B4-BE49-F238E27FC236}">
                <a16:creationId xmlns:a16="http://schemas.microsoft.com/office/drawing/2014/main" id="{1436767B-B047-45ED-B717-F48FABD2336B}"/>
              </a:ext>
            </a:extLst>
          </p:cNvPr>
          <p:cNvSpPr/>
          <p:nvPr/>
        </p:nvSpPr>
        <p:spPr>
          <a:xfrm flipH="1">
            <a:off x="3301892" y="4387217"/>
            <a:ext cx="2886515" cy="1230923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632109-301F-4169-AFE7-BA8BF23588DF}"/>
              </a:ext>
            </a:extLst>
          </p:cNvPr>
          <p:cNvSpPr txBox="1"/>
          <p:nvPr/>
        </p:nvSpPr>
        <p:spPr>
          <a:xfrm>
            <a:off x="4745149" y="4059651"/>
            <a:ext cx="1655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840m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B8CB8B-C2A6-4BE7-B6C1-5EE08F9CFA16}"/>
              </a:ext>
            </a:extLst>
          </p:cNvPr>
          <p:cNvSpPr txBox="1"/>
          <p:nvPr/>
        </p:nvSpPr>
        <p:spPr>
          <a:xfrm>
            <a:off x="3572104" y="5017778"/>
            <a:ext cx="3343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きょり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840m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5FA4E96-6877-4968-A623-84DCB54368A1}"/>
              </a:ext>
            </a:extLst>
          </p:cNvPr>
          <p:cNvSpPr txBox="1"/>
          <p:nvPr/>
        </p:nvSpPr>
        <p:spPr>
          <a:xfrm>
            <a:off x="3572104" y="5618140"/>
            <a:ext cx="4737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追いかける速さは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742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1930B66-50BD-46AB-AB48-E02DECBFA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22" y="69334"/>
            <a:ext cx="6051015" cy="396394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B8CB8B-C2A6-4BE7-B6C1-5EE08F9CFA16}"/>
              </a:ext>
            </a:extLst>
          </p:cNvPr>
          <p:cNvSpPr txBox="1"/>
          <p:nvPr/>
        </p:nvSpPr>
        <p:spPr>
          <a:xfrm>
            <a:off x="1653291" y="4969383"/>
            <a:ext cx="2331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6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840m</a:t>
            </a:r>
            <a:endParaRPr kumimoji="1" lang="ja-JP" altLang="en-US" sz="6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5FA4E96-6877-4968-A623-84DCB54368A1}"/>
              </a:ext>
            </a:extLst>
          </p:cNvPr>
          <p:cNvSpPr txBox="1"/>
          <p:nvPr/>
        </p:nvSpPr>
        <p:spPr>
          <a:xfrm>
            <a:off x="6551008" y="2449862"/>
            <a:ext cx="4737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追いかける速さは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33FA3CC-482A-4906-BA48-85233D1F76CC}"/>
              </a:ext>
            </a:extLst>
          </p:cNvPr>
          <p:cNvSpPr txBox="1"/>
          <p:nvPr/>
        </p:nvSpPr>
        <p:spPr>
          <a:xfrm>
            <a:off x="6217937" y="3082575"/>
            <a:ext cx="54036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200m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60m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を追いかけるので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4281EF6-ADC7-49FF-8309-41C33B2E1614}"/>
              </a:ext>
            </a:extLst>
          </p:cNvPr>
          <p:cNvSpPr txBox="1"/>
          <p:nvPr/>
        </p:nvSpPr>
        <p:spPr>
          <a:xfrm>
            <a:off x="4876863" y="4452368"/>
            <a:ext cx="4274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追いかける速さ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6050C91-8DAF-4693-A2F5-BD8986D28083}"/>
              </a:ext>
            </a:extLst>
          </p:cNvPr>
          <p:cNvSpPr txBox="1"/>
          <p:nvPr/>
        </p:nvSpPr>
        <p:spPr>
          <a:xfrm>
            <a:off x="5251787" y="5002393"/>
            <a:ext cx="3389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5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5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140m</a:t>
            </a:r>
            <a:endParaRPr kumimoji="1" lang="ja-JP" altLang="en-US" sz="54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E58E155-422D-4D34-933C-5F53121796ED}"/>
              </a:ext>
            </a:extLst>
          </p:cNvPr>
          <p:cNvSpPr txBox="1"/>
          <p:nvPr/>
        </p:nvSpPr>
        <p:spPr>
          <a:xfrm>
            <a:off x="570415" y="4517483"/>
            <a:ext cx="4737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追いかけるきょり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D3844BE-154A-42A8-87DC-F6AA11D9A91E}"/>
              </a:ext>
            </a:extLst>
          </p:cNvPr>
          <p:cNvSpPr txBox="1"/>
          <p:nvPr/>
        </p:nvSpPr>
        <p:spPr>
          <a:xfrm>
            <a:off x="570415" y="3902156"/>
            <a:ext cx="5009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60×14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分＝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840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E5A3EC0-4A3F-4983-90A3-6E66CC245AB2}"/>
              </a:ext>
            </a:extLst>
          </p:cNvPr>
          <p:cNvSpPr txBox="1"/>
          <p:nvPr/>
        </p:nvSpPr>
        <p:spPr>
          <a:xfrm>
            <a:off x="4027598" y="5002393"/>
            <a:ext cx="11955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6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÷</a:t>
            </a:r>
            <a:endParaRPr kumimoji="1" lang="ja-JP" altLang="en-US" sz="6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B6E6CC-815D-4370-AC2C-09F8E9524D09}"/>
              </a:ext>
            </a:extLst>
          </p:cNvPr>
          <p:cNvSpPr txBox="1"/>
          <p:nvPr/>
        </p:nvSpPr>
        <p:spPr>
          <a:xfrm>
            <a:off x="8489207" y="4975023"/>
            <a:ext cx="1725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6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  <a:endParaRPr kumimoji="1" lang="ja-JP" altLang="en-US" sz="6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87BDA77-C85E-4A58-A0F1-D427A462BBE5}"/>
              </a:ext>
            </a:extLst>
          </p:cNvPr>
          <p:cNvSpPr txBox="1"/>
          <p:nvPr/>
        </p:nvSpPr>
        <p:spPr>
          <a:xfrm>
            <a:off x="9245019" y="4928669"/>
            <a:ext cx="1597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6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r>
              <a:rPr lang="ja-JP" altLang="en-US" sz="6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6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623979C-1744-4468-B71E-643D5BEF5220}"/>
              </a:ext>
            </a:extLst>
          </p:cNvPr>
          <p:cNvSpPr txBox="1"/>
          <p:nvPr/>
        </p:nvSpPr>
        <p:spPr>
          <a:xfrm>
            <a:off x="6096000" y="597370"/>
            <a:ext cx="5814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  <a:r>
              <a:rPr lang="en-US" altLang="ja-JP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÷</a:t>
            </a:r>
            <a:r>
              <a:rPr lang="ja-JP" altLang="en-US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速さ＝時間</a:t>
            </a:r>
            <a:r>
              <a:rPr lang="en-US" altLang="ja-JP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(</a:t>
            </a:r>
            <a:r>
              <a:rPr lang="ja-JP" altLang="en-US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r>
              <a:rPr lang="en-US" altLang="ja-JP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)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0CCC68F-9C06-4CA8-8467-5F217D6F9C83}"/>
              </a:ext>
            </a:extLst>
          </p:cNvPr>
          <p:cNvSpPr txBox="1"/>
          <p:nvPr/>
        </p:nvSpPr>
        <p:spPr>
          <a:xfrm>
            <a:off x="5972197" y="1230083"/>
            <a:ext cx="2061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(</a:t>
            </a:r>
            <a:r>
              <a:rPr lang="ja-JP" altLang="en-US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きょり</a:t>
            </a:r>
            <a:r>
              <a:rPr lang="en-US" altLang="ja-JP" sz="44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694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241F16-B585-44B3-A2B6-0955C70E370A}"/>
              </a:ext>
            </a:extLst>
          </p:cNvPr>
          <p:cNvSpPr txBox="1"/>
          <p:nvPr/>
        </p:nvSpPr>
        <p:spPr>
          <a:xfrm>
            <a:off x="262505" y="2215700"/>
            <a:ext cx="277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 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aphicFrame>
        <p:nvGraphicFramePr>
          <p:cNvPr id="30" name="表 62">
            <a:extLst>
              <a:ext uri="{FF2B5EF4-FFF2-40B4-BE49-F238E27FC236}">
                <a16:creationId xmlns:a16="http://schemas.microsoft.com/office/drawing/2014/main" id="{9842D18E-6374-401C-AEF5-4899A5911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34764"/>
              </p:ext>
            </p:extLst>
          </p:nvPr>
        </p:nvGraphicFramePr>
        <p:xfrm>
          <a:off x="826349" y="3048989"/>
          <a:ext cx="10004173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210">
                  <a:extLst>
                    <a:ext uri="{9D8B030D-6E8A-4147-A177-3AD203B41FA5}">
                      <a16:colId xmlns:a16="http://schemas.microsoft.com/office/drawing/2014/main" val="1924146167"/>
                    </a:ext>
                  </a:extLst>
                </a:gridCol>
                <a:gridCol w="1186879">
                  <a:extLst>
                    <a:ext uri="{9D8B030D-6E8A-4147-A177-3AD203B41FA5}">
                      <a16:colId xmlns:a16="http://schemas.microsoft.com/office/drawing/2014/main" val="3438550774"/>
                    </a:ext>
                  </a:extLst>
                </a:gridCol>
                <a:gridCol w="1258060">
                  <a:extLst>
                    <a:ext uri="{9D8B030D-6E8A-4147-A177-3AD203B41FA5}">
                      <a16:colId xmlns:a16="http://schemas.microsoft.com/office/drawing/2014/main" val="1930268581"/>
                    </a:ext>
                  </a:extLst>
                </a:gridCol>
                <a:gridCol w="1149340">
                  <a:extLst>
                    <a:ext uri="{9D8B030D-6E8A-4147-A177-3AD203B41FA5}">
                      <a16:colId xmlns:a16="http://schemas.microsoft.com/office/drawing/2014/main" val="2029558027"/>
                    </a:ext>
                  </a:extLst>
                </a:gridCol>
                <a:gridCol w="1188830">
                  <a:extLst>
                    <a:ext uri="{9D8B030D-6E8A-4147-A177-3AD203B41FA5}">
                      <a16:colId xmlns:a16="http://schemas.microsoft.com/office/drawing/2014/main" val="2012414300"/>
                    </a:ext>
                  </a:extLst>
                </a:gridCol>
                <a:gridCol w="1090618">
                  <a:extLst>
                    <a:ext uri="{9D8B030D-6E8A-4147-A177-3AD203B41FA5}">
                      <a16:colId xmlns:a16="http://schemas.microsoft.com/office/drawing/2014/main" val="3346818866"/>
                    </a:ext>
                  </a:extLst>
                </a:gridCol>
                <a:gridCol w="1090618">
                  <a:extLst>
                    <a:ext uri="{9D8B030D-6E8A-4147-A177-3AD203B41FA5}">
                      <a16:colId xmlns:a16="http://schemas.microsoft.com/office/drawing/2014/main" val="523085578"/>
                    </a:ext>
                  </a:extLst>
                </a:gridCol>
                <a:gridCol w="1090618">
                  <a:extLst>
                    <a:ext uri="{9D8B030D-6E8A-4147-A177-3AD203B41FA5}">
                      <a16:colId xmlns:a16="http://schemas.microsoft.com/office/drawing/2014/main" val="3597200650"/>
                    </a:ext>
                  </a:extLst>
                </a:gridCol>
              </a:tblGrid>
              <a:tr h="523929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歩いた時間  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分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24344"/>
                  </a:ext>
                </a:extLst>
              </a:tr>
              <a:tr h="287863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ちゃんの歩いた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道のり  　　 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(m)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960127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7E0FE5C-F8C2-4892-9939-2C76C18BD4C4}"/>
              </a:ext>
            </a:extLst>
          </p:cNvPr>
          <p:cNvSpPr txBox="1"/>
          <p:nvPr/>
        </p:nvSpPr>
        <p:spPr>
          <a:xfrm>
            <a:off x="1794846" y="5836921"/>
            <a:ext cx="745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式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89E6939-9E98-41B0-B511-33F676F6323C}"/>
              </a:ext>
            </a:extLst>
          </p:cNvPr>
          <p:cNvSpPr txBox="1"/>
          <p:nvPr/>
        </p:nvSpPr>
        <p:spPr>
          <a:xfrm>
            <a:off x="2888741" y="5129035"/>
            <a:ext cx="4972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÷</a:t>
            </a: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</a:t>
            </a:r>
            <a:r>
              <a:rPr lang="ja-JP" altLang="en-US" sz="40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時間</a:t>
            </a:r>
            <a:endParaRPr kumimoji="1" lang="ja-JP" altLang="en-US" sz="4000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9C9385E-1C90-4D5E-A7B8-904AABAB18B7}"/>
              </a:ext>
            </a:extLst>
          </p:cNvPr>
          <p:cNvSpPr txBox="1"/>
          <p:nvPr/>
        </p:nvSpPr>
        <p:spPr>
          <a:xfrm>
            <a:off x="3276872" y="5836540"/>
            <a:ext cx="4584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5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en-US" altLang="ja-JP" sz="5400" b="1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 ÷ </a:t>
            </a:r>
            <a:r>
              <a:rPr lang="en-US" altLang="ja-JP" sz="5400" b="1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en-US" altLang="ja-JP" sz="5400" b="1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 </a:t>
            </a:r>
            <a:r>
              <a:rPr lang="ja-JP" altLang="en-US" sz="5400" b="1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＝ </a:t>
            </a:r>
            <a:r>
              <a:rPr lang="en-US" altLang="ja-JP" sz="5400" b="1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endParaRPr kumimoji="1" lang="ja-JP" altLang="en-US" sz="5400" b="1" dirty="0">
              <a:solidFill>
                <a:srgbClr val="00B05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5B137F6-89A6-4691-A74F-5D639A0EF571}"/>
              </a:ext>
            </a:extLst>
          </p:cNvPr>
          <p:cNvSpPr txBox="1"/>
          <p:nvPr/>
        </p:nvSpPr>
        <p:spPr>
          <a:xfrm>
            <a:off x="8229790" y="5856382"/>
            <a:ext cx="1427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答え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EBEDE94-A8F5-44DE-A2BE-7A245478248C}"/>
              </a:ext>
            </a:extLst>
          </p:cNvPr>
          <p:cNvSpPr txBox="1"/>
          <p:nvPr/>
        </p:nvSpPr>
        <p:spPr>
          <a:xfrm>
            <a:off x="9625607" y="5826074"/>
            <a:ext cx="1427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48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r>
              <a:rPr kumimoji="1" lang="ja-JP" altLang="en-US" sz="48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3D63244-7943-4BCC-B532-CE34CDD8421C}"/>
              </a:ext>
            </a:extLst>
          </p:cNvPr>
          <p:cNvSpPr txBox="1"/>
          <p:nvPr/>
        </p:nvSpPr>
        <p:spPr>
          <a:xfrm>
            <a:off x="4322141" y="3090900"/>
            <a:ext cx="515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１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4039A82-DCA3-4BEB-A72C-B662ED4998A3}"/>
              </a:ext>
            </a:extLst>
          </p:cNvPr>
          <p:cNvSpPr txBox="1"/>
          <p:nvPr/>
        </p:nvSpPr>
        <p:spPr>
          <a:xfrm>
            <a:off x="5552115" y="3077519"/>
            <a:ext cx="53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628AF1D-A894-43EA-97B7-6AF5015B7630}"/>
              </a:ext>
            </a:extLst>
          </p:cNvPr>
          <p:cNvSpPr txBox="1"/>
          <p:nvPr/>
        </p:nvSpPr>
        <p:spPr>
          <a:xfrm>
            <a:off x="4273941" y="3707965"/>
            <a:ext cx="53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27509CE-C4CE-4BA5-B435-CB2054DF1267}"/>
              </a:ext>
            </a:extLst>
          </p:cNvPr>
          <p:cNvSpPr txBox="1"/>
          <p:nvPr/>
        </p:nvSpPr>
        <p:spPr>
          <a:xfrm>
            <a:off x="5569306" y="3735069"/>
            <a:ext cx="872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19450EF-C09B-4660-9083-A6CB6617A2AF}"/>
              </a:ext>
            </a:extLst>
          </p:cNvPr>
          <p:cNvSpPr txBox="1"/>
          <p:nvPr/>
        </p:nvSpPr>
        <p:spPr>
          <a:xfrm>
            <a:off x="6491203" y="3702391"/>
            <a:ext cx="872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2B71662-BBF3-48CA-8E11-2E487588F710}"/>
              </a:ext>
            </a:extLst>
          </p:cNvPr>
          <p:cNvSpPr txBox="1"/>
          <p:nvPr/>
        </p:nvSpPr>
        <p:spPr>
          <a:xfrm>
            <a:off x="6646397" y="3077519"/>
            <a:ext cx="53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36DC5EC-E658-46CF-A849-CF690C38DADD}"/>
              </a:ext>
            </a:extLst>
          </p:cNvPr>
          <p:cNvGrpSpPr/>
          <p:nvPr/>
        </p:nvGrpSpPr>
        <p:grpSpPr>
          <a:xfrm>
            <a:off x="2558477" y="2172867"/>
            <a:ext cx="4672859" cy="707886"/>
            <a:chOff x="2887809" y="552660"/>
            <a:chExt cx="4672859" cy="707886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2FD31D33-51BF-4E3A-A23A-579A4130C9B2}"/>
                </a:ext>
              </a:extLst>
            </p:cNvPr>
            <p:cNvSpPr txBox="1"/>
            <p:nvPr/>
          </p:nvSpPr>
          <p:spPr>
            <a:xfrm>
              <a:off x="2887809" y="552660"/>
              <a:ext cx="46728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solidFill>
                    <a:srgbClr val="00B0F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solidFill>
                    <a:srgbClr val="00B0F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分間に　　ｍ進む</a:t>
              </a:r>
              <a:endParaRPr kumimoji="1"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46" name="四角形: 角を丸くする 45">
              <a:extLst>
                <a:ext uri="{FF2B5EF4-FFF2-40B4-BE49-F238E27FC236}">
                  <a16:creationId xmlns:a16="http://schemas.microsoft.com/office/drawing/2014/main" id="{339509A1-6C7B-4EEC-955C-06C6FC93811E}"/>
                </a:ext>
              </a:extLst>
            </p:cNvPr>
            <p:cNvSpPr/>
            <p:nvPr/>
          </p:nvSpPr>
          <p:spPr>
            <a:xfrm>
              <a:off x="4805058" y="624273"/>
              <a:ext cx="941115" cy="605615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25FF5B03-9D98-4BBF-8E5C-D711634B8CDF}"/>
              </a:ext>
            </a:extLst>
          </p:cNvPr>
          <p:cNvSpPr txBox="1"/>
          <p:nvPr/>
        </p:nvSpPr>
        <p:spPr>
          <a:xfrm>
            <a:off x="4659716" y="2167951"/>
            <a:ext cx="53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1EE31EB-BB8F-4D65-9E61-4382022F8D54}"/>
              </a:ext>
            </a:extLst>
          </p:cNvPr>
          <p:cNvSpPr txBox="1"/>
          <p:nvPr/>
        </p:nvSpPr>
        <p:spPr>
          <a:xfrm>
            <a:off x="7849391" y="3095249"/>
            <a:ext cx="53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15EB9D-2283-4238-A088-85CB2943EAFB}"/>
              </a:ext>
            </a:extLst>
          </p:cNvPr>
          <p:cNvSpPr txBox="1"/>
          <p:nvPr/>
        </p:nvSpPr>
        <p:spPr>
          <a:xfrm>
            <a:off x="7715731" y="3713256"/>
            <a:ext cx="872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16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B0F9332-705E-497E-8694-3B1D9E79304B}"/>
              </a:ext>
            </a:extLst>
          </p:cNvPr>
          <p:cNvSpPr txBox="1"/>
          <p:nvPr/>
        </p:nvSpPr>
        <p:spPr>
          <a:xfrm>
            <a:off x="262506" y="188181"/>
            <a:ext cx="1166699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ぴよちゃんが学校まで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ぴよちゃんをむかえに行きます。</a:t>
            </a:r>
            <a:endParaRPr lang="en-US" altLang="ja-JP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家から学校まで</a:t>
            </a:r>
            <a:r>
              <a:rPr lang="en-US" altLang="ja-JP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あります。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で学校に向かいました。</a:t>
            </a:r>
            <a:r>
              <a:rPr lang="ja-JP" altLang="en-US" sz="36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何分で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学校に着くでしょう。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BB38BA36-673C-44A2-AF44-AAEF21829AD3}"/>
              </a:ext>
            </a:extLst>
          </p:cNvPr>
          <p:cNvSpPr txBox="1"/>
          <p:nvPr/>
        </p:nvSpPr>
        <p:spPr>
          <a:xfrm>
            <a:off x="9990059" y="3106507"/>
            <a:ext cx="53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EE668C4-21C4-49C4-89AC-7746B62F1D4A}"/>
              </a:ext>
            </a:extLst>
          </p:cNvPr>
          <p:cNvSpPr txBox="1"/>
          <p:nvPr/>
        </p:nvSpPr>
        <p:spPr>
          <a:xfrm>
            <a:off x="9856399" y="3724514"/>
            <a:ext cx="872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1D8BB4B-5474-4293-A3DA-1EFAF7ACE9ED}"/>
              </a:ext>
            </a:extLst>
          </p:cNvPr>
          <p:cNvSpPr txBox="1"/>
          <p:nvPr/>
        </p:nvSpPr>
        <p:spPr>
          <a:xfrm>
            <a:off x="8867781" y="3111039"/>
            <a:ext cx="53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2DEBC3FA-B3E4-496E-B406-C7AD980B1847}"/>
              </a:ext>
            </a:extLst>
          </p:cNvPr>
          <p:cNvSpPr txBox="1"/>
          <p:nvPr/>
        </p:nvSpPr>
        <p:spPr>
          <a:xfrm>
            <a:off x="8734121" y="3729046"/>
            <a:ext cx="872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20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1" name="矢印: 上カーブ 10">
            <a:extLst>
              <a:ext uri="{FF2B5EF4-FFF2-40B4-BE49-F238E27FC236}">
                <a16:creationId xmlns:a16="http://schemas.microsoft.com/office/drawing/2014/main" id="{A79DAC23-20F2-4356-5CED-A020EC81C173}"/>
              </a:ext>
            </a:extLst>
          </p:cNvPr>
          <p:cNvSpPr/>
          <p:nvPr/>
        </p:nvSpPr>
        <p:spPr>
          <a:xfrm>
            <a:off x="3630706" y="4459074"/>
            <a:ext cx="845020" cy="200332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矢印: 上カーブ 12">
            <a:extLst>
              <a:ext uri="{FF2B5EF4-FFF2-40B4-BE49-F238E27FC236}">
                <a16:creationId xmlns:a16="http://schemas.microsoft.com/office/drawing/2014/main" id="{9C4F4889-B519-C80D-7A37-1F040B7134FF}"/>
              </a:ext>
            </a:extLst>
          </p:cNvPr>
          <p:cNvSpPr/>
          <p:nvPr/>
        </p:nvSpPr>
        <p:spPr>
          <a:xfrm>
            <a:off x="4837221" y="4459074"/>
            <a:ext cx="845020" cy="200332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矢印: 上カーブ 13">
            <a:extLst>
              <a:ext uri="{FF2B5EF4-FFF2-40B4-BE49-F238E27FC236}">
                <a16:creationId xmlns:a16="http://schemas.microsoft.com/office/drawing/2014/main" id="{F7C0744B-4CCF-332C-6AC3-FA47BB593010}"/>
              </a:ext>
            </a:extLst>
          </p:cNvPr>
          <p:cNvSpPr/>
          <p:nvPr/>
        </p:nvSpPr>
        <p:spPr>
          <a:xfrm>
            <a:off x="6019378" y="4459074"/>
            <a:ext cx="845020" cy="200332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矢印: 上カーブ 14">
            <a:extLst>
              <a:ext uri="{FF2B5EF4-FFF2-40B4-BE49-F238E27FC236}">
                <a16:creationId xmlns:a16="http://schemas.microsoft.com/office/drawing/2014/main" id="{BC7547ED-7975-8C9C-EEA7-51FED1A01024}"/>
              </a:ext>
            </a:extLst>
          </p:cNvPr>
          <p:cNvSpPr/>
          <p:nvPr/>
        </p:nvSpPr>
        <p:spPr>
          <a:xfrm>
            <a:off x="7201535" y="4459074"/>
            <a:ext cx="845020" cy="200332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矢印: 上カーブ 15">
            <a:extLst>
              <a:ext uri="{FF2B5EF4-FFF2-40B4-BE49-F238E27FC236}">
                <a16:creationId xmlns:a16="http://schemas.microsoft.com/office/drawing/2014/main" id="{6246893C-0A16-185D-FAE2-3035FCA700FA}"/>
              </a:ext>
            </a:extLst>
          </p:cNvPr>
          <p:cNvSpPr/>
          <p:nvPr/>
        </p:nvSpPr>
        <p:spPr>
          <a:xfrm>
            <a:off x="8289508" y="4459074"/>
            <a:ext cx="845020" cy="200332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矢印: 上カーブ 16">
            <a:extLst>
              <a:ext uri="{FF2B5EF4-FFF2-40B4-BE49-F238E27FC236}">
                <a16:creationId xmlns:a16="http://schemas.microsoft.com/office/drawing/2014/main" id="{528F9E6B-1A02-3426-9BF6-D0B235E3864B}"/>
              </a:ext>
            </a:extLst>
          </p:cNvPr>
          <p:cNvSpPr/>
          <p:nvPr/>
        </p:nvSpPr>
        <p:spPr>
          <a:xfrm>
            <a:off x="9322061" y="4459074"/>
            <a:ext cx="845020" cy="200332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80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  <p:bldP spid="36" grpId="0"/>
      <p:bldP spid="37" grpId="0"/>
      <p:bldP spid="38" grpId="0"/>
      <p:bldP spid="39" grpId="0"/>
      <p:bldP spid="31" grpId="0"/>
      <p:bldP spid="33" grpId="0"/>
      <p:bldP spid="40" grpId="0"/>
      <p:bldP spid="41" grpId="0"/>
      <p:bldP spid="43" grpId="0"/>
      <p:bldP spid="44" grpId="0"/>
      <p:bldP spid="47" grpId="0"/>
      <p:bldP spid="51" grpId="0"/>
      <p:bldP spid="54" grpId="0"/>
      <p:bldP spid="63" grpId="0"/>
      <p:bldP spid="64" grpId="0"/>
      <p:bldP spid="65" grpId="0"/>
      <p:bldP spid="66" grpId="0"/>
      <p:bldP spid="67" grpId="0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89139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3601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90251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04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EF5868-8C3D-428A-9049-FB94F5DAD37D}"/>
              </a:ext>
            </a:extLst>
          </p:cNvPr>
          <p:cNvSpPr txBox="1"/>
          <p:nvPr/>
        </p:nvSpPr>
        <p:spPr>
          <a:xfrm>
            <a:off x="402132" y="141664"/>
            <a:ext cx="11454295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ぴよちゃんが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ぴよちゃんをむかえに行きます。</a:t>
            </a:r>
            <a:endParaRPr lang="en-US" altLang="ja-JP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家から学校まで</a:t>
            </a:r>
            <a:r>
              <a:rPr lang="en-US" altLang="ja-JP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あります。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ぴよちゃんは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で学校に向かいました。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ぴよちゃんは学校から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で家に向かいました。</a:t>
            </a:r>
            <a:r>
              <a:rPr lang="ja-JP" altLang="en-US" sz="36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何分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で出会うでしょう。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3F6FDBC1-48A7-4062-B78D-B4DEB502EDBD}"/>
              </a:ext>
            </a:extLst>
          </p:cNvPr>
          <p:cNvCxnSpPr>
            <a:cxnSpLocks/>
          </p:cNvCxnSpPr>
          <p:nvPr/>
        </p:nvCxnSpPr>
        <p:spPr>
          <a:xfrm>
            <a:off x="1012581" y="5195538"/>
            <a:ext cx="10166838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6C5B9B-E21C-48E8-84F2-46266BFB1FEB}"/>
              </a:ext>
            </a:extLst>
          </p:cNvPr>
          <p:cNvSpPr txBox="1"/>
          <p:nvPr/>
        </p:nvSpPr>
        <p:spPr>
          <a:xfrm>
            <a:off x="4821796" y="6005896"/>
            <a:ext cx="283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きょり</a:t>
            </a: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0BE1C02-C4B7-4086-A89E-8D66F23A13AA}"/>
              </a:ext>
            </a:extLst>
          </p:cNvPr>
          <p:cNvCxnSpPr>
            <a:cxnSpLocks/>
          </p:cNvCxnSpPr>
          <p:nvPr/>
        </p:nvCxnSpPr>
        <p:spPr>
          <a:xfrm flipV="1">
            <a:off x="1012581" y="4824318"/>
            <a:ext cx="0" cy="699381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82EC1B7-5CD5-47CA-8DE8-F7978EC407D9}"/>
              </a:ext>
            </a:extLst>
          </p:cNvPr>
          <p:cNvCxnSpPr>
            <a:cxnSpLocks/>
          </p:cNvCxnSpPr>
          <p:nvPr/>
        </p:nvCxnSpPr>
        <p:spPr>
          <a:xfrm flipV="1">
            <a:off x="11179419" y="4824318"/>
            <a:ext cx="0" cy="699381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円弧 7">
            <a:extLst>
              <a:ext uri="{FF2B5EF4-FFF2-40B4-BE49-F238E27FC236}">
                <a16:creationId xmlns:a16="http://schemas.microsoft.com/office/drawing/2014/main" id="{D3058A0B-CD25-4E9E-920B-27FC0943200C}"/>
              </a:ext>
            </a:extLst>
          </p:cNvPr>
          <p:cNvSpPr/>
          <p:nvPr/>
        </p:nvSpPr>
        <p:spPr>
          <a:xfrm flipV="1">
            <a:off x="4225583" y="4006142"/>
            <a:ext cx="6917376" cy="234924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0513B0C-98C7-4ED7-92AC-D2C7CA77FE40}"/>
              </a:ext>
            </a:extLst>
          </p:cNvPr>
          <p:cNvSpPr txBox="1"/>
          <p:nvPr/>
        </p:nvSpPr>
        <p:spPr>
          <a:xfrm>
            <a:off x="381599" y="4815813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D397B77-06EE-4837-852E-BA2E6FBFF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23" y="2794016"/>
            <a:ext cx="1524000" cy="914400"/>
          </a:xfrm>
          <a:prstGeom prst="rect">
            <a:avLst/>
          </a:prstGeom>
        </p:spPr>
      </p:pic>
      <p:sp>
        <p:nvSpPr>
          <p:cNvPr id="12" name="円弧 11">
            <a:extLst>
              <a:ext uri="{FF2B5EF4-FFF2-40B4-BE49-F238E27FC236}">
                <a16:creationId xmlns:a16="http://schemas.microsoft.com/office/drawing/2014/main" id="{5DBA5542-3509-4D2E-8129-BE3E61CCAB0B}"/>
              </a:ext>
            </a:extLst>
          </p:cNvPr>
          <p:cNvSpPr/>
          <p:nvPr/>
        </p:nvSpPr>
        <p:spPr>
          <a:xfrm flipH="1" flipV="1">
            <a:off x="1049041" y="3962406"/>
            <a:ext cx="6643582" cy="243671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5788FEC-B6D6-43E9-87E3-5112D81B17B4}"/>
              </a:ext>
            </a:extLst>
          </p:cNvPr>
          <p:cNvSpPr txBox="1"/>
          <p:nvPr/>
        </p:nvSpPr>
        <p:spPr>
          <a:xfrm>
            <a:off x="11280224" y="4997189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371495-AD6E-462E-8E25-AED2B3E4BED8}"/>
              </a:ext>
            </a:extLst>
          </p:cNvPr>
          <p:cNvGrpSpPr/>
          <p:nvPr/>
        </p:nvGrpSpPr>
        <p:grpSpPr>
          <a:xfrm>
            <a:off x="1024300" y="5065024"/>
            <a:ext cx="10118658" cy="252828"/>
            <a:chOff x="1024300" y="5065024"/>
            <a:chExt cx="10118658" cy="252828"/>
          </a:xfrm>
        </p:grpSpPr>
        <p:sp>
          <p:nvSpPr>
            <p:cNvPr id="22" name="矢印: 右 21">
              <a:extLst>
                <a:ext uri="{FF2B5EF4-FFF2-40B4-BE49-F238E27FC236}">
                  <a16:creationId xmlns:a16="http://schemas.microsoft.com/office/drawing/2014/main" id="{7DAF8DE6-E07A-482F-A343-EFC5ADDC6B9F}"/>
                </a:ext>
              </a:extLst>
            </p:cNvPr>
            <p:cNvSpPr/>
            <p:nvPr/>
          </p:nvSpPr>
          <p:spPr>
            <a:xfrm>
              <a:off x="1024300" y="5065024"/>
              <a:ext cx="1692000" cy="252000"/>
            </a:xfrm>
            <a:prstGeom prst="rightArrow">
              <a:avLst/>
            </a:prstGeom>
            <a:solidFill>
              <a:srgbClr val="FFFF00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874C935C-A9E5-4648-A143-76BF20E63752}"/>
                </a:ext>
              </a:extLst>
            </p:cNvPr>
            <p:cNvSpPr/>
            <p:nvPr/>
          </p:nvSpPr>
          <p:spPr>
            <a:xfrm rot="10800000">
              <a:off x="10296958" y="5065852"/>
              <a:ext cx="846000" cy="252000"/>
            </a:xfrm>
            <a:prstGeom prst="rightArrow">
              <a:avLst/>
            </a:prstGeom>
            <a:solidFill>
              <a:schemeClr val="bg1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7E4BFED-9F88-4C61-8866-EFE48572B5E2}"/>
              </a:ext>
            </a:extLst>
          </p:cNvPr>
          <p:cNvSpPr txBox="1"/>
          <p:nvPr/>
        </p:nvSpPr>
        <p:spPr>
          <a:xfrm>
            <a:off x="10215238" y="3717329"/>
            <a:ext cx="204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00B0F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1DEB4834-32CB-4462-8991-9E3E2FBCB3C4}"/>
              </a:ext>
            </a:extLst>
          </p:cNvPr>
          <p:cNvGrpSpPr/>
          <p:nvPr/>
        </p:nvGrpSpPr>
        <p:grpSpPr>
          <a:xfrm>
            <a:off x="1012580" y="5286266"/>
            <a:ext cx="10123429" cy="717877"/>
            <a:chOff x="1012580" y="5286266"/>
            <a:chExt cx="10123429" cy="717877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7DBBA7E6-4F7F-4D39-8AF6-ADD05C21C6BA}"/>
                </a:ext>
              </a:extLst>
            </p:cNvPr>
            <p:cNvSpPr txBox="1"/>
            <p:nvPr/>
          </p:nvSpPr>
          <p:spPr>
            <a:xfrm>
              <a:off x="1012580" y="5296257"/>
              <a:ext cx="22798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</a:t>
              </a: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4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ｍ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8C227BBE-9F12-4424-8D92-1DFEC36F37E6}"/>
                </a:ext>
              </a:extLst>
            </p:cNvPr>
            <p:cNvSpPr txBox="1"/>
            <p:nvPr/>
          </p:nvSpPr>
          <p:spPr>
            <a:xfrm>
              <a:off x="8856158" y="5286266"/>
              <a:ext cx="22798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</a:t>
              </a: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2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ｍ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AFA9FE2-BBBC-4081-A07C-6BFDCEE2CD17}"/>
              </a:ext>
            </a:extLst>
          </p:cNvPr>
          <p:cNvSpPr txBox="1"/>
          <p:nvPr/>
        </p:nvSpPr>
        <p:spPr>
          <a:xfrm>
            <a:off x="2730882" y="2740039"/>
            <a:ext cx="6917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出会うところはどのあたりかな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16B0716-4104-4D77-A7F0-514A7BF84F95}"/>
              </a:ext>
            </a:extLst>
          </p:cNvPr>
          <p:cNvSpPr txBox="1"/>
          <p:nvPr/>
        </p:nvSpPr>
        <p:spPr>
          <a:xfrm>
            <a:off x="7051604" y="4096307"/>
            <a:ext cx="823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8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㋒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7880172-20DC-4C54-8E69-9D74C8B57B4A}"/>
              </a:ext>
            </a:extLst>
          </p:cNvPr>
          <p:cNvSpPr txBox="1"/>
          <p:nvPr/>
        </p:nvSpPr>
        <p:spPr>
          <a:xfrm>
            <a:off x="5433844" y="4111454"/>
            <a:ext cx="823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8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㋑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B7E52EA-68EE-4DA5-94FD-70E0B7620ED4}"/>
              </a:ext>
            </a:extLst>
          </p:cNvPr>
          <p:cNvSpPr txBox="1"/>
          <p:nvPr/>
        </p:nvSpPr>
        <p:spPr>
          <a:xfrm>
            <a:off x="3659494" y="4111454"/>
            <a:ext cx="823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8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㋐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9FA50165-F61C-43BB-BE05-9E34C9F0A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1" y="3153107"/>
            <a:ext cx="589636" cy="589636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4A1B2F-C099-449E-B8EC-1A635F3104C1}"/>
              </a:ext>
            </a:extLst>
          </p:cNvPr>
          <p:cNvSpPr txBox="1"/>
          <p:nvPr/>
        </p:nvSpPr>
        <p:spPr>
          <a:xfrm>
            <a:off x="-28193" y="3505249"/>
            <a:ext cx="204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00B0F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FAB83EC6-5CB5-8F5A-FE4A-16456E7CD4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17925" y="4770686"/>
            <a:ext cx="644988" cy="78409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FAEBB42-A7E5-F1BB-40EC-D86289B9C5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68" y="4801675"/>
            <a:ext cx="681260" cy="740623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6E24CBA-7637-76F5-DE0A-634DD02468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82192" y="4824318"/>
            <a:ext cx="644988" cy="784092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2E75FA33-BF85-0427-88FD-B92BA1C013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035" y="4855307"/>
            <a:ext cx="681260" cy="740623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2049C04-4423-9CF4-D8AF-677E5BBA01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52592" y="4773761"/>
            <a:ext cx="644988" cy="78409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BDC69CE7-80AF-1B14-8D54-76538A6357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435" y="4804750"/>
            <a:ext cx="681260" cy="740623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EB83B044-2CCF-E61B-08AE-4391B67C09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287174" y="4289303"/>
            <a:ext cx="644988" cy="784092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C972F8A6-6C5D-7ECE-AA0F-0E11F44AE2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95" y="4106693"/>
            <a:ext cx="681260" cy="74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9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  <p:bldP spid="9" grpId="0"/>
      <p:bldP spid="12" grpId="0" animBg="1"/>
      <p:bldP spid="24" grpId="0"/>
      <p:bldP spid="39" grpId="0"/>
      <p:bldP spid="42" grpId="0"/>
      <p:bldP spid="41" grpId="0"/>
      <p:bldP spid="4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EF5868-8C3D-428A-9049-FB94F5DAD37D}"/>
              </a:ext>
            </a:extLst>
          </p:cNvPr>
          <p:cNvSpPr txBox="1"/>
          <p:nvPr/>
        </p:nvSpPr>
        <p:spPr>
          <a:xfrm>
            <a:off x="402132" y="784988"/>
            <a:ext cx="11454295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ぴよちゃんが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ぴよちゃんをむかえに行きます。</a:t>
            </a:r>
            <a:endParaRPr lang="en-US" altLang="ja-JP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家から学校まで</a:t>
            </a:r>
            <a:r>
              <a:rPr lang="en-US" altLang="ja-JP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36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あります。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で学校に向かいました。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ぴよちゃんは学校から</a:t>
            </a:r>
            <a:r>
              <a:rPr lang="ja-JP" altLang="en-US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36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で家に向かいました。</a:t>
            </a:r>
            <a:r>
              <a:rPr lang="ja-JP" altLang="en-US" sz="3600" dirty="0">
                <a:solidFill>
                  <a:srgbClr val="00CC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何分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で出会うでしょう。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3F6FDBC1-48A7-4062-B78D-B4DEB502EDBD}"/>
              </a:ext>
            </a:extLst>
          </p:cNvPr>
          <p:cNvCxnSpPr>
            <a:cxnSpLocks/>
          </p:cNvCxnSpPr>
          <p:nvPr/>
        </p:nvCxnSpPr>
        <p:spPr>
          <a:xfrm>
            <a:off x="1012581" y="5195538"/>
            <a:ext cx="10166838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6C5B9B-E21C-48E8-84F2-46266BFB1FEB}"/>
              </a:ext>
            </a:extLst>
          </p:cNvPr>
          <p:cNvSpPr txBox="1"/>
          <p:nvPr/>
        </p:nvSpPr>
        <p:spPr>
          <a:xfrm>
            <a:off x="4821796" y="6005896"/>
            <a:ext cx="283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きょり</a:t>
            </a: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0BE1C02-C4B7-4086-A89E-8D66F23A13AA}"/>
              </a:ext>
            </a:extLst>
          </p:cNvPr>
          <p:cNvCxnSpPr>
            <a:cxnSpLocks/>
          </p:cNvCxnSpPr>
          <p:nvPr/>
        </p:nvCxnSpPr>
        <p:spPr>
          <a:xfrm flipV="1">
            <a:off x="1012581" y="4824318"/>
            <a:ext cx="0" cy="699381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82EC1B7-5CD5-47CA-8DE8-F7978EC407D9}"/>
              </a:ext>
            </a:extLst>
          </p:cNvPr>
          <p:cNvCxnSpPr>
            <a:cxnSpLocks/>
          </p:cNvCxnSpPr>
          <p:nvPr/>
        </p:nvCxnSpPr>
        <p:spPr>
          <a:xfrm flipV="1">
            <a:off x="11179419" y="4824318"/>
            <a:ext cx="0" cy="699381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円弧 7">
            <a:extLst>
              <a:ext uri="{FF2B5EF4-FFF2-40B4-BE49-F238E27FC236}">
                <a16:creationId xmlns:a16="http://schemas.microsoft.com/office/drawing/2014/main" id="{D3058A0B-CD25-4E9E-920B-27FC0943200C}"/>
              </a:ext>
            </a:extLst>
          </p:cNvPr>
          <p:cNvSpPr/>
          <p:nvPr/>
        </p:nvSpPr>
        <p:spPr>
          <a:xfrm flipV="1">
            <a:off x="4225583" y="4006142"/>
            <a:ext cx="6917376" cy="234924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0513B0C-98C7-4ED7-92AC-D2C7CA77FE40}"/>
              </a:ext>
            </a:extLst>
          </p:cNvPr>
          <p:cNvSpPr txBox="1"/>
          <p:nvPr/>
        </p:nvSpPr>
        <p:spPr>
          <a:xfrm>
            <a:off x="381599" y="4815813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D397B77-06EE-4837-852E-BA2E6FBFF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019" y="5595308"/>
            <a:ext cx="1524000" cy="914400"/>
          </a:xfrm>
          <a:prstGeom prst="rect">
            <a:avLst/>
          </a:prstGeom>
        </p:spPr>
      </p:pic>
      <p:sp>
        <p:nvSpPr>
          <p:cNvPr id="12" name="円弧 11">
            <a:extLst>
              <a:ext uri="{FF2B5EF4-FFF2-40B4-BE49-F238E27FC236}">
                <a16:creationId xmlns:a16="http://schemas.microsoft.com/office/drawing/2014/main" id="{5DBA5542-3509-4D2E-8129-BE3E61CCAB0B}"/>
              </a:ext>
            </a:extLst>
          </p:cNvPr>
          <p:cNvSpPr/>
          <p:nvPr/>
        </p:nvSpPr>
        <p:spPr>
          <a:xfrm flipH="1" flipV="1">
            <a:off x="1049041" y="3962406"/>
            <a:ext cx="6643582" cy="243671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4A1B2F-C099-449E-B8EC-1A635F3104C1}"/>
              </a:ext>
            </a:extLst>
          </p:cNvPr>
          <p:cNvSpPr txBox="1"/>
          <p:nvPr/>
        </p:nvSpPr>
        <p:spPr>
          <a:xfrm>
            <a:off x="0" y="3572103"/>
            <a:ext cx="204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00B0F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BB2E664-D7F9-49B9-A3FD-B922BD582527}"/>
              </a:ext>
            </a:extLst>
          </p:cNvPr>
          <p:cNvGrpSpPr/>
          <p:nvPr/>
        </p:nvGrpSpPr>
        <p:grpSpPr>
          <a:xfrm>
            <a:off x="558245" y="62674"/>
            <a:ext cx="4637210" cy="722314"/>
            <a:chOff x="381599" y="128153"/>
            <a:chExt cx="4637210" cy="72231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03A8C66-DFA9-4838-A10A-9B090B6CCEF7}"/>
                </a:ext>
              </a:extLst>
            </p:cNvPr>
            <p:cNvSpPr txBox="1"/>
            <p:nvPr/>
          </p:nvSpPr>
          <p:spPr>
            <a:xfrm>
              <a:off x="381599" y="128153"/>
              <a:ext cx="46372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ja-JP" altLang="en-US" sz="36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道のり</a:t>
              </a:r>
              <a:r>
                <a:rPr lang="ja-JP" altLang="en-US" sz="36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　</a:t>
              </a:r>
              <a:r>
                <a:rPr lang="ja-JP" altLang="en-US" sz="3600" dirty="0">
                  <a:solidFill>
                    <a:srgbClr val="00B0F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速さ</a:t>
              </a:r>
              <a:r>
                <a:rPr lang="ja-JP" altLang="en-US" sz="36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　 </a:t>
              </a:r>
              <a:r>
                <a:rPr lang="ja-JP" altLang="en-US" sz="3600" dirty="0">
                  <a:solidFill>
                    <a:srgbClr val="00CC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時間</a:t>
              </a:r>
              <a:endParaRPr kumimoji="1" lang="ja-JP" altLang="en-US" sz="3600" dirty="0">
                <a:solidFill>
                  <a:srgbClr val="00CC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C4F1969A-55C4-4B2C-8CBA-12707AF4FA6F}"/>
                </a:ext>
              </a:extLst>
            </p:cNvPr>
            <p:cNvSpPr txBox="1"/>
            <p:nvPr/>
          </p:nvSpPr>
          <p:spPr>
            <a:xfrm>
              <a:off x="1707092" y="139096"/>
              <a:ext cx="6830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÷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DE01D57-578C-4147-A086-389F405D06A9}"/>
                </a:ext>
              </a:extLst>
            </p:cNvPr>
            <p:cNvSpPr txBox="1"/>
            <p:nvPr/>
          </p:nvSpPr>
          <p:spPr>
            <a:xfrm>
              <a:off x="3090643" y="142581"/>
              <a:ext cx="6830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＝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5788FEC-B6D6-43E9-87E3-5112D81B17B4}"/>
              </a:ext>
            </a:extLst>
          </p:cNvPr>
          <p:cNvSpPr txBox="1"/>
          <p:nvPr/>
        </p:nvSpPr>
        <p:spPr>
          <a:xfrm>
            <a:off x="11266791" y="4812902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7DAF8DE6-E07A-482F-A343-EFC5ADDC6B9F}"/>
              </a:ext>
            </a:extLst>
          </p:cNvPr>
          <p:cNvSpPr/>
          <p:nvPr/>
        </p:nvSpPr>
        <p:spPr>
          <a:xfrm>
            <a:off x="1024300" y="5081154"/>
            <a:ext cx="1692000" cy="252000"/>
          </a:xfrm>
          <a:prstGeom prst="rightArrow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874C935C-A9E5-4648-A143-76BF20E63752}"/>
              </a:ext>
            </a:extLst>
          </p:cNvPr>
          <p:cNvSpPr/>
          <p:nvPr/>
        </p:nvSpPr>
        <p:spPr>
          <a:xfrm rot="10800000">
            <a:off x="10296958" y="5065849"/>
            <a:ext cx="846000" cy="252000"/>
          </a:xfrm>
          <a:prstGeom prst="rightArrow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7E4BFED-9F88-4C61-8866-EFE48572B5E2}"/>
              </a:ext>
            </a:extLst>
          </p:cNvPr>
          <p:cNvSpPr txBox="1"/>
          <p:nvPr/>
        </p:nvSpPr>
        <p:spPr>
          <a:xfrm>
            <a:off x="10222525" y="3489715"/>
            <a:ext cx="204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00B0F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B75BAAA4-622F-42CD-9D28-113EF6670258}"/>
              </a:ext>
            </a:extLst>
          </p:cNvPr>
          <p:cNvSpPr/>
          <p:nvPr/>
        </p:nvSpPr>
        <p:spPr>
          <a:xfrm>
            <a:off x="1052942" y="4703984"/>
            <a:ext cx="6660000" cy="270000"/>
          </a:xfrm>
          <a:prstGeom prst="rightArrow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EC5AA964-BE01-40B5-A753-DD5972170192}"/>
              </a:ext>
            </a:extLst>
          </p:cNvPr>
          <p:cNvSpPr/>
          <p:nvPr/>
        </p:nvSpPr>
        <p:spPr>
          <a:xfrm rot="10800000">
            <a:off x="7802623" y="4714028"/>
            <a:ext cx="3348000" cy="268818"/>
          </a:xfrm>
          <a:prstGeom prst="rightArrow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1DEB4834-32CB-4462-8991-9E3E2FBCB3C4}"/>
              </a:ext>
            </a:extLst>
          </p:cNvPr>
          <p:cNvGrpSpPr/>
          <p:nvPr/>
        </p:nvGrpSpPr>
        <p:grpSpPr>
          <a:xfrm>
            <a:off x="402132" y="5257379"/>
            <a:ext cx="10733877" cy="736773"/>
            <a:chOff x="402132" y="5257379"/>
            <a:chExt cx="10733877" cy="736773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7DBBA7E6-4F7F-4D39-8AF6-ADD05C21C6BA}"/>
                </a:ext>
              </a:extLst>
            </p:cNvPr>
            <p:cNvSpPr txBox="1"/>
            <p:nvPr/>
          </p:nvSpPr>
          <p:spPr>
            <a:xfrm>
              <a:off x="402132" y="5257379"/>
              <a:ext cx="22798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</a:t>
              </a: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4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ｍ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8C227BBE-9F12-4424-8D92-1DFEC36F37E6}"/>
                </a:ext>
              </a:extLst>
            </p:cNvPr>
            <p:cNvSpPr txBox="1"/>
            <p:nvPr/>
          </p:nvSpPr>
          <p:spPr>
            <a:xfrm>
              <a:off x="8856158" y="5286266"/>
              <a:ext cx="22798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</a:t>
              </a: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2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ｍ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FD73966-B93D-465E-8EED-65913886D381}"/>
              </a:ext>
            </a:extLst>
          </p:cNvPr>
          <p:cNvSpPr txBox="1"/>
          <p:nvPr/>
        </p:nvSpPr>
        <p:spPr>
          <a:xfrm>
            <a:off x="3267289" y="5314246"/>
            <a:ext cx="604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分間に近づくきょりは</a:t>
            </a:r>
            <a:endParaRPr kumimoji="1" lang="ja-JP" altLang="en-US" sz="4000" dirty="0">
              <a:solidFill>
                <a:srgbClr val="00B0F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C4760EB-FB5F-44E2-902E-F28CFEE51284}"/>
              </a:ext>
            </a:extLst>
          </p:cNvPr>
          <p:cNvSpPr txBox="1"/>
          <p:nvPr/>
        </p:nvSpPr>
        <p:spPr>
          <a:xfrm>
            <a:off x="2553804" y="3103609"/>
            <a:ext cx="7743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人合わせて何</a:t>
            </a: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m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歩いたら出会うの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53293206-2C4C-490F-926B-DD20AB5272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03" y="5764705"/>
            <a:ext cx="589636" cy="58963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82592C5D-856A-D606-C3AA-11818CFBBE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6839" y="3853928"/>
            <a:ext cx="644988" cy="78409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D02A2F92-E374-D126-6D01-B27E5F0616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91" y="4190732"/>
            <a:ext cx="681260" cy="740623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5BF4BC37-82DC-307A-96C3-77FD8C3E90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682" y="3884917"/>
            <a:ext cx="681260" cy="740623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2833EB32-F20A-4E7F-57B2-53F99FAAC4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260623" y="4125014"/>
            <a:ext cx="644988" cy="78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04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  <p:bldP spid="9" grpId="0"/>
      <p:bldP spid="12" grpId="0" animBg="1"/>
      <p:bldP spid="13" grpId="0"/>
      <p:bldP spid="18" grpId="0"/>
      <p:bldP spid="22" grpId="0" animBg="1"/>
      <p:bldP spid="23" grpId="0" animBg="1"/>
      <p:bldP spid="24" grpId="0"/>
      <p:bldP spid="25" grpId="0" animBg="1"/>
      <p:bldP spid="26" grpId="0" animBg="1"/>
      <p:bldP spid="38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28962132-07E0-15AB-9FEF-D3608B8EC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88" y="2776913"/>
            <a:ext cx="509692" cy="554105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DC02A7A-AF2C-4742-ADA3-64D9FC48C97A}"/>
              </a:ext>
            </a:extLst>
          </p:cNvPr>
          <p:cNvSpPr txBox="1"/>
          <p:nvPr/>
        </p:nvSpPr>
        <p:spPr>
          <a:xfrm>
            <a:off x="277455" y="-8189"/>
            <a:ext cx="4170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人は何分で出会うか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01C488B-0FF4-489E-8508-C9B48A68AEE3}"/>
              </a:ext>
            </a:extLst>
          </p:cNvPr>
          <p:cNvGrpSpPr/>
          <p:nvPr/>
        </p:nvGrpSpPr>
        <p:grpSpPr>
          <a:xfrm>
            <a:off x="999340" y="3245151"/>
            <a:ext cx="1620000" cy="554288"/>
            <a:chOff x="1040904" y="3260984"/>
            <a:chExt cx="1633245" cy="554288"/>
          </a:xfrm>
        </p:grpSpPr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BD189FE4-2E8B-4C7F-8AA8-C088BE0C49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4149" y="3260984"/>
              <a:ext cx="0" cy="554288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矢印: 右 7">
              <a:extLst>
                <a:ext uri="{FF2B5EF4-FFF2-40B4-BE49-F238E27FC236}">
                  <a16:creationId xmlns:a16="http://schemas.microsoft.com/office/drawing/2014/main" id="{8900F4A8-8CFD-4963-8575-E08EB19AE5EF}"/>
                </a:ext>
              </a:extLst>
            </p:cNvPr>
            <p:cNvSpPr/>
            <p:nvPr/>
          </p:nvSpPr>
          <p:spPr>
            <a:xfrm>
              <a:off x="1040904" y="3362090"/>
              <a:ext cx="1548000" cy="205858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C2543E6-EAEA-4E72-A750-EEA56CEE127A}"/>
              </a:ext>
            </a:extLst>
          </p:cNvPr>
          <p:cNvSpPr txBox="1"/>
          <p:nvPr/>
        </p:nvSpPr>
        <p:spPr>
          <a:xfrm>
            <a:off x="2185072" y="2667756"/>
            <a:ext cx="1021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CB7AA54-6B1D-4FA2-8DF7-2D71625C6692}"/>
              </a:ext>
            </a:extLst>
          </p:cNvPr>
          <p:cNvSpPr txBox="1"/>
          <p:nvPr/>
        </p:nvSpPr>
        <p:spPr>
          <a:xfrm>
            <a:off x="9752502" y="2617289"/>
            <a:ext cx="1021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92C235F-53A5-425A-A519-D6DBF9D11F00}"/>
              </a:ext>
            </a:extLst>
          </p:cNvPr>
          <p:cNvSpPr txBox="1"/>
          <p:nvPr/>
        </p:nvSpPr>
        <p:spPr>
          <a:xfrm>
            <a:off x="3831017" y="2667756"/>
            <a:ext cx="1021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D9BE246-881D-4E6D-BC09-9E2333C06F77}"/>
              </a:ext>
            </a:extLst>
          </p:cNvPr>
          <p:cNvSpPr txBox="1"/>
          <p:nvPr/>
        </p:nvSpPr>
        <p:spPr>
          <a:xfrm>
            <a:off x="7122908" y="2617289"/>
            <a:ext cx="1021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54CD549D-03BD-4F7B-8E42-D76D12A14068}"/>
              </a:ext>
            </a:extLst>
          </p:cNvPr>
          <p:cNvSpPr txBox="1"/>
          <p:nvPr/>
        </p:nvSpPr>
        <p:spPr>
          <a:xfrm>
            <a:off x="5476962" y="2667756"/>
            <a:ext cx="1021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B6BE6E9-78E5-48C4-A184-23963FF6E297}"/>
              </a:ext>
            </a:extLst>
          </p:cNvPr>
          <p:cNvSpPr txBox="1"/>
          <p:nvPr/>
        </p:nvSpPr>
        <p:spPr>
          <a:xfrm>
            <a:off x="7307980" y="3964098"/>
            <a:ext cx="80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C7D620E5-FE26-4F29-ABE3-D25EB7CEAB4F}"/>
              </a:ext>
            </a:extLst>
          </p:cNvPr>
          <p:cNvSpPr txBox="1"/>
          <p:nvPr/>
        </p:nvSpPr>
        <p:spPr>
          <a:xfrm>
            <a:off x="3920511" y="3677492"/>
            <a:ext cx="766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6B571DC-BEA7-48EB-A56C-B88EE9A8F0D7}"/>
              </a:ext>
            </a:extLst>
          </p:cNvPr>
          <p:cNvSpPr txBox="1"/>
          <p:nvPr/>
        </p:nvSpPr>
        <p:spPr>
          <a:xfrm>
            <a:off x="5394001" y="3677492"/>
            <a:ext cx="1028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BFA512C-8CD5-43D4-896E-58FED8984E41}"/>
              </a:ext>
            </a:extLst>
          </p:cNvPr>
          <p:cNvSpPr txBox="1"/>
          <p:nvPr/>
        </p:nvSpPr>
        <p:spPr>
          <a:xfrm>
            <a:off x="9069264" y="3953707"/>
            <a:ext cx="787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CBFA05B-A3E2-4B40-858C-4255D915A7F7}"/>
              </a:ext>
            </a:extLst>
          </p:cNvPr>
          <p:cNvSpPr txBox="1"/>
          <p:nvPr/>
        </p:nvSpPr>
        <p:spPr>
          <a:xfrm>
            <a:off x="2185072" y="3677492"/>
            <a:ext cx="90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84F8FA9-9AB6-4F7F-8AE0-A987C9E2686D}"/>
              </a:ext>
            </a:extLst>
          </p:cNvPr>
          <p:cNvGrpSpPr/>
          <p:nvPr/>
        </p:nvGrpSpPr>
        <p:grpSpPr>
          <a:xfrm>
            <a:off x="193964" y="5306181"/>
            <a:ext cx="11804072" cy="769441"/>
            <a:chOff x="-151188" y="5319691"/>
            <a:chExt cx="9710824" cy="769441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92F892AF-27E7-4B9E-B7DA-6FD007BA3C73}"/>
                </a:ext>
              </a:extLst>
            </p:cNvPr>
            <p:cNvSpPr txBox="1"/>
            <p:nvPr/>
          </p:nvSpPr>
          <p:spPr>
            <a:xfrm>
              <a:off x="-151188" y="5319691"/>
              <a:ext cx="971082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4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2</a:t>
              </a:r>
              <a:r>
                <a:rPr lang="ja-JP" altLang="en-US" sz="44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人合わせた道のり</a:t>
              </a:r>
              <a:r>
                <a:rPr lang="ja-JP" altLang="en-US" sz="44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が　　　になったら出会う</a:t>
              </a:r>
              <a:endParaRPr kumimoji="1" lang="ja-JP" altLang="en-US" sz="44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0D12F64-E0BC-4D59-BAE4-83F1C2453F43}"/>
                </a:ext>
              </a:extLst>
            </p:cNvPr>
            <p:cNvSpPr/>
            <p:nvPr/>
          </p:nvSpPr>
          <p:spPr>
            <a:xfrm>
              <a:off x="4347604" y="5360191"/>
              <a:ext cx="1135879" cy="63173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34A3273-8515-44B4-A36A-471C8798DC1E}"/>
              </a:ext>
            </a:extLst>
          </p:cNvPr>
          <p:cNvSpPr txBox="1"/>
          <p:nvPr/>
        </p:nvSpPr>
        <p:spPr>
          <a:xfrm>
            <a:off x="5662508" y="5228336"/>
            <a:ext cx="1573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8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8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8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794CFFB-3223-4EB3-9E65-904CE85BDEA3}"/>
              </a:ext>
            </a:extLst>
          </p:cNvPr>
          <p:cNvGrpSpPr/>
          <p:nvPr/>
        </p:nvGrpSpPr>
        <p:grpSpPr>
          <a:xfrm>
            <a:off x="10273293" y="3260984"/>
            <a:ext cx="810000" cy="554288"/>
            <a:chOff x="10252511" y="3260984"/>
            <a:chExt cx="872302" cy="554288"/>
          </a:xfrm>
        </p:grpSpPr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A62F0025-A23D-44B0-8192-5A5872999E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52511" y="3260984"/>
              <a:ext cx="0" cy="554288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8" name="矢印: 右 87">
              <a:extLst>
                <a:ext uri="{FF2B5EF4-FFF2-40B4-BE49-F238E27FC236}">
                  <a16:creationId xmlns:a16="http://schemas.microsoft.com/office/drawing/2014/main" id="{9AC4E695-E14E-4F04-9969-D2AC7AF4338E}"/>
                </a:ext>
              </a:extLst>
            </p:cNvPr>
            <p:cNvSpPr/>
            <p:nvPr/>
          </p:nvSpPr>
          <p:spPr>
            <a:xfrm rot="10800000">
              <a:off x="10278813" y="3360013"/>
              <a:ext cx="846000" cy="183031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9" name="矢印: 右 88">
            <a:extLst>
              <a:ext uri="{FF2B5EF4-FFF2-40B4-BE49-F238E27FC236}">
                <a16:creationId xmlns:a16="http://schemas.microsoft.com/office/drawing/2014/main" id="{566C7749-9798-436D-B82E-4946F96195FD}"/>
              </a:ext>
            </a:extLst>
          </p:cNvPr>
          <p:cNvSpPr/>
          <p:nvPr/>
        </p:nvSpPr>
        <p:spPr>
          <a:xfrm>
            <a:off x="1027012" y="1821563"/>
            <a:ext cx="6516000" cy="231347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矢印: 右 89">
            <a:extLst>
              <a:ext uri="{FF2B5EF4-FFF2-40B4-BE49-F238E27FC236}">
                <a16:creationId xmlns:a16="http://schemas.microsoft.com/office/drawing/2014/main" id="{3BB60B9F-52CE-4D9B-96D7-C556D66F64C8}"/>
              </a:ext>
            </a:extLst>
          </p:cNvPr>
          <p:cNvSpPr/>
          <p:nvPr/>
        </p:nvSpPr>
        <p:spPr>
          <a:xfrm rot="10800000">
            <a:off x="7627549" y="1821185"/>
            <a:ext cx="3439892" cy="202335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C85D8BF8-747A-4A45-8DF0-0B9019E331D6}"/>
              </a:ext>
            </a:extLst>
          </p:cNvPr>
          <p:cNvSpPr txBox="1"/>
          <p:nvPr/>
        </p:nvSpPr>
        <p:spPr>
          <a:xfrm>
            <a:off x="8943220" y="2617289"/>
            <a:ext cx="1021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1185DFA-C17D-44A8-8D44-7F3C62DC6601}"/>
              </a:ext>
            </a:extLst>
          </p:cNvPr>
          <p:cNvSpPr txBox="1"/>
          <p:nvPr/>
        </p:nvSpPr>
        <p:spPr>
          <a:xfrm>
            <a:off x="8082043" y="2617289"/>
            <a:ext cx="1021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22EC8C9D-8D01-468D-9935-C8CA223A5579}"/>
              </a:ext>
            </a:extLst>
          </p:cNvPr>
          <p:cNvGrpSpPr/>
          <p:nvPr/>
        </p:nvGrpSpPr>
        <p:grpSpPr>
          <a:xfrm>
            <a:off x="2638076" y="3245151"/>
            <a:ext cx="1620000" cy="554288"/>
            <a:chOff x="1040904" y="3260984"/>
            <a:chExt cx="1633245" cy="554288"/>
          </a:xfrm>
        </p:grpSpPr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1E20EFB7-36AB-458C-A2BA-41242AEFE2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4149" y="3260984"/>
              <a:ext cx="0" cy="554288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矢印: 右 106">
              <a:extLst>
                <a:ext uri="{FF2B5EF4-FFF2-40B4-BE49-F238E27FC236}">
                  <a16:creationId xmlns:a16="http://schemas.microsoft.com/office/drawing/2014/main" id="{841FFCF5-713C-4C33-A391-F58B9B548E1D}"/>
                </a:ext>
              </a:extLst>
            </p:cNvPr>
            <p:cNvSpPr/>
            <p:nvPr/>
          </p:nvSpPr>
          <p:spPr>
            <a:xfrm>
              <a:off x="1040904" y="3362090"/>
              <a:ext cx="1548000" cy="205858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0AC6CEDB-147E-4B67-817D-C8598D780D7B}"/>
              </a:ext>
            </a:extLst>
          </p:cNvPr>
          <p:cNvGrpSpPr/>
          <p:nvPr/>
        </p:nvGrpSpPr>
        <p:grpSpPr>
          <a:xfrm>
            <a:off x="4323541" y="3245151"/>
            <a:ext cx="1620000" cy="554288"/>
            <a:chOff x="1040904" y="3260984"/>
            <a:chExt cx="1633245" cy="554288"/>
          </a:xfrm>
        </p:grpSpPr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78DF9988-4729-4155-AE07-ED4DD4E2A9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4149" y="3260984"/>
              <a:ext cx="0" cy="554288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0" name="矢印: 右 109">
              <a:extLst>
                <a:ext uri="{FF2B5EF4-FFF2-40B4-BE49-F238E27FC236}">
                  <a16:creationId xmlns:a16="http://schemas.microsoft.com/office/drawing/2014/main" id="{DC9F250C-6626-49E4-BDB3-6BCD39F038B8}"/>
                </a:ext>
              </a:extLst>
            </p:cNvPr>
            <p:cNvSpPr/>
            <p:nvPr/>
          </p:nvSpPr>
          <p:spPr>
            <a:xfrm>
              <a:off x="1040904" y="3362090"/>
              <a:ext cx="1548000" cy="205858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18293A03-859C-4F5A-9982-52969FAFB96E}"/>
              </a:ext>
            </a:extLst>
          </p:cNvPr>
          <p:cNvGrpSpPr/>
          <p:nvPr/>
        </p:nvGrpSpPr>
        <p:grpSpPr>
          <a:xfrm>
            <a:off x="6016296" y="3265900"/>
            <a:ext cx="1620000" cy="554288"/>
            <a:chOff x="1040904" y="3260984"/>
            <a:chExt cx="1633245" cy="554288"/>
          </a:xfrm>
        </p:grpSpPr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08FA8FF2-4E8A-45DC-BFE2-EE6621B68C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4149" y="3260984"/>
              <a:ext cx="0" cy="554288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3" name="矢印: 右 112">
              <a:extLst>
                <a:ext uri="{FF2B5EF4-FFF2-40B4-BE49-F238E27FC236}">
                  <a16:creationId xmlns:a16="http://schemas.microsoft.com/office/drawing/2014/main" id="{A756F8CA-9DA4-4727-8BB1-D308FCEA0382}"/>
                </a:ext>
              </a:extLst>
            </p:cNvPr>
            <p:cNvSpPr/>
            <p:nvPr/>
          </p:nvSpPr>
          <p:spPr>
            <a:xfrm>
              <a:off x="1040904" y="3362090"/>
              <a:ext cx="1548000" cy="205858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04C83B5E-857E-4226-B352-594B2A26A01C}"/>
              </a:ext>
            </a:extLst>
          </p:cNvPr>
          <p:cNvGrpSpPr/>
          <p:nvPr/>
        </p:nvGrpSpPr>
        <p:grpSpPr>
          <a:xfrm>
            <a:off x="9396308" y="3260984"/>
            <a:ext cx="810000" cy="554288"/>
            <a:chOff x="10252511" y="3260984"/>
            <a:chExt cx="872302" cy="554288"/>
          </a:xfrm>
        </p:grpSpPr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56A2B1AE-B362-403D-B0A6-E9CA30DE16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52511" y="3260984"/>
              <a:ext cx="0" cy="554288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矢印: 右 115">
              <a:extLst>
                <a:ext uri="{FF2B5EF4-FFF2-40B4-BE49-F238E27FC236}">
                  <a16:creationId xmlns:a16="http://schemas.microsoft.com/office/drawing/2014/main" id="{F53493C7-5FF6-4A45-9950-C14612695EEC}"/>
                </a:ext>
              </a:extLst>
            </p:cNvPr>
            <p:cNvSpPr/>
            <p:nvPr/>
          </p:nvSpPr>
          <p:spPr>
            <a:xfrm rot="10800000">
              <a:off x="10278813" y="3360013"/>
              <a:ext cx="846000" cy="183031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A5192DB4-2825-4040-B3DF-74ECD8C1C80D}"/>
              </a:ext>
            </a:extLst>
          </p:cNvPr>
          <p:cNvGrpSpPr/>
          <p:nvPr/>
        </p:nvGrpSpPr>
        <p:grpSpPr>
          <a:xfrm>
            <a:off x="8525524" y="3260984"/>
            <a:ext cx="810000" cy="554288"/>
            <a:chOff x="10252511" y="3260984"/>
            <a:chExt cx="872302" cy="554288"/>
          </a:xfrm>
        </p:grpSpPr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400B80DB-6FC4-4C38-AF64-346EEAD8B8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52511" y="3260984"/>
              <a:ext cx="0" cy="554288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9" name="矢印: 右 118">
              <a:extLst>
                <a:ext uri="{FF2B5EF4-FFF2-40B4-BE49-F238E27FC236}">
                  <a16:creationId xmlns:a16="http://schemas.microsoft.com/office/drawing/2014/main" id="{379B6063-BA34-495F-8B02-9FD8295CD319}"/>
                </a:ext>
              </a:extLst>
            </p:cNvPr>
            <p:cNvSpPr/>
            <p:nvPr/>
          </p:nvSpPr>
          <p:spPr>
            <a:xfrm rot="10800000">
              <a:off x="10278813" y="3360013"/>
              <a:ext cx="846000" cy="183031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D444FC17-3EE9-47D3-AD78-F72D06B34118}"/>
              </a:ext>
            </a:extLst>
          </p:cNvPr>
          <p:cNvGrpSpPr/>
          <p:nvPr/>
        </p:nvGrpSpPr>
        <p:grpSpPr>
          <a:xfrm>
            <a:off x="7638616" y="3262446"/>
            <a:ext cx="810000" cy="554288"/>
            <a:chOff x="10252511" y="3260984"/>
            <a:chExt cx="872302" cy="554288"/>
          </a:xfrm>
        </p:grpSpPr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1D62CD0C-56B5-4DF9-99B6-8DFC9847A8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52511" y="3260984"/>
              <a:ext cx="0" cy="554288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矢印: 右 121">
              <a:extLst>
                <a:ext uri="{FF2B5EF4-FFF2-40B4-BE49-F238E27FC236}">
                  <a16:creationId xmlns:a16="http://schemas.microsoft.com/office/drawing/2014/main" id="{13E514AE-33FE-456C-8567-CAF8241A8781}"/>
                </a:ext>
              </a:extLst>
            </p:cNvPr>
            <p:cNvSpPr/>
            <p:nvPr/>
          </p:nvSpPr>
          <p:spPr>
            <a:xfrm rot="10800000">
              <a:off x="10278813" y="3360013"/>
              <a:ext cx="846000" cy="183031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12D5B22-81D0-4FC1-B754-C253EB0EDF0C}"/>
              </a:ext>
            </a:extLst>
          </p:cNvPr>
          <p:cNvSpPr txBox="1"/>
          <p:nvPr/>
        </p:nvSpPr>
        <p:spPr>
          <a:xfrm>
            <a:off x="4559531" y="20168"/>
            <a:ext cx="3148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時間を出す問題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3403F9FF-E351-4B32-A4EC-BA7AE0DF5DBB}"/>
              </a:ext>
            </a:extLst>
          </p:cNvPr>
          <p:cNvSpPr txBox="1"/>
          <p:nvPr/>
        </p:nvSpPr>
        <p:spPr>
          <a:xfrm>
            <a:off x="7107236" y="3677492"/>
            <a:ext cx="1028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1DEB2B9-E1F5-49EC-AE99-C86C0B3D2413}"/>
              </a:ext>
            </a:extLst>
          </p:cNvPr>
          <p:cNvSpPr txBox="1"/>
          <p:nvPr/>
        </p:nvSpPr>
        <p:spPr>
          <a:xfrm>
            <a:off x="9936489" y="3953707"/>
            <a:ext cx="80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33A2D36-ABB8-4B75-919C-16F5B1A47521}"/>
              </a:ext>
            </a:extLst>
          </p:cNvPr>
          <p:cNvSpPr txBox="1"/>
          <p:nvPr/>
        </p:nvSpPr>
        <p:spPr>
          <a:xfrm>
            <a:off x="8190096" y="3953707"/>
            <a:ext cx="80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22D3CCAC-B0A1-4757-BE13-1DFD208C51C6}"/>
              </a:ext>
            </a:extLst>
          </p:cNvPr>
          <p:cNvGrpSpPr/>
          <p:nvPr/>
        </p:nvGrpSpPr>
        <p:grpSpPr>
          <a:xfrm>
            <a:off x="240995" y="2022620"/>
            <a:ext cx="11838758" cy="3021980"/>
            <a:chOff x="240995" y="2033011"/>
            <a:chExt cx="11838758" cy="3021980"/>
          </a:xfrm>
        </p:grpSpPr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E1865CA-2790-4858-BBF0-3715B707050E}"/>
                </a:ext>
              </a:extLst>
            </p:cNvPr>
            <p:cNvSpPr txBox="1"/>
            <p:nvPr/>
          </p:nvSpPr>
          <p:spPr>
            <a:xfrm>
              <a:off x="4935682" y="4347105"/>
              <a:ext cx="28343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ja-JP" altLang="en-US" sz="40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きょり</a:t>
              </a:r>
              <a:r>
                <a:rPr lang="en-US" altLang="ja-JP" sz="40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24</a:t>
              </a:r>
              <a:r>
                <a:rPr lang="ja-JP" altLang="en-US" sz="40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ｍ</a:t>
              </a:r>
              <a:endParaRPr kumimoji="1"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7" name="円弧 6">
              <a:extLst>
                <a:ext uri="{FF2B5EF4-FFF2-40B4-BE49-F238E27FC236}">
                  <a16:creationId xmlns:a16="http://schemas.microsoft.com/office/drawing/2014/main" id="{7F7F09F4-318A-492F-8487-B2C00ED15AA7}"/>
                </a:ext>
              </a:extLst>
            </p:cNvPr>
            <p:cNvSpPr/>
            <p:nvPr/>
          </p:nvSpPr>
          <p:spPr>
            <a:xfrm flipV="1">
              <a:off x="4222802" y="2651862"/>
              <a:ext cx="6917376" cy="2046760"/>
            </a:xfrm>
            <a:prstGeom prst="arc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弧 34">
              <a:extLst>
                <a:ext uri="{FF2B5EF4-FFF2-40B4-BE49-F238E27FC236}">
                  <a16:creationId xmlns:a16="http://schemas.microsoft.com/office/drawing/2014/main" id="{F3F15CD7-FD13-467B-8D89-4012732CB0C8}"/>
                </a:ext>
              </a:extLst>
            </p:cNvPr>
            <p:cNvSpPr/>
            <p:nvPr/>
          </p:nvSpPr>
          <p:spPr>
            <a:xfrm flipH="1" flipV="1">
              <a:off x="997152" y="2600874"/>
              <a:ext cx="6643582" cy="2086724"/>
            </a:xfrm>
            <a:prstGeom prst="arc">
              <a:avLst>
                <a:gd name="adj1" fmla="val 16166478"/>
                <a:gd name="adj2" fmla="val 0"/>
              </a:avLst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47152C52-2B7A-4015-9829-42E370821411}"/>
                </a:ext>
              </a:extLst>
            </p:cNvPr>
            <p:cNvGrpSpPr/>
            <p:nvPr/>
          </p:nvGrpSpPr>
          <p:grpSpPr>
            <a:xfrm>
              <a:off x="240995" y="2033011"/>
              <a:ext cx="11838758" cy="2274513"/>
              <a:chOff x="240995" y="2033011"/>
              <a:chExt cx="11838758" cy="2274513"/>
            </a:xfrm>
          </p:grpSpPr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FFDED44E-50F8-4782-A26B-416E950C3305}"/>
                  </a:ext>
                </a:extLst>
              </p:cNvPr>
              <p:cNvGrpSpPr/>
              <p:nvPr/>
            </p:nvGrpSpPr>
            <p:grpSpPr>
              <a:xfrm>
                <a:off x="240995" y="2033011"/>
                <a:ext cx="11838758" cy="1854664"/>
                <a:chOff x="240995" y="2033011"/>
                <a:chExt cx="11838758" cy="1854664"/>
              </a:xfrm>
            </p:grpSpPr>
            <p:grpSp>
              <p:nvGrpSpPr>
                <p:cNvPr id="9" name="グループ化 8">
                  <a:extLst>
                    <a:ext uri="{FF2B5EF4-FFF2-40B4-BE49-F238E27FC236}">
                      <a16:creationId xmlns:a16="http://schemas.microsoft.com/office/drawing/2014/main" id="{FE9DFFBD-2CF5-422D-84E1-3BFB9818ACE5}"/>
                    </a:ext>
                  </a:extLst>
                </p:cNvPr>
                <p:cNvGrpSpPr/>
                <p:nvPr/>
              </p:nvGrpSpPr>
              <p:grpSpPr>
                <a:xfrm>
                  <a:off x="979676" y="3260984"/>
                  <a:ext cx="10166838" cy="554288"/>
                  <a:chOff x="979676" y="3260984"/>
                  <a:chExt cx="10166838" cy="554288"/>
                </a:xfrm>
              </p:grpSpPr>
              <p:cxnSp>
                <p:nvCxnSpPr>
                  <p:cNvPr id="15" name="直線コネクタ 14">
                    <a:extLst>
                      <a:ext uri="{FF2B5EF4-FFF2-40B4-BE49-F238E27FC236}">
                        <a16:creationId xmlns:a16="http://schemas.microsoft.com/office/drawing/2014/main" id="{4188BAFE-A5A5-43D4-A0CB-C57CB65C92D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79676" y="3632204"/>
                    <a:ext cx="10166838" cy="0"/>
                  </a:xfrm>
                  <a:prstGeom prst="line">
                    <a:avLst/>
                  </a:prstGeom>
                  <a:ln w="762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" name="直線コネクタ 2">
                    <a:extLst>
                      <a:ext uri="{FF2B5EF4-FFF2-40B4-BE49-F238E27FC236}">
                        <a16:creationId xmlns:a16="http://schemas.microsoft.com/office/drawing/2014/main" id="{94E84AAB-B3EE-417E-ACC0-C2414FC27CF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79676" y="3260984"/>
                    <a:ext cx="0" cy="545496"/>
                  </a:xfrm>
                  <a:prstGeom prst="line">
                    <a:avLst/>
                  </a:prstGeom>
                  <a:ln w="762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直線コネクタ 13">
                    <a:extLst>
                      <a:ext uri="{FF2B5EF4-FFF2-40B4-BE49-F238E27FC236}">
                        <a16:creationId xmlns:a16="http://schemas.microsoft.com/office/drawing/2014/main" id="{B412B4F1-145F-4379-9B45-8AC7544EC5B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1146514" y="3260984"/>
                    <a:ext cx="0" cy="554288"/>
                  </a:xfrm>
                  <a:prstGeom prst="line">
                    <a:avLst/>
                  </a:prstGeom>
                  <a:ln w="762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" name="グループ化 3">
                  <a:extLst>
                    <a:ext uri="{FF2B5EF4-FFF2-40B4-BE49-F238E27FC236}">
                      <a16:creationId xmlns:a16="http://schemas.microsoft.com/office/drawing/2014/main" id="{87F716DB-47CF-4278-86AE-27C583DA53B9}"/>
                    </a:ext>
                  </a:extLst>
                </p:cNvPr>
                <p:cNvGrpSpPr/>
                <p:nvPr/>
              </p:nvGrpSpPr>
              <p:grpSpPr>
                <a:xfrm>
                  <a:off x="240995" y="2033011"/>
                  <a:ext cx="11838758" cy="1854664"/>
                  <a:chOff x="240995" y="2033011"/>
                  <a:chExt cx="11838758" cy="1854664"/>
                </a:xfrm>
              </p:grpSpPr>
              <p:sp>
                <p:nvSpPr>
                  <p:cNvPr id="12" name="テキスト ボックス 11">
                    <a:extLst>
                      <a:ext uri="{FF2B5EF4-FFF2-40B4-BE49-F238E27FC236}">
                        <a16:creationId xmlns:a16="http://schemas.microsoft.com/office/drawing/2014/main" id="{5F241F16-B585-44B3-A2B6-0955C70E370A}"/>
                      </a:ext>
                    </a:extLst>
                  </p:cNvPr>
                  <p:cNvSpPr txBox="1"/>
                  <p:nvPr/>
                </p:nvSpPr>
                <p:spPr>
                  <a:xfrm>
                    <a:off x="240995" y="2151181"/>
                    <a:ext cx="1939398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r>
                      <a:rPr lang="ja-JP" altLang="en-US" sz="4000" dirty="0">
                        <a:solidFill>
                          <a:srgbClr val="00B0F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rPr>
                      <a:t>分速</a:t>
                    </a:r>
                    <a:r>
                      <a:rPr lang="en-US" altLang="ja-JP" sz="4000" dirty="0">
                        <a:solidFill>
                          <a:srgbClr val="00B0F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rPr>
                      <a:t>4m</a:t>
                    </a:r>
                    <a:endParaRPr kumimoji="1" lang="ja-JP" altLang="en-US" sz="4000" dirty="0">
                      <a:solidFill>
                        <a:srgbClr val="00B0F0"/>
                      </a:solidFill>
                      <a:latin typeface="ＤＨＰ平成ゴシックW5" panose="020B0500000000000000" pitchFamily="50" charset="-128"/>
                      <a:ea typeface="ＤＨＰ平成ゴシックW5" panose="020B0500000000000000" pitchFamily="50" charset="-128"/>
                    </a:endParaRPr>
                  </a:p>
                </p:txBody>
              </p:sp>
              <p:sp>
                <p:nvSpPr>
                  <p:cNvPr id="13" name="テキスト ボックス 12">
                    <a:extLst>
                      <a:ext uri="{FF2B5EF4-FFF2-40B4-BE49-F238E27FC236}">
                        <a16:creationId xmlns:a16="http://schemas.microsoft.com/office/drawing/2014/main" id="{E4E0AFC8-7F05-4A87-8593-9ED3F15121D4}"/>
                      </a:ext>
                    </a:extLst>
                  </p:cNvPr>
                  <p:cNvSpPr txBox="1"/>
                  <p:nvPr/>
                </p:nvSpPr>
                <p:spPr>
                  <a:xfrm>
                    <a:off x="10140355" y="2033011"/>
                    <a:ext cx="1939398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r>
                      <a:rPr lang="ja-JP" altLang="en-US" sz="4000" dirty="0">
                        <a:solidFill>
                          <a:srgbClr val="00B0F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rPr>
                      <a:t>分速</a:t>
                    </a:r>
                    <a:r>
                      <a:rPr lang="en-US" altLang="ja-JP" sz="4000" dirty="0">
                        <a:solidFill>
                          <a:srgbClr val="00B0F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rPr>
                      <a:t>2m</a:t>
                    </a:r>
                    <a:endParaRPr kumimoji="1" lang="ja-JP" altLang="en-US" sz="4000" dirty="0">
                      <a:solidFill>
                        <a:srgbClr val="00B0F0"/>
                      </a:solidFill>
                      <a:latin typeface="ＤＨＰ平成ゴシックW5" panose="020B0500000000000000" pitchFamily="50" charset="-128"/>
                      <a:ea typeface="ＤＨＰ平成ゴシックW5" panose="020B0500000000000000" pitchFamily="50" charset="-128"/>
                    </a:endParaRPr>
                  </a:p>
                </p:txBody>
              </p:sp>
              <p:sp>
                <p:nvSpPr>
                  <p:cNvPr id="63" name="テキスト ボックス 62">
                    <a:extLst>
                      <a:ext uri="{FF2B5EF4-FFF2-40B4-BE49-F238E27FC236}">
                        <a16:creationId xmlns:a16="http://schemas.microsoft.com/office/drawing/2014/main" id="{048339CB-4341-4527-BB7D-456A7FDDBBBF}"/>
                      </a:ext>
                    </a:extLst>
                  </p:cNvPr>
                  <p:cNvSpPr txBox="1"/>
                  <p:nvPr/>
                </p:nvSpPr>
                <p:spPr>
                  <a:xfrm>
                    <a:off x="355098" y="3179789"/>
                    <a:ext cx="56157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r>
                      <a:rPr lang="en-US" altLang="ja-JP" sz="4000" dirty="0"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rPr>
                      <a:t>A</a:t>
                    </a:r>
                    <a:endParaRPr kumimoji="1" lang="ja-JP" altLang="en-US" sz="4000" dirty="0">
                      <a:latin typeface="ＤＨＰ平成ゴシックW5" panose="020B0500000000000000" pitchFamily="50" charset="-128"/>
                      <a:ea typeface="ＤＨＰ平成ゴシックW5" panose="020B0500000000000000" pitchFamily="50" charset="-128"/>
                    </a:endParaRPr>
                  </a:p>
                </p:txBody>
              </p:sp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018D5681-103C-4258-B705-0D9F0015BDDF}"/>
                      </a:ext>
                    </a:extLst>
                  </p:cNvPr>
                  <p:cNvSpPr txBox="1"/>
                  <p:nvPr/>
                </p:nvSpPr>
                <p:spPr>
                  <a:xfrm>
                    <a:off x="11264825" y="3123611"/>
                    <a:ext cx="56157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600"/>
                      </a:spcAft>
                    </a:pPr>
                    <a:r>
                      <a:rPr lang="en-US" altLang="ja-JP" sz="4000" dirty="0"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rPr>
                      <a:t>B</a:t>
                    </a:r>
                    <a:endParaRPr kumimoji="1" lang="ja-JP" altLang="en-US" sz="4000" dirty="0">
                      <a:latin typeface="ＤＨＰ平成ゴシックW5" panose="020B0500000000000000" pitchFamily="50" charset="-128"/>
                      <a:ea typeface="ＤＨＰ平成ゴシックW5" panose="020B0500000000000000" pitchFamily="50" charset="-128"/>
                    </a:endParaRPr>
                  </a:p>
                </p:txBody>
              </p:sp>
            </p:grpSp>
          </p:grp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D9B7B78D-6775-4C86-A686-4D35F765C6B4}"/>
                  </a:ext>
                </a:extLst>
              </p:cNvPr>
              <p:cNvSpPr txBox="1"/>
              <p:nvPr/>
            </p:nvSpPr>
            <p:spPr>
              <a:xfrm>
                <a:off x="668532" y="3721365"/>
                <a:ext cx="9086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altLang="ja-JP" sz="3200" dirty="0">
                    <a:latin typeface="ＤＨＰ平成ゴシックW5" panose="020B0500000000000000" pitchFamily="50" charset="-128"/>
                    <a:ea typeface="ＤＨＰ平成ゴシックW5" panose="020B0500000000000000" pitchFamily="50" charset="-128"/>
                  </a:rPr>
                  <a:t>0m</a:t>
                </a:r>
                <a:endParaRPr kumimoji="1" lang="ja-JP" altLang="en-US" sz="32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endParaRPr>
              </a:p>
            </p:txBody>
          </p:sp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659A6D49-5AC7-4173-8293-1E450860902D}"/>
                  </a:ext>
                </a:extLst>
              </p:cNvPr>
              <p:cNvSpPr txBox="1"/>
              <p:nvPr/>
            </p:nvSpPr>
            <p:spPr>
              <a:xfrm>
                <a:off x="10927852" y="3722749"/>
                <a:ext cx="9086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altLang="ja-JP" sz="3200" dirty="0">
                    <a:latin typeface="ＤＨＰ平成ゴシックW5" panose="020B0500000000000000" pitchFamily="50" charset="-128"/>
                    <a:ea typeface="ＤＨＰ平成ゴシックW5" panose="020B0500000000000000" pitchFamily="50" charset="-128"/>
                  </a:rPr>
                  <a:t>0m</a:t>
                </a:r>
                <a:endParaRPr kumimoji="1" lang="ja-JP" altLang="en-US" sz="32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endParaRPr>
              </a:p>
            </p:txBody>
          </p:sp>
        </p:grp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DAD55A87-97D9-4592-AAA9-0D6BBF2FD0CB}"/>
              </a:ext>
            </a:extLst>
          </p:cNvPr>
          <p:cNvGrpSpPr/>
          <p:nvPr/>
        </p:nvGrpSpPr>
        <p:grpSpPr>
          <a:xfrm>
            <a:off x="979676" y="1527294"/>
            <a:ext cx="6600455" cy="2529043"/>
            <a:chOff x="979676" y="1527294"/>
            <a:chExt cx="6600455" cy="2529043"/>
          </a:xfrm>
        </p:grpSpPr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7D4DB9D3-B6B0-431D-815B-2FC5722486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9676" y="1527294"/>
              <a:ext cx="0" cy="2249176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D9187832-06F4-4BBC-BC43-89BA6CDB2B53}"/>
                </a:ext>
              </a:extLst>
            </p:cNvPr>
            <p:cNvCxnSpPr/>
            <p:nvPr/>
          </p:nvCxnSpPr>
          <p:spPr>
            <a:xfrm flipV="1">
              <a:off x="7580131" y="1527294"/>
              <a:ext cx="0" cy="2529043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53B8BB8-D1D7-49D5-9293-EB476F4BDE67}"/>
              </a:ext>
            </a:extLst>
          </p:cNvPr>
          <p:cNvGrpSpPr/>
          <p:nvPr/>
        </p:nvGrpSpPr>
        <p:grpSpPr>
          <a:xfrm>
            <a:off x="7651569" y="1527294"/>
            <a:ext cx="3488609" cy="2529043"/>
            <a:chOff x="7651569" y="1527294"/>
            <a:chExt cx="3488609" cy="2529043"/>
          </a:xfrm>
        </p:grpSpPr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91EA22B7-1828-4896-8377-DBFD9DF8D425}"/>
                </a:ext>
              </a:extLst>
            </p:cNvPr>
            <p:cNvCxnSpPr/>
            <p:nvPr/>
          </p:nvCxnSpPr>
          <p:spPr>
            <a:xfrm flipV="1">
              <a:off x="11140178" y="1527294"/>
              <a:ext cx="0" cy="2529043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37BB7CD3-2735-401A-A3B8-5842533B05FB}"/>
                </a:ext>
              </a:extLst>
            </p:cNvPr>
            <p:cNvCxnSpPr/>
            <p:nvPr/>
          </p:nvCxnSpPr>
          <p:spPr>
            <a:xfrm flipV="1">
              <a:off x="7651569" y="1527294"/>
              <a:ext cx="0" cy="2529043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7F36BD24-80C6-4831-9163-A13A1D478713}"/>
              </a:ext>
            </a:extLst>
          </p:cNvPr>
          <p:cNvSpPr txBox="1"/>
          <p:nvPr/>
        </p:nvSpPr>
        <p:spPr>
          <a:xfrm>
            <a:off x="3851343" y="1357163"/>
            <a:ext cx="1028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16m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6EACCCF6-42A7-4689-BE26-6E705FB504F1}"/>
              </a:ext>
            </a:extLst>
          </p:cNvPr>
          <p:cNvSpPr txBox="1"/>
          <p:nvPr/>
        </p:nvSpPr>
        <p:spPr>
          <a:xfrm>
            <a:off x="8937799" y="1339898"/>
            <a:ext cx="80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8m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523D8145-D642-4C62-A800-ACB4B5843AF2}"/>
              </a:ext>
            </a:extLst>
          </p:cNvPr>
          <p:cNvSpPr txBox="1"/>
          <p:nvPr/>
        </p:nvSpPr>
        <p:spPr>
          <a:xfrm>
            <a:off x="7640734" y="593410"/>
            <a:ext cx="126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7DEB36D-1D53-4A2C-A070-63E71B132D83}"/>
              </a:ext>
            </a:extLst>
          </p:cNvPr>
          <p:cNvGrpSpPr/>
          <p:nvPr/>
        </p:nvGrpSpPr>
        <p:grpSpPr>
          <a:xfrm>
            <a:off x="1857505" y="529530"/>
            <a:ext cx="6923747" cy="744595"/>
            <a:chOff x="1857505" y="529530"/>
            <a:chExt cx="6923747" cy="744595"/>
          </a:xfrm>
        </p:grpSpPr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88307699-BF20-4BC4-BF3C-272BAFB30A12}"/>
                </a:ext>
              </a:extLst>
            </p:cNvPr>
            <p:cNvSpPr txBox="1"/>
            <p:nvPr/>
          </p:nvSpPr>
          <p:spPr>
            <a:xfrm>
              <a:off x="1857505" y="669002"/>
              <a:ext cx="58508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32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2</a:t>
              </a:r>
              <a:r>
                <a:rPr lang="ja-JP" altLang="en-US" sz="32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人合わせてどれだけ歩いたの</a:t>
              </a:r>
              <a:endParaRPr kumimoji="1" lang="ja-JP" altLang="en-US" sz="32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46EB087A-8356-4941-9F7C-0AA194E66181}"/>
                </a:ext>
              </a:extLst>
            </p:cNvPr>
            <p:cNvSpPr/>
            <p:nvPr/>
          </p:nvSpPr>
          <p:spPr>
            <a:xfrm>
              <a:off x="7651569" y="529530"/>
              <a:ext cx="1129683" cy="744595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8" name="図 27">
            <a:extLst>
              <a:ext uri="{FF2B5EF4-FFF2-40B4-BE49-F238E27FC236}">
                <a16:creationId xmlns:a16="http://schemas.microsoft.com/office/drawing/2014/main" id="{EC9BAFEA-AD77-8441-93DD-7EF5036C6C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207163" y="2667868"/>
            <a:ext cx="482555" cy="58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51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58" grpId="0"/>
      <p:bldP spid="59" grpId="0"/>
      <p:bldP spid="65" grpId="0"/>
      <p:bldP spid="66" grpId="0"/>
      <p:bldP spid="67" grpId="0"/>
      <p:bldP spid="70" grpId="0"/>
      <p:bldP spid="71" grpId="0"/>
      <p:bldP spid="73" grpId="0"/>
      <p:bldP spid="33" grpId="0"/>
      <p:bldP spid="34" grpId="0"/>
      <p:bldP spid="57" grpId="0"/>
      <p:bldP spid="89" grpId="0" animBg="1"/>
      <p:bldP spid="90" grpId="0" animBg="1"/>
      <p:bldP spid="102" grpId="0"/>
      <p:bldP spid="103" grpId="0"/>
      <p:bldP spid="68" grpId="0"/>
      <p:bldP spid="74" grpId="0"/>
      <p:bldP spid="75" grpId="0"/>
      <p:bldP spid="76" grpId="0"/>
      <p:bldP spid="82" grpId="0"/>
      <p:bldP spid="83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241F16-B585-44B3-A2B6-0955C70E370A}"/>
              </a:ext>
            </a:extLst>
          </p:cNvPr>
          <p:cNvSpPr txBox="1"/>
          <p:nvPr/>
        </p:nvSpPr>
        <p:spPr>
          <a:xfrm>
            <a:off x="384464" y="660908"/>
            <a:ext cx="1939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E0AFC8-7F05-4A87-8593-9ED3F15121D4}"/>
              </a:ext>
            </a:extLst>
          </p:cNvPr>
          <p:cNvSpPr txBox="1"/>
          <p:nvPr/>
        </p:nvSpPr>
        <p:spPr>
          <a:xfrm>
            <a:off x="10069292" y="644350"/>
            <a:ext cx="1939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aphicFrame>
        <p:nvGraphicFramePr>
          <p:cNvPr id="62" name="表 62">
            <a:extLst>
              <a:ext uri="{FF2B5EF4-FFF2-40B4-BE49-F238E27FC236}">
                <a16:creationId xmlns:a16="http://schemas.microsoft.com/office/drawing/2014/main" id="{C391D92B-F60D-4EBA-9888-B02891011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681983"/>
              </p:ext>
            </p:extLst>
          </p:nvPr>
        </p:nvGraphicFramePr>
        <p:xfrm>
          <a:off x="1780081" y="1721694"/>
          <a:ext cx="885698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6859">
                  <a:extLst>
                    <a:ext uri="{9D8B030D-6E8A-4147-A177-3AD203B41FA5}">
                      <a16:colId xmlns:a16="http://schemas.microsoft.com/office/drawing/2014/main" val="1924146167"/>
                    </a:ext>
                  </a:extLst>
                </a:gridCol>
                <a:gridCol w="1343762">
                  <a:extLst>
                    <a:ext uri="{9D8B030D-6E8A-4147-A177-3AD203B41FA5}">
                      <a16:colId xmlns:a16="http://schemas.microsoft.com/office/drawing/2014/main" val="3438550774"/>
                    </a:ext>
                  </a:extLst>
                </a:gridCol>
                <a:gridCol w="1424353">
                  <a:extLst>
                    <a:ext uri="{9D8B030D-6E8A-4147-A177-3AD203B41FA5}">
                      <a16:colId xmlns:a16="http://schemas.microsoft.com/office/drawing/2014/main" val="1930268581"/>
                    </a:ext>
                  </a:extLst>
                </a:gridCol>
                <a:gridCol w="1301262">
                  <a:extLst>
                    <a:ext uri="{9D8B030D-6E8A-4147-A177-3AD203B41FA5}">
                      <a16:colId xmlns:a16="http://schemas.microsoft.com/office/drawing/2014/main" val="2029558027"/>
                    </a:ext>
                  </a:extLst>
                </a:gridCol>
                <a:gridCol w="1345971">
                  <a:extLst>
                    <a:ext uri="{9D8B030D-6E8A-4147-A177-3AD203B41FA5}">
                      <a16:colId xmlns:a16="http://schemas.microsoft.com/office/drawing/2014/main" val="2012414300"/>
                    </a:ext>
                  </a:extLst>
                </a:gridCol>
                <a:gridCol w="1234777">
                  <a:extLst>
                    <a:ext uri="{9D8B030D-6E8A-4147-A177-3AD203B41FA5}">
                      <a16:colId xmlns:a16="http://schemas.microsoft.com/office/drawing/2014/main" val="3346818866"/>
                    </a:ext>
                  </a:extLst>
                </a:gridCol>
              </a:tblGrid>
              <a:tr h="383817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歩いた時間  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分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24344"/>
                  </a:ext>
                </a:extLst>
              </a:tr>
              <a:tr h="620882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ちゃんの歩いた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道のり　　　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(m)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04448"/>
                  </a:ext>
                </a:extLst>
              </a:tr>
              <a:tr h="620882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ちゃんの歩いた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道のり  　　 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(m)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960127"/>
                  </a:ext>
                </a:extLst>
              </a:tr>
              <a:tr h="620882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人合わせた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道のり　　　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(m)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05601"/>
                  </a:ext>
                </a:extLst>
              </a:tr>
            </a:tbl>
          </a:graphicData>
        </a:graphic>
      </p:graphicFrame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A8A4075A-478F-442C-9181-E904F99916D7}"/>
              </a:ext>
            </a:extLst>
          </p:cNvPr>
          <p:cNvSpPr txBox="1"/>
          <p:nvPr/>
        </p:nvSpPr>
        <p:spPr>
          <a:xfrm>
            <a:off x="5786270" y="1699565"/>
            <a:ext cx="52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306127B-33AE-449E-BCAC-6D0644043876}"/>
              </a:ext>
            </a:extLst>
          </p:cNvPr>
          <p:cNvSpPr txBox="1"/>
          <p:nvPr/>
        </p:nvSpPr>
        <p:spPr>
          <a:xfrm>
            <a:off x="5786269" y="2351947"/>
            <a:ext cx="52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30100B6-5877-4239-B94C-F97536C70707}"/>
              </a:ext>
            </a:extLst>
          </p:cNvPr>
          <p:cNvSpPr txBox="1"/>
          <p:nvPr/>
        </p:nvSpPr>
        <p:spPr>
          <a:xfrm>
            <a:off x="5786269" y="3013813"/>
            <a:ext cx="52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endParaRPr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EA27D11E-9E1C-4457-8FE5-58CD0C241C9C}"/>
              </a:ext>
            </a:extLst>
          </p:cNvPr>
          <p:cNvSpPr txBox="1"/>
          <p:nvPr/>
        </p:nvSpPr>
        <p:spPr>
          <a:xfrm>
            <a:off x="5786269" y="3591758"/>
            <a:ext cx="52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endParaRPr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F2290A7-9AF2-4604-B83E-28EE6085DED6}"/>
              </a:ext>
            </a:extLst>
          </p:cNvPr>
          <p:cNvSpPr txBox="1"/>
          <p:nvPr/>
        </p:nvSpPr>
        <p:spPr>
          <a:xfrm>
            <a:off x="7144016" y="1700935"/>
            <a:ext cx="52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8D27FC3-2363-40C5-8E57-81AFFFF76894}"/>
              </a:ext>
            </a:extLst>
          </p:cNvPr>
          <p:cNvSpPr txBox="1"/>
          <p:nvPr/>
        </p:nvSpPr>
        <p:spPr>
          <a:xfrm>
            <a:off x="7164797" y="2353317"/>
            <a:ext cx="52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F0E3743C-E98A-423B-AAD3-86D24FD8FA07}"/>
              </a:ext>
            </a:extLst>
          </p:cNvPr>
          <p:cNvSpPr txBox="1"/>
          <p:nvPr/>
        </p:nvSpPr>
        <p:spPr>
          <a:xfrm>
            <a:off x="7164480" y="3003422"/>
            <a:ext cx="52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endParaRPr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804D943E-D8AA-4075-8EF0-4E4DC6D9F3A3}"/>
              </a:ext>
            </a:extLst>
          </p:cNvPr>
          <p:cNvSpPr txBox="1"/>
          <p:nvPr/>
        </p:nvSpPr>
        <p:spPr>
          <a:xfrm>
            <a:off x="6999357" y="3593102"/>
            <a:ext cx="854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</a:t>
            </a:r>
            <a:endParaRPr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360426E5-B7B7-4858-B3B5-65730BEA3D0D}"/>
              </a:ext>
            </a:extLst>
          </p:cNvPr>
          <p:cNvSpPr txBox="1"/>
          <p:nvPr/>
        </p:nvSpPr>
        <p:spPr>
          <a:xfrm>
            <a:off x="8498468" y="1743130"/>
            <a:ext cx="52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F962646B-A54E-4E42-9107-80A3A155FB2E}"/>
              </a:ext>
            </a:extLst>
          </p:cNvPr>
          <p:cNvSpPr txBox="1"/>
          <p:nvPr/>
        </p:nvSpPr>
        <p:spPr>
          <a:xfrm>
            <a:off x="8312322" y="2322207"/>
            <a:ext cx="84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12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F1F4C4D7-C2FC-4939-9F7F-42F00657217C}"/>
              </a:ext>
            </a:extLst>
          </p:cNvPr>
          <p:cNvSpPr txBox="1"/>
          <p:nvPr/>
        </p:nvSpPr>
        <p:spPr>
          <a:xfrm>
            <a:off x="8483211" y="2977046"/>
            <a:ext cx="573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endParaRPr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FF827B64-D778-49B5-BD72-EF8DDDD33EB0}"/>
              </a:ext>
            </a:extLst>
          </p:cNvPr>
          <p:cNvSpPr txBox="1"/>
          <p:nvPr/>
        </p:nvSpPr>
        <p:spPr>
          <a:xfrm>
            <a:off x="8366451" y="3591758"/>
            <a:ext cx="84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18</a:t>
            </a:r>
            <a:endParaRPr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8307699-BF20-4BC4-BF3C-272BAFB30A12}"/>
              </a:ext>
            </a:extLst>
          </p:cNvPr>
          <p:cNvSpPr txBox="1"/>
          <p:nvPr/>
        </p:nvSpPr>
        <p:spPr>
          <a:xfrm>
            <a:off x="2468198" y="725582"/>
            <a:ext cx="7686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3200" dirty="0">
                <a:solidFill>
                  <a:srgbClr val="00B05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分間で</a:t>
            </a: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人合わせてどれだけ近づいたの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E5201D1-9AD4-4E95-8BD3-31477B4C0F40}"/>
              </a:ext>
            </a:extLst>
          </p:cNvPr>
          <p:cNvGrpSpPr/>
          <p:nvPr/>
        </p:nvGrpSpPr>
        <p:grpSpPr>
          <a:xfrm>
            <a:off x="1248040" y="4568994"/>
            <a:ext cx="11189877" cy="597541"/>
            <a:chOff x="1248040" y="4568994"/>
            <a:chExt cx="11189877" cy="597541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92F892AF-27E7-4B9E-B7DA-6FD007BA3C73}"/>
                </a:ext>
              </a:extLst>
            </p:cNvPr>
            <p:cNvSpPr txBox="1"/>
            <p:nvPr/>
          </p:nvSpPr>
          <p:spPr>
            <a:xfrm>
              <a:off x="1248040" y="4581760"/>
              <a:ext cx="111898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32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2</a:t>
              </a:r>
              <a:r>
                <a:rPr lang="ja-JP" altLang="en-US" sz="3200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人合わせた道のり</a:t>
              </a:r>
              <a:r>
                <a:rPr lang="ja-JP" altLang="en-US" sz="32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が　　　　になったら出会ったことになる</a:t>
              </a:r>
              <a:endParaRPr kumimoji="1"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0D12F64-E0BC-4D59-BAE4-83F1C2453F43}"/>
                </a:ext>
              </a:extLst>
            </p:cNvPr>
            <p:cNvSpPr/>
            <p:nvPr/>
          </p:nvSpPr>
          <p:spPr>
            <a:xfrm>
              <a:off x="5216025" y="4568994"/>
              <a:ext cx="1465329" cy="59091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9F3D387-DA12-4B25-A2DB-D67A9CC6D56F}"/>
              </a:ext>
            </a:extLst>
          </p:cNvPr>
          <p:cNvSpPr/>
          <p:nvPr/>
        </p:nvSpPr>
        <p:spPr>
          <a:xfrm>
            <a:off x="5350960" y="3684932"/>
            <a:ext cx="1329138" cy="5686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DE3E04D0-1021-40A9-A990-66CA5F01B419}"/>
              </a:ext>
            </a:extLst>
          </p:cNvPr>
          <p:cNvSpPr/>
          <p:nvPr/>
        </p:nvSpPr>
        <p:spPr>
          <a:xfrm>
            <a:off x="6721251" y="3669506"/>
            <a:ext cx="1329138" cy="5686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FC61B265-27D8-40EE-B597-D931460935B5}"/>
              </a:ext>
            </a:extLst>
          </p:cNvPr>
          <p:cNvSpPr/>
          <p:nvPr/>
        </p:nvSpPr>
        <p:spPr>
          <a:xfrm>
            <a:off x="8069139" y="3673543"/>
            <a:ext cx="1329138" cy="5686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34A3273-8515-44B4-A36A-471C8798DC1E}"/>
              </a:ext>
            </a:extLst>
          </p:cNvPr>
          <p:cNvSpPr txBox="1"/>
          <p:nvPr/>
        </p:nvSpPr>
        <p:spPr>
          <a:xfrm>
            <a:off x="5356841" y="4424309"/>
            <a:ext cx="1318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6DF95C10-7932-4CEB-8C15-1DBFF4C5529B}"/>
              </a:ext>
            </a:extLst>
          </p:cNvPr>
          <p:cNvSpPr/>
          <p:nvPr/>
        </p:nvSpPr>
        <p:spPr>
          <a:xfrm>
            <a:off x="5705787" y="1767672"/>
            <a:ext cx="619483" cy="5856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8CCCCB15-9558-4439-98C7-0DA98F7F1BC6}"/>
              </a:ext>
            </a:extLst>
          </p:cNvPr>
          <p:cNvSpPr/>
          <p:nvPr/>
        </p:nvSpPr>
        <p:spPr>
          <a:xfrm>
            <a:off x="5741819" y="3684932"/>
            <a:ext cx="619483" cy="5856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5DC6FEEC-9314-4BB1-8745-F923198A97D8}"/>
              </a:ext>
            </a:extLst>
          </p:cNvPr>
          <p:cNvSpPr txBox="1"/>
          <p:nvPr/>
        </p:nvSpPr>
        <p:spPr>
          <a:xfrm>
            <a:off x="9856215" y="1718354"/>
            <a:ext cx="52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137735FA-3725-4402-A272-3E53866AA2A5}"/>
              </a:ext>
            </a:extLst>
          </p:cNvPr>
          <p:cNvSpPr txBox="1"/>
          <p:nvPr/>
        </p:nvSpPr>
        <p:spPr>
          <a:xfrm>
            <a:off x="9647906" y="2315359"/>
            <a:ext cx="84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16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A59B49CA-536F-434C-AC9D-E8B6BC538A2A}"/>
              </a:ext>
            </a:extLst>
          </p:cNvPr>
          <p:cNvSpPr txBox="1"/>
          <p:nvPr/>
        </p:nvSpPr>
        <p:spPr>
          <a:xfrm>
            <a:off x="9807525" y="2983722"/>
            <a:ext cx="573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8</a:t>
            </a:r>
            <a:endParaRPr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722D0637-7AF3-4658-BABD-9CDD4219CB7F}"/>
              </a:ext>
            </a:extLst>
          </p:cNvPr>
          <p:cNvSpPr txBox="1"/>
          <p:nvPr/>
        </p:nvSpPr>
        <p:spPr>
          <a:xfrm>
            <a:off x="9672415" y="3587139"/>
            <a:ext cx="84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endParaRPr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72696CA3-6EFE-49F9-8B88-6389066A4A99}"/>
              </a:ext>
            </a:extLst>
          </p:cNvPr>
          <p:cNvSpPr/>
          <p:nvPr/>
        </p:nvSpPr>
        <p:spPr>
          <a:xfrm>
            <a:off x="9374568" y="3669506"/>
            <a:ext cx="1281247" cy="5686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F6FD3259-DEF2-48D9-9C25-AADCC629A06B}"/>
              </a:ext>
            </a:extLst>
          </p:cNvPr>
          <p:cNvSpPr txBox="1"/>
          <p:nvPr/>
        </p:nvSpPr>
        <p:spPr>
          <a:xfrm>
            <a:off x="277455" y="-8189"/>
            <a:ext cx="4170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3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人は何分で出会うか</a:t>
            </a:r>
            <a:endParaRPr kumimoji="1" lang="ja-JP" altLang="en-US" sz="3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5" name="矢印: 右 104">
            <a:extLst>
              <a:ext uri="{FF2B5EF4-FFF2-40B4-BE49-F238E27FC236}">
                <a16:creationId xmlns:a16="http://schemas.microsoft.com/office/drawing/2014/main" id="{F7A5AB48-7A1C-45C5-A5B0-BFA26ED3A086}"/>
              </a:ext>
            </a:extLst>
          </p:cNvPr>
          <p:cNvSpPr/>
          <p:nvPr/>
        </p:nvSpPr>
        <p:spPr>
          <a:xfrm>
            <a:off x="583557" y="1283493"/>
            <a:ext cx="1692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6" name="矢印: 右 105">
            <a:extLst>
              <a:ext uri="{FF2B5EF4-FFF2-40B4-BE49-F238E27FC236}">
                <a16:creationId xmlns:a16="http://schemas.microsoft.com/office/drawing/2014/main" id="{1B5C7172-2C50-45FB-BDA7-C6DDDA294699}"/>
              </a:ext>
            </a:extLst>
          </p:cNvPr>
          <p:cNvSpPr/>
          <p:nvPr/>
        </p:nvSpPr>
        <p:spPr>
          <a:xfrm rot="10800000">
            <a:off x="10564768" y="1283492"/>
            <a:ext cx="846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82463E48-3ED8-4870-8CDD-E74EBBE2F439}"/>
              </a:ext>
            </a:extLst>
          </p:cNvPr>
          <p:cNvSpPr txBox="1"/>
          <p:nvPr/>
        </p:nvSpPr>
        <p:spPr>
          <a:xfrm>
            <a:off x="3957009" y="5886640"/>
            <a:ext cx="44784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人合わせた速さは</a:t>
            </a:r>
            <a:endParaRPr kumimoji="1" lang="ja-JP" altLang="en-US" sz="4000" dirty="0">
              <a:solidFill>
                <a:srgbClr val="00B0F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2115DC5E-B174-4ACA-9512-6CC612AA0799}"/>
              </a:ext>
            </a:extLst>
          </p:cNvPr>
          <p:cNvSpPr txBox="1"/>
          <p:nvPr/>
        </p:nvSpPr>
        <p:spPr>
          <a:xfrm>
            <a:off x="606617" y="5197921"/>
            <a:ext cx="7743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人合わせて何</a:t>
            </a: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m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歩いたら出会うの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4307C543-3948-4176-93EF-715CB8E836F1}"/>
              </a:ext>
            </a:extLst>
          </p:cNvPr>
          <p:cNvSpPr txBox="1"/>
          <p:nvPr/>
        </p:nvSpPr>
        <p:spPr>
          <a:xfrm>
            <a:off x="8498468" y="5203110"/>
            <a:ext cx="3246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　</a:t>
            </a:r>
            <a:r>
              <a:rPr lang="en-US" altLang="ja-JP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33015BBC-33CD-4FA1-9150-3BE05A174D99}"/>
              </a:ext>
            </a:extLst>
          </p:cNvPr>
          <p:cNvSpPr txBox="1"/>
          <p:nvPr/>
        </p:nvSpPr>
        <p:spPr>
          <a:xfrm>
            <a:off x="8521219" y="5875883"/>
            <a:ext cx="2638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速さ　</a:t>
            </a:r>
            <a:r>
              <a:rPr lang="en-US" altLang="ja-JP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6</a:t>
            </a:r>
            <a:r>
              <a:rPr lang="ja-JP" altLang="en-US" sz="4000" dirty="0">
                <a:solidFill>
                  <a:srgbClr val="00B0F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solidFill>
                <a:srgbClr val="00B0F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441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51" grpId="0"/>
      <p:bldP spid="4" grpId="0" animBg="1"/>
      <p:bldP spid="55" grpId="0" animBg="1"/>
      <p:bldP spid="56" grpId="0" animBg="1"/>
      <p:bldP spid="57" grpId="0"/>
      <p:bldP spid="60" grpId="0" animBg="1"/>
      <p:bldP spid="68" grpId="0" animBg="1"/>
      <p:bldP spid="97" grpId="0"/>
      <p:bldP spid="98" grpId="0"/>
      <p:bldP spid="99" grpId="0"/>
      <p:bldP spid="100" grpId="0"/>
      <p:bldP spid="101" grpId="0" animBg="1"/>
      <p:bldP spid="107" grpId="0"/>
      <p:bldP spid="108" grpId="0"/>
      <p:bldP spid="109" grpId="0"/>
      <p:bldP spid="1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EF5868-8C3D-428A-9049-FB94F5DAD37D}"/>
              </a:ext>
            </a:extLst>
          </p:cNvPr>
          <p:cNvSpPr txBox="1"/>
          <p:nvPr/>
        </p:nvSpPr>
        <p:spPr>
          <a:xfrm>
            <a:off x="402132" y="784988"/>
            <a:ext cx="11454295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ぴよちゃんが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ぴよちゃんをむかえに行きます。</a:t>
            </a:r>
            <a:endParaRPr lang="en-US" altLang="ja-JP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家から学校まで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ｍあります。分速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ｍで学校に向かいました。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ぴよちゃんは学校から分速</a:t>
            </a:r>
            <a:r>
              <a:rPr lang="en-US" altLang="ja-JP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2m</a:t>
            </a:r>
            <a:r>
              <a:rPr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で家に向かいました。何分で出会うでしょう。</a:t>
            </a:r>
            <a:endParaRPr kumimoji="1" lang="ja-JP" altLang="en-US" sz="36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3F6FDBC1-48A7-4062-B78D-B4DEB502EDBD}"/>
              </a:ext>
            </a:extLst>
          </p:cNvPr>
          <p:cNvCxnSpPr>
            <a:cxnSpLocks/>
          </p:cNvCxnSpPr>
          <p:nvPr/>
        </p:nvCxnSpPr>
        <p:spPr>
          <a:xfrm>
            <a:off x="1012581" y="5195538"/>
            <a:ext cx="10166838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6C5B9B-E21C-48E8-84F2-46266BFB1FEB}"/>
              </a:ext>
            </a:extLst>
          </p:cNvPr>
          <p:cNvSpPr txBox="1"/>
          <p:nvPr/>
        </p:nvSpPr>
        <p:spPr>
          <a:xfrm>
            <a:off x="4821796" y="6005896"/>
            <a:ext cx="283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きょり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0BE1C02-C4B7-4086-A89E-8D66F23A13AA}"/>
              </a:ext>
            </a:extLst>
          </p:cNvPr>
          <p:cNvCxnSpPr>
            <a:cxnSpLocks/>
          </p:cNvCxnSpPr>
          <p:nvPr/>
        </p:nvCxnSpPr>
        <p:spPr>
          <a:xfrm flipV="1">
            <a:off x="1012581" y="4824318"/>
            <a:ext cx="0" cy="699381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82EC1B7-5CD5-47CA-8DE8-F7978EC407D9}"/>
              </a:ext>
            </a:extLst>
          </p:cNvPr>
          <p:cNvCxnSpPr>
            <a:cxnSpLocks/>
          </p:cNvCxnSpPr>
          <p:nvPr/>
        </p:nvCxnSpPr>
        <p:spPr>
          <a:xfrm flipV="1">
            <a:off x="11179419" y="4824318"/>
            <a:ext cx="0" cy="699381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円弧 7">
            <a:extLst>
              <a:ext uri="{FF2B5EF4-FFF2-40B4-BE49-F238E27FC236}">
                <a16:creationId xmlns:a16="http://schemas.microsoft.com/office/drawing/2014/main" id="{D3058A0B-CD25-4E9E-920B-27FC0943200C}"/>
              </a:ext>
            </a:extLst>
          </p:cNvPr>
          <p:cNvSpPr/>
          <p:nvPr/>
        </p:nvSpPr>
        <p:spPr>
          <a:xfrm flipV="1">
            <a:off x="4225583" y="4006142"/>
            <a:ext cx="6917376" cy="234924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0513B0C-98C7-4ED7-92AC-D2C7CA77FE40}"/>
              </a:ext>
            </a:extLst>
          </p:cNvPr>
          <p:cNvSpPr txBox="1"/>
          <p:nvPr/>
        </p:nvSpPr>
        <p:spPr>
          <a:xfrm>
            <a:off x="381599" y="4815813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D397B77-06EE-4837-852E-BA2E6FBFF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827" y="3901413"/>
            <a:ext cx="1524000" cy="914400"/>
          </a:xfrm>
          <a:prstGeom prst="rect">
            <a:avLst/>
          </a:prstGeom>
        </p:spPr>
      </p:pic>
      <p:sp>
        <p:nvSpPr>
          <p:cNvPr id="12" name="円弧 11">
            <a:extLst>
              <a:ext uri="{FF2B5EF4-FFF2-40B4-BE49-F238E27FC236}">
                <a16:creationId xmlns:a16="http://schemas.microsoft.com/office/drawing/2014/main" id="{5DBA5542-3509-4D2E-8129-BE3E61CCAB0B}"/>
              </a:ext>
            </a:extLst>
          </p:cNvPr>
          <p:cNvSpPr/>
          <p:nvPr/>
        </p:nvSpPr>
        <p:spPr>
          <a:xfrm flipH="1" flipV="1">
            <a:off x="1049041" y="3962406"/>
            <a:ext cx="6643582" cy="2436711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4A1B2F-C099-449E-B8EC-1A635F3104C1}"/>
              </a:ext>
            </a:extLst>
          </p:cNvPr>
          <p:cNvSpPr txBox="1"/>
          <p:nvPr/>
        </p:nvSpPr>
        <p:spPr>
          <a:xfrm>
            <a:off x="0" y="3572103"/>
            <a:ext cx="204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BB2E664-D7F9-49B9-A3FD-B922BD582527}"/>
              </a:ext>
            </a:extLst>
          </p:cNvPr>
          <p:cNvGrpSpPr/>
          <p:nvPr/>
        </p:nvGrpSpPr>
        <p:grpSpPr>
          <a:xfrm>
            <a:off x="558245" y="62674"/>
            <a:ext cx="4637210" cy="722314"/>
            <a:chOff x="381599" y="128153"/>
            <a:chExt cx="4637210" cy="72231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03A8C66-DFA9-4838-A10A-9B090B6CCEF7}"/>
                </a:ext>
              </a:extLst>
            </p:cNvPr>
            <p:cNvSpPr txBox="1"/>
            <p:nvPr/>
          </p:nvSpPr>
          <p:spPr>
            <a:xfrm>
              <a:off x="381599" y="128153"/>
              <a:ext cx="46372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ja-JP" altLang="en-US" sz="36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道のり　速さ　 時間</a:t>
              </a:r>
              <a:endParaRPr kumimoji="1" lang="ja-JP" altLang="en-US" sz="36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C4F1969A-55C4-4B2C-8CBA-12707AF4FA6F}"/>
                </a:ext>
              </a:extLst>
            </p:cNvPr>
            <p:cNvSpPr txBox="1"/>
            <p:nvPr/>
          </p:nvSpPr>
          <p:spPr>
            <a:xfrm>
              <a:off x="1707092" y="139096"/>
              <a:ext cx="6830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÷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DE01D57-578C-4147-A086-389F405D06A9}"/>
                </a:ext>
              </a:extLst>
            </p:cNvPr>
            <p:cNvSpPr txBox="1"/>
            <p:nvPr/>
          </p:nvSpPr>
          <p:spPr>
            <a:xfrm>
              <a:off x="3090643" y="142581"/>
              <a:ext cx="6830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＝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5788FEC-B6D6-43E9-87E3-5112D81B17B4}"/>
              </a:ext>
            </a:extLst>
          </p:cNvPr>
          <p:cNvSpPr txBox="1"/>
          <p:nvPr/>
        </p:nvSpPr>
        <p:spPr>
          <a:xfrm>
            <a:off x="11266791" y="4812902"/>
            <a:ext cx="561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B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EBECCBC1-4A58-4DF2-B748-EBF62ED4480C}"/>
              </a:ext>
            </a:extLst>
          </p:cNvPr>
          <p:cNvGrpSpPr/>
          <p:nvPr/>
        </p:nvGrpSpPr>
        <p:grpSpPr>
          <a:xfrm>
            <a:off x="1024300" y="5065025"/>
            <a:ext cx="10118658" cy="252827"/>
            <a:chOff x="1024300" y="5065025"/>
            <a:chExt cx="10118658" cy="252827"/>
          </a:xfrm>
        </p:grpSpPr>
        <p:sp>
          <p:nvSpPr>
            <p:cNvPr id="22" name="矢印: 右 21">
              <a:extLst>
                <a:ext uri="{FF2B5EF4-FFF2-40B4-BE49-F238E27FC236}">
                  <a16:creationId xmlns:a16="http://schemas.microsoft.com/office/drawing/2014/main" id="{7DAF8DE6-E07A-482F-A343-EFC5ADDC6B9F}"/>
                </a:ext>
              </a:extLst>
            </p:cNvPr>
            <p:cNvSpPr/>
            <p:nvPr/>
          </p:nvSpPr>
          <p:spPr>
            <a:xfrm>
              <a:off x="1024300" y="5065025"/>
              <a:ext cx="1692000" cy="231471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874C935C-A9E5-4648-A143-76BF20E63752}"/>
                </a:ext>
              </a:extLst>
            </p:cNvPr>
            <p:cNvSpPr/>
            <p:nvPr/>
          </p:nvSpPr>
          <p:spPr>
            <a:xfrm rot="10800000">
              <a:off x="10296958" y="5086381"/>
              <a:ext cx="846000" cy="231471"/>
            </a:xfrm>
            <a:prstGeom prst="rightArrow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7E4BFED-9F88-4C61-8866-EFE48572B5E2}"/>
              </a:ext>
            </a:extLst>
          </p:cNvPr>
          <p:cNvSpPr txBox="1"/>
          <p:nvPr/>
        </p:nvSpPr>
        <p:spPr>
          <a:xfrm>
            <a:off x="10222525" y="3489715"/>
            <a:ext cx="204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分速</a:t>
            </a:r>
            <a:r>
              <a:rPr lang="en-US" altLang="ja-JP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ｍ</a:t>
            </a:r>
            <a:endParaRPr kumimoji="1" lang="ja-JP" altLang="en-US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B75BAAA4-622F-42CD-9D28-113EF6670258}"/>
              </a:ext>
            </a:extLst>
          </p:cNvPr>
          <p:cNvSpPr/>
          <p:nvPr/>
        </p:nvSpPr>
        <p:spPr>
          <a:xfrm>
            <a:off x="1052942" y="4786642"/>
            <a:ext cx="6660000" cy="194549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EC5AA964-BE01-40B5-A753-DD5972170192}"/>
              </a:ext>
            </a:extLst>
          </p:cNvPr>
          <p:cNvSpPr/>
          <p:nvPr/>
        </p:nvSpPr>
        <p:spPr>
          <a:xfrm rot="10800000">
            <a:off x="7802623" y="4798313"/>
            <a:ext cx="3348000" cy="184533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1DEB4834-32CB-4462-8991-9E3E2FBCB3C4}"/>
              </a:ext>
            </a:extLst>
          </p:cNvPr>
          <p:cNvGrpSpPr/>
          <p:nvPr/>
        </p:nvGrpSpPr>
        <p:grpSpPr>
          <a:xfrm>
            <a:off x="402132" y="5257379"/>
            <a:ext cx="10733877" cy="736773"/>
            <a:chOff x="402132" y="5257379"/>
            <a:chExt cx="10733877" cy="736773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7DBBA7E6-4F7F-4D39-8AF6-ADD05C21C6BA}"/>
                </a:ext>
              </a:extLst>
            </p:cNvPr>
            <p:cNvSpPr txBox="1"/>
            <p:nvPr/>
          </p:nvSpPr>
          <p:spPr>
            <a:xfrm>
              <a:off x="402132" y="5257379"/>
              <a:ext cx="22798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</a:t>
              </a: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4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ｍ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8C227BBE-9F12-4424-8D92-1DFEC36F37E6}"/>
                </a:ext>
              </a:extLst>
            </p:cNvPr>
            <p:cNvSpPr txBox="1"/>
            <p:nvPr/>
          </p:nvSpPr>
          <p:spPr>
            <a:xfrm>
              <a:off x="8856158" y="5286266"/>
              <a:ext cx="22798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1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分間</a:t>
              </a:r>
              <a:r>
                <a:rPr lang="en-US" altLang="ja-JP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2</a:t>
              </a:r>
              <a:r>
                <a:rPr lang="ja-JP" altLang="en-US" sz="40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ｍ</a:t>
              </a:r>
              <a:endPara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</p:grp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F4FCF253-1BB5-499D-A8F4-11467FCDCC4E}"/>
              </a:ext>
            </a:extLst>
          </p:cNvPr>
          <p:cNvSpPr/>
          <p:nvPr/>
        </p:nvSpPr>
        <p:spPr>
          <a:xfrm>
            <a:off x="402132" y="1423555"/>
            <a:ext cx="4107523" cy="57743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2CC8A9E-EA3C-491E-98B1-E09118DEF3E5}"/>
              </a:ext>
            </a:extLst>
          </p:cNvPr>
          <p:cNvSpPr/>
          <p:nvPr/>
        </p:nvSpPr>
        <p:spPr>
          <a:xfrm>
            <a:off x="6377304" y="1400189"/>
            <a:ext cx="1821123" cy="128580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46D9E00-3437-4B4E-AE4F-B297C478C17A}"/>
              </a:ext>
            </a:extLst>
          </p:cNvPr>
          <p:cNvSpPr txBox="1"/>
          <p:nvPr/>
        </p:nvSpPr>
        <p:spPr>
          <a:xfrm>
            <a:off x="5726152" y="49510"/>
            <a:ext cx="283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出会い</a:t>
            </a:r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AFAF108-F82C-4439-9605-FDD8ED6712A7}"/>
              </a:ext>
            </a:extLst>
          </p:cNvPr>
          <p:cNvSpPr txBox="1"/>
          <p:nvPr/>
        </p:nvSpPr>
        <p:spPr>
          <a:xfrm>
            <a:off x="1799322" y="3084607"/>
            <a:ext cx="1386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72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24</a:t>
            </a:r>
            <a:endParaRPr kumimoji="1" lang="ja-JP" altLang="en-US" sz="72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106CF4F-AE48-4540-BB02-DBA3FDE31B49}"/>
              </a:ext>
            </a:extLst>
          </p:cNvPr>
          <p:cNvSpPr txBox="1"/>
          <p:nvPr/>
        </p:nvSpPr>
        <p:spPr>
          <a:xfrm>
            <a:off x="5901963" y="3084607"/>
            <a:ext cx="801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72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=</a:t>
            </a:r>
            <a:endParaRPr kumimoji="1" lang="ja-JP" altLang="en-US" sz="72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B468B91-649F-4424-BE1D-4CB1CD9ADBEC}"/>
              </a:ext>
            </a:extLst>
          </p:cNvPr>
          <p:cNvSpPr txBox="1"/>
          <p:nvPr/>
        </p:nvSpPr>
        <p:spPr>
          <a:xfrm>
            <a:off x="3717906" y="3084607"/>
            <a:ext cx="2469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72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(4+2)</a:t>
            </a:r>
            <a:endParaRPr kumimoji="1" lang="ja-JP" altLang="en-US" sz="72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D37D096-C8CE-4B95-84D4-4A62AB682A3A}"/>
              </a:ext>
            </a:extLst>
          </p:cNvPr>
          <p:cNvSpPr txBox="1"/>
          <p:nvPr/>
        </p:nvSpPr>
        <p:spPr>
          <a:xfrm>
            <a:off x="2864453" y="3084607"/>
            <a:ext cx="1031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72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÷</a:t>
            </a:r>
            <a:endParaRPr kumimoji="1" lang="ja-JP" altLang="en-US" sz="72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A250E4E-2A4A-4A85-B36B-BE5090835A4C}"/>
              </a:ext>
            </a:extLst>
          </p:cNvPr>
          <p:cNvSpPr txBox="1"/>
          <p:nvPr/>
        </p:nvSpPr>
        <p:spPr>
          <a:xfrm>
            <a:off x="6635413" y="3084607"/>
            <a:ext cx="801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72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endParaRPr kumimoji="1" lang="ja-JP" altLang="en-US" sz="7200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862EA5B-C9DF-4521-84F6-8762C2757131}"/>
              </a:ext>
            </a:extLst>
          </p:cNvPr>
          <p:cNvSpPr txBox="1"/>
          <p:nvPr/>
        </p:nvSpPr>
        <p:spPr>
          <a:xfrm>
            <a:off x="7750828" y="3366244"/>
            <a:ext cx="29512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48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答え</a:t>
            </a:r>
            <a:r>
              <a:rPr kumimoji="1" lang="en-US" altLang="ja-JP" sz="6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4</a:t>
            </a:r>
            <a:r>
              <a:rPr kumimoji="1" lang="ja-JP" altLang="en-US" sz="6000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分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0944AA8-D183-4417-B451-6355822DF328}"/>
              </a:ext>
            </a:extLst>
          </p:cNvPr>
          <p:cNvSpPr txBox="1"/>
          <p:nvPr/>
        </p:nvSpPr>
        <p:spPr>
          <a:xfrm>
            <a:off x="6003677" y="2473027"/>
            <a:ext cx="5672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4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人合わせた歩く速さ</a:t>
            </a:r>
            <a:endParaRPr kumimoji="1" lang="ja-JP" altLang="en-US" sz="4400" b="1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2E6A88F-9BB1-411A-9181-EDEF5E26B381}"/>
              </a:ext>
            </a:extLst>
          </p:cNvPr>
          <p:cNvSpPr txBox="1"/>
          <p:nvPr/>
        </p:nvSpPr>
        <p:spPr>
          <a:xfrm>
            <a:off x="412288" y="2024799"/>
            <a:ext cx="4926759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4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4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人合わせて歩く</a:t>
            </a:r>
            <a:endParaRPr lang="en-US" altLang="ja-JP" sz="4400" b="1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4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道のり</a:t>
            </a:r>
            <a:endParaRPr kumimoji="1" lang="ja-JP" altLang="en-US" sz="4400" b="1" dirty="0">
              <a:solidFill>
                <a:srgbClr val="FF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B5765484-F533-0ECC-76DF-405E7D3DA7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54" y="4197827"/>
            <a:ext cx="550106" cy="598041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FC9E267D-2A0B-2717-7BC2-D3874F12CB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83557" y="4165172"/>
            <a:ext cx="520817" cy="63314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2B39CBE-9C11-500B-469D-E883491CC4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992" y="4237144"/>
            <a:ext cx="456347" cy="496112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AAD0EF5E-3F19-B9D5-5A12-5E77B481FC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96399" y="4214901"/>
            <a:ext cx="432050" cy="52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8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0" grpId="0" animBg="1"/>
      <p:bldP spid="36" grpId="0" animBg="1"/>
      <p:bldP spid="39" grpId="0"/>
      <p:bldP spid="40" grpId="0"/>
      <p:bldP spid="41" grpId="0"/>
      <p:bldP spid="42" grpId="0"/>
      <p:bldP spid="43" grpId="0"/>
      <p:bldP spid="44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弧 6">
            <a:extLst>
              <a:ext uri="{FF2B5EF4-FFF2-40B4-BE49-F238E27FC236}">
                <a16:creationId xmlns:a16="http://schemas.microsoft.com/office/drawing/2014/main" id="{1CC97463-1B8C-409B-AA21-9AF4CAA4BDDE}"/>
              </a:ext>
            </a:extLst>
          </p:cNvPr>
          <p:cNvSpPr/>
          <p:nvPr/>
        </p:nvSpPr>
        <p:spPr>
          <a:xfrm flipH="1">
            <a:off x="1144382" y="2851655"/>
            <a:ext cx="6779230" cy="1109671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154BA5-0FFC-42D5-8DBA-DAD7B2664034}"/>
              </a:ext>
            </a:extLst>
          </p:cNvPr>
          <p:cNvSpPr txBox="1"/>
          <p:nvPr/>
        </p:nvSpPr>
        <p:spPr>
          <a:xfrm>
            <a:off x="4794606" y="2608390"/>
            <a:ext cx="1691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1200</a:t>
            </a:r>
            <a:r>
              <a:rPr kumimoji="1" lang="ja-JP" altLang="en-US" sz="3600" b="1" dirty="0"/>
              <a:t>ｍ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A5C45FC-F1E1-4160-8015-90A24C986FE9}"/>
              </a:ext>
            </a:extLst>
          </p:cNvPr>
          <p:cNvSpPr/>
          <p:nvPr/>
        </p:nvSpPr>
        <p:spPr>
          <a:xfrm>
            <a:off x="6096000" y="1671347"/>
            <a:ext cx="1373451" cy="6463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5299F5D-A90A-499E-BAA3-2E6D97D169A7}"/>
              </a:ext>
            </a:extLst>
          </p:cNvPr>
          <p:cNvSpPr txBox="1"/>
          <p:nvPr/>
        </p:nvSpPr>
        <p:spPr>
          <a:xfrm>
            <a:off x="2104372" y="4239019"/>
            <a:ext cx="4199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難しそうだけど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FD3163B-1016-4342-AC02-706E8355D793}"/>
              </a:ext>
            </a:extLst>
          </p:cNvPr>
          <p:cNvSpPr txBox="1"/>
          <p:nvPr/>
        </p:nvSpPr>
        <p:spPr>
          <a:xfrm>
            <a:off x="5676179" y="4780618"/>
            <a:ext cx="5810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時間を答える問題だよ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F79491-6BAB-4697-8A3C-03ADB4F945C1}"/>
              </a:ext>
            </a:extLst>
          </p:cNvPr>
          <p:cNvSpPr txBox="1"/>
          <p:nvPr/>
        </p:nvSpPr>
        <p:spPr>
          <a:xfrm>
            <a:off x="175314" y="4239019"/>
            <a:ext cx="188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れん君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7390C99-EBC3-4611-8483-3FB136C8B242}"/>
              </a:ext>
            </a:extLst>
          </p:cNvPr>
          <p:cNvSpPr txBox="1"/>
          <p:nvPr/>
        </p:nvSpPr>
        <p:spPr>
          <a:xfrm>
            <a:off x="87729" y="4822146"/>
            <a:ext cx="2972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ひかりちゃん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B3E848E-3EDE-4DE7-9B94-F11843862521}"/>
              </a:ext>
            </a:extLst>
          </p:cNvPr>
          <p:cNvSpPr txBox="1"/>
          <p:nvPr/>
        </p:nvSpPr>
        <p:spPr>
          <a:xfrm>
            <a:off x="2965165" y="4760590"/>
            <a:ext cx="3737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何分後だから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FE2B2F1-D1BE-4486-94DC-FB9E29A038F8}"/>
              </a:ext>
            </a:extLst>
          </p:cNvPr>
          <p:cNvSpPr txBox="1"/>
          <p:nvPr/>
        </p:nvSpPr>
        <p:spPr>
          <a:xfrm>
            <a:off x="200697" y="5596460"/>
            <a:ext cx="188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れん君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F7CA45-64EF-428A-AC37-0067D8CF4208}"/>
              </a:ext>
            </a:extLst>
          </p:cNvPr>
          <p:cNvSpPr txBox="1"/>
          <p:nvPr/>
        </p:nvSpPr>
        <p:spPr>
          <a:xfrm>
            <a:off x="1834171" y="5571024"/>
            <a:ext cx="3952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時間を求めるのは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E4566C0-62A5-4CAD-844E-59890786B2B7}"/>
              </a:ext>
            </a:extLst>
          </p:cNvPr>
          <p:cNvSpPr txBox="1"/>
          <p:nvPr/>
        </p:nvSpPr>
        <p:spPr>
          <a:xfrm>
            <a:off x="5749381" y="5596459"/>
            <a:ext cx="4222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道のり</a:t>
            </a:r>
            <a:r>
              <a:rPr kumimoji="1" lang="en-US" altLang="ja-JP" sz="3600" b="1" dirty="0"/>
              <a:t>÷</a:t>
            </a:r>
            <a:r>
              <a:rPr kumimoji="1" lang="ja-JP" altLang="en-US" sz="3600" b="1" dirty="0"/>
              <a:t>速さだね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498172-968F-4C8D-813D-489051FC52A7}"/>
              </a:ext>
            </a:extLst>
          </p:cNvPr>
          <p:cNvSpPr txBox="1"/>
          <p:nvPr/>
        </p:nvSpPr>
        <p:spPr>
          <a:xfrm>
            <a:off x="5240392" y="6247040"/>
            <a:ext cx="4868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がわかればいいんだね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3034280-1237-4D9F-A0D0-5AC7E3F13C51}"/>
              </a:ext>
            </a:extLst>
          </p:cNvPr>
          <p:cNvSpPr/>
          <p:nvPr/>
        </p:nvSpPr>
        <p:spPr>
          <a:xfrm>
            <a:off x="175314" y="1849582"/>
            <a:ext cx="281886" cy="923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C495A30-319B-44CA-8C87-AC20E4A39951}"/>
              </a:ext>
            </a:extLst>
          </p:cNvPr>
          <p:cNvSpPr txBox="1"/>
          <p:nvPr/>
        </p:nvSpPr>
        <p:spPr>
          <a:xfrm>
            <a:off x="270258" y="51738"/>
            <a:ext cx="110721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あおいさんの家から学校までは</a:t>
            </a:r>
            <a:r>
              <a:rPr lang="en-US" altLang="ja-JP" sz="3600" b="1" dirty="0"/>
              <a:t>1200</a:t>
            </a:r>
            <a:r>
              <a:rPr lang="ja-JP" altLang="en-US" sz="3600" b="1" dirty="0"/>
              <a:t>ｍあります。</a:t>
            </a:r>
            <a:endParaRPr lang="en-US" altLang="ja-JP" sz="3600" b="1" dirty="0"/>
          </a:p>
          <a:p>
            <a:r>
              <a:rPr lang="ja-JP" altLang="en-US" sz="3600" b="1" dirty="0"/>
              <a:t>あおいさんは，学校から家に向かって分速</a:t>
            </a:r>
            <a:r>
              <a:rPr lang="en-US" altLang="ja-JP" sz="3600" b="1" dirty="0"/>
              <a:t>70</a:t>
            </a:r>
            <a:r>
              <a:rPr lang="ja-JP" altLang="en-US" sz="3600" b="1" dirty="0"/>
              <a:t>ｍで，</a:t>
            </a:r>
            <a:endParaRPr lang="en-US" altLang="ja-JP" sz="3600" b="1" dirty="0"/>
          </a:p>
          <a:p>
            <a:r>
              <a:rPr lang="ja-JP" altLang="en-US" sz="3600" b="1" dirty="0"/>
              <a:t>お姉さんは，家から学校に向かって分速</a:t>
            </a:r>
            <a:r>
              <a:rPr lang="en-US" altLang="ja-JP" sz="3600" b="1" dirty="0"/>
              <a:t>80</a:t>
            </a:r>
            <a:r>
              <a:rPr lang="ja-JP" altLang="en-US" sz="3600" b="1" dirty="0"/>
              <a:t>ｍで，</a:t>
            </a:r>
            <a:endParaRPr lang="en-US" altLang="ja-JP" sz="3600" b="1" dirty="0"/>
          </a:p>
          <a:p>
            <a:r>
              <a:rPr lang="ja-JP" altLang="en-US" sz="3600" b="1" dirty="0"/>
              <a:t>同時に出発しました。</a:t>
            </a:r>
            <a:r>
              <a:rPr lang="en-US" altLang="ja-JP" sz="3600" b="1" dirty="0"/>
              <a:t>2</a:t>
            </a:r>
            <a:r>
              <a:rPr lang="ja-JP" altLang="en-US" sz="3600" b="1" dirty="0"/>
              <a:t>人は何分後に出会いますか。</a:t>
            </a:r>
            <a:endParaRPr kumimoji="1" lang="ja-JP" altLang="en-US" sz="3600" b="1" dirty="0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273B7509-6AB8-4904-A9E7-8E75092DB5E0}"/>
              </a:ext>
            </a:extLst>
          </p:cNvPr>
          <p:cNvSpPr/>
          <p:nvPr/>
        </p:nvSpPr>
        <p:spPr>
          <a:xfrm>
            <a:off x="7565712" y="637199"/>
            <a:ext cx="2523861" cy="107721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FA074475-B618-406A-AF4E-88B02BCD79C2}"/>
              </a:ext>
            </a:extLst>
          </p:cNvPr>
          <p:cNvSpPr/>
          <p:nvPr/>
        </p:nvSpPr>
        <p:spPr>
          <a:xfrm>
            <a:off x="6702476" y="9178"/>
            <a:ext cx="1672597" cy="61083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8267658-9EBE-41F0-8BE2-CC3416F0B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" y="2403154"/>
            <a:ext cx="1129440" cy="677664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76D7FF9-FFDA-44AF-89CF-4C43AA40FA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618" y="2766209"/>
            <a:ext cx="589636" cy="589636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6D5376-2FB1-445F-B610-787FCE5DA6EC}"/>
              </a:ext>
            </a:extLst>
          </p:cNvPr>
          <p:cNvSpPr txBox="1"/>
          <p:nvPr/>
        </p:nvSpPr>
        <p:spPr>
          <a:xfrm>
            <a:off x="176217" y="2990270"/>
            <a:ext cx="10821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分速</a:t>
            </a:r>
            <a:r>
              <a:rPr kumimoji="1" lang="en-US" altLang="ja-JP" sz="3200" b="1" dirty="0"/>
              <a:t>70m</a:t>
            </a:r>
            <a:endParaRPr kumimoji="1" lang="ja-JP" altLang="en-US" sz="3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76C6C62-64BE-4A88-8DE0-F083AE98A6E6}"/>
              </a:ext>
            </a:extLst>
          </p:cNvPr>
          <p:cNvSpPr txBox="1"/>
          <p:nvPr/>
        </p:nvSpPr>
        <p:spPr>
          <a:xfrm>
            <a:off x="10877024" y="3276298"/>
            <a:ext cx="11387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分速</a:t>
            </a:r>
            <a:r>
              <a:rPr lang="en-US" altLang="ja-JP" sz="3200" b="1" dirty="0"/>
              <a:t>8</a:t>
            </a:r>
            <a:r>
              <a:rPr kumimoji="1" lang="en-US" altLang="ja-JP" sz="3200" b="1" dirty="0"/>
              <a:t>0m</a:t>
            </a:r>
            <a:endParaRPr kumimoji="1" lang="ja-JP" altLang="en-US" sz="3200" b="1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E357B07-6A29-4709-8534-2E5D2D1C5A69}"/>
              </a:ext>
            </a:extLst>
          </p:cNvPr>
          <p:cNvCxnSpPr/>
          <p:nvPr/>
        </p:nvCxnSpPr>
        <p:spPr>
          <a:xfrm>
            <a:off x="1132384" y="3389430"/>
            <a:ext cx="9720000" cy="0"/>
          </a:xfrm>
          <a:prstGeom prst="line">
            <a:avLst/>
          </a:prstGeom>
          <a:ln w="1143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円弧 27">
            <a:extLst>
              <a:ext uri="{FF2B5EF4-FFF2-40B4-BE49-F238E27FC236}">
                <a16:creationId xmlns:a16="http://schemas.microsoft.com/office/drawing/2014/main" id="{B99CE775-A1C5-41B8-A95F-927A9B474F95}"/>
              </a:ext>
            </a:extLst>
          </p:cNvPr>
          <p:cNvSpPr/>
          <p:nvPr/>
        </p:nvSpPr>
        <p:spPr>
          <a:xfrm>
            <a:off x="2884720" y="2846799"/>
            <a:ext cx="7966630" cy="1109671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7C6626FF-D43D-44F2-8A9A-9293C2E82D55}"/>
              </a:ext>
            </a:extLst>
          </p:cNvPr>
          <p:cNvSpPr/>
          <p:nvPr/>
        </p:nvSpPr>
        <p:spPr>
          <a:xfrm>
            <a:off x="1144382" y="3704041"/>
            <a:ext cx="504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矢印: 右 29">
            <a:extLst>
              <a:ext uri="{FF2B5EF4-FFF2-40B4-BE49-F238E27FC236}">
                <a16:creationId xmlns:a16="http://schemas.microsoft.com/office/drawing/2014/main" id="{D2BD515F-3147-4E5F-BB48-974FD372E140}"/>
              </a:ext>
            </a:extLst>
          </p:cNvPr>
          <p:cNvSpPr/>
          <p:nvPr/>
        </p:nvSpPr>
        <p:spPr>
          <a:xfrm rot="10800000">
            <a:off x="10276384" y="3704042"/>
            <a:ext cx="576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矢印: 右 30">
            <a:extLst>
              <a:ext uri="{FF2B5EF4-FFF2-40B4-BE49-F238E27FC236}">
                <a16:creationId xmlns:a16="http://schemas.microsoft.com/office/drawing/2014/main" id="{BA016038-4F56-48D3-AFE2-A4FDC0AD941E}"/>
              </a:ext>
            </a:extLst>
          </p:cNvPr>
          <p:cNvSpPr/>
          <p:nvPr/>
        </p:nvSpPr>
        <p:spPr>
          <a:xfrm>
            <a:off x="1703615" y="3704041"/>
            <a:ext cx="504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矢印: 右 31">
            <a:extLst>
              <a:ext uri="{FF2B5EF4-FFF2-40B4-BE49-F238E27FC236}">
                <a16:creationId xmlns:a16="http://schemas.microsoft.com/office/drawing/2014/main" id="{D125D339-4D0C-40FA-9F1E-9D3259AC6588}"/>
              </a:ext>
            </a:extLst>
          </p:cNvPr>
          <p:cNvSpPr/>
          <p:nvPr/>
        </p:nvSpPr>
        <p:spPr>
          <a:xfrm rot="10800000">
            <a:off x="9629449" y="3704042"/>
            <a:ext cx="576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矢印: 右 32">
            <a:extLst>
              <a:ext uri="{FF2B5EF4-FFF2-40B4-BE49-F238E27FC236}">
                <a16:creationId xmlns:a16="http://schemas.microsoft.com/office/drawing/2014/main" id="{1AADC488-9293-4D08-B53B-6F24BFAF8813}"/>
              </a:ext>
            </a:extLst>
          </p:cNvPr>
          <p:cNvSpPr/>
          <p:nvPr/>
        </p:nvSpPr>
        <p:spPr>
          <a:xfrm>
            <a:off x="2282021" y="3704041"/>
            <a:ext cx="504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23F8E02A-FFE2-4D0E-9AC5-880F489F245E}"/>
              </a:ext>
            </a:extLst>
          </p:cNvPr>
          <p:cNvSpPr/>
          <p:nvPr/>
        </p:nvSpPr>
        <p:spPr>
          <a:xfrm rot="10800000">
            <a:off x="8973128" y="3704041"/>
            <a:ext cx="576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矢印: 右 34">
            <a:extLst>
              <a:ext uri="{FF2B5EF4-FFF2-40B4-BE49-F238E27FC236}">
                <a16:creationId xmlns:a16="http://schemas.microsoft.com/office/drawing/2014/main" id="{D9D13A8B-7D9C-40B2-B287-5E3D58CA9FF8}"/>
              </a:ext>
            </a:extLst>
          </p:cNvPr>
          <p:cNvSpPr/>
          <p:nvPr/>
        </p:nvSpPr>
        <p:spPr>
          <a:xfrm>
            <a:off x="2861540" y="3704041"/>
            <a:ext cx="504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矢印: 右 35">
            <a:extLst>
              <a:ext uri="{FF2B5EF4-FFF2-40B4-BE49-F238E27FC236}">
                <a16:creationId xmlns:a16="http://schemas.microsoft.com/office/drawing/2014/main" id="{9CAB7733-627D-4D60-ACF0-CFA04C501895}"/>
              </a:ext>
            </a:extLst>
          </p:cNvPr>
          <p:cNvSpPr/>
          <p:nvPr/>
        </p:nvSpPr>
        <p:spPr>
          <a:xfrm rot="10800000">
            <a:off x="8300929" y="3704041"/>
            <a:ext cx="576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矢印: 右 36">
            <a:extLst>
              <a:ext uri="{FF2B5EF4-FFF2-40B4-BE49-F238E27FC236}">
                <a16:creationId xmlns:a16="http://schemas.microsoft.com/office/drawing/2014/main" id="{869A7F09-0451-4301-B722-CDBBD7E0BFD8}"/>
              </a:ext>
            </a:extLst>
          </p:cNvPr>
          <p:cNvSpPr/>
          <p:nvPr/>
        </p:nvSpPr>
        <p:spPr>
          <a:xfrm>
            <a:off x="3451764" y="3704041"/>
            <a:ext cx="504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矢印: 右 37">
            <a:extLst>
              <a:ext uri="{FF2B5EF4-FFF2-40B4-BE49-F238E27FC236}">
                <a16:creationId xmlns:a16="http://schemas.microsoft.com/office/drawing/2014/main" id="{5694285B-2835-4E82-9356-9648BF0518ED}"/>
              </a:ext>
            </a:extLst>
          </p:cNvPr>
          <p:cNvSpPr/>
          <p:nvPr/>
        </p:nvSpPr>
        <p:spPr>
          <a:xfrm>
            <a:off x="4032091" y="3704041"/>
            <a:ext cx="504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矢印: 右 38">
            <a:extLst>
              <a:ext uri="{FF2B5EF4-FFF2-40B4-BE49-F238E27FC236}">
                <a16:creationId xmlns:a16="http://schemas.microsoft.com/office/drawing/2014/main" id="{DA9ECE94-0749-4CE2-A756-463F6144E60E}"/>
              </a:ext>
            </a:extLst>
          </p:cNvPr>
          <p:cNvSpPr/>
          <p:nvPr/>
        </p:nvSpPr>
        <p:spPr>
          <a:xfrm rot="10800000">
            <a:off x="7669872" y="3704041"/>
            <a:ext cx="576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矢印: 右 39">
            <a:extLst>
              <a:ext uri="{FF2B5EF4-FFF2-40B4-BE49-F238E27FC236}">
                <a16:creationId xmlns:a16="http://schemas.microsoft.com/office/drawing/2014/main" id="{FFCB16E2-8331-4D2E-A331-0F5A8E970E1A}"/>
              </a:ext>
            </a:extLst>
          </p:cNvPr>
          <p:cNvSpPr/>
          <p:nvPr/>
        </p:nvSpPr>
        <p:spPr>
          <a:xfrm rot="10800000">
            <a:off x="7044523" y="3704041"/>
            <a:ext cx="576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矢印: 右 40">
            <a:extLst>
              <a:ext uri="{FF2B5EF4-FFF2-40B4-BE49-F238E27FC236}">
                <a16:creationId xmlns:a16="http://schemas.microsoft.com/office/drawing/2014/main" id="{C11438AA-98A8-462C-9B38-17E7B4DE0EB6}"/>
              </a:ext>
            </a:extLst>
          </p:cNvPr>
          <p:cNvSpPr/>
          <p:nvPr/>
        </p:nvSpPr>
        <p:spPr>
          <a:xfrm>
            <a:off x="4608340" y="3704041"/>
            <a:ext cx="504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矢印: 右 41">
            <a:extLst>
              <a:ext uri="{FF2B5EF4-FFF2-40B4-BE49-F238E27FC236}">
                <a16:creationId xmlns:a16="http://schemas.microsoft.com/office/drawing/2014/main" id="{59D200F7-4958-4CAD-873A-7FB4847F6F7C}"/>
              </a:ext>
            </a:extLst>
          </p:cNvPr>
          <p:cNvSpPr/>
          <p:nvPr/>
        </p:nvSpPr>
        <p:spPr>
          <a:xfrm>
            <a:off x="5175384" y="3704041"/>
            <a:ext cx="504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矢印: 右 42">
            <a:extLst>
              <a:ext uri="{FF2B5EF4-FFF2-40B4-BE49-F238E27FC236}">
                <a16:creationId xmlns:a16="http://schemas.microsoft.com/office/drawing/2014/main" id="{9242623D-CC00-4CC9-81D2-F13154304048}"/>
              </a:ext>
            </a:extLst>
          </p:cNvPr>
          <p:cNvSpPr/>
          <p:nvPr/>
        </p:nvSpPr>
        <p:spPr>
          <a:xfrm rot="10800000">
            <a:off x="6410070" y="3704041"/>
            <a:ext cx="576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矢印: 右 43">
            <a:extLst>
              <a:ext uri="{FF2B5EF4-FFF2-40B4-BE49-F238E27FC236}">
                <a16:creationId xmlns:a16="http://schemas.microsoft.com/office/drawing/2014/main" id="{CE6DEF24-0944-4642-B520-5794346EE897}"/>
              </a:ext>
            </a:extLst>
          </p:cNvPr>
          <p:cNvSpPr/>
          <p:nvPr/>
        </p:nvSpPr>
        <p:spPr>
          <a:xfrm rot="10800000">
            <a:off x="5786688" y="3704041"/>
            <a:ext cx="576000" cy="231471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E2155C0-877D-4CC5-88D9-FECB29657A56}"/>
              </a:ext>
            </a:extLst>
          </p:cNvPr>
          <p:cNvSpPr txBox="1"/>
          <p:nvPr/>
        </p:nvSpPr>
        <p:spPr>
          <a:xfrm>
            <a:off x="553461" y="2507104"/>
            <a:ext cx="1459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あおい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5A4C8BB-8390-4631-9F88-34097F2E0E17}"/>
              </a:ext>
            </a:extLst>
          </p:cNvPr>
          <p:cNvSpPr txBox="1"/>
          <p:nvPr/>
        </p:nvSpPr>
        <p:spPr>
          <a:xfrm>
            <a:off x="10312612" y="2325573"/>
            <a:ext cx="1868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お姉さん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7D99B81-E84C-4737-B472-82701BB6A934}"/>
              </a:ext>
            </a:extLst>
          </p:cNvPr>
          <p:cNvSpPr txBox="1"/>
          <p:nvPr/>
        </p:nvSpPr>
        <p:spPr>
          <a:xfrm>
            <a:off x="2141936" y="6267741"/>
            <a:ext cx="1668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道のり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593AF55-D586-4E83-A381-DD96D036D7E4}"/>
              </a:ext>
            </a:extLst>
          </p:cNvPr>
          <p:cNvSpPr txBox="1"/>
          <p:nvPr/>
        </p:nvSpPr>
        <p:spPr>
          <a:xfrm>
            <a:off x="3630019" y="6258874"/>
            <a:ext cx="573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と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EBB64FA-F046-4235-9344-F150078FCB82}"/>
              </a:ext>
            </a:extLst>
          </p:cNvPr>
          <p:cNvSpPr txBox="1"/>
          <p:nvPr/>
        </p:nvSpPr>
        <p:spPr>
          <a:xfrm>
            <a:off x="4270813" y="6247040"/>
            <a:ext cx="111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速さ</a:t>
            </a:r>
          </a:p>
        </p:txBody>
      </p:sp>
    </p:spTree>
    <p:extLst>
      <p:ext uri="{BB962C8B-B14F-4D97-AF65-F5344CB8AC3E}">
        <p14:creationId xmlns:p14="http://schemas.microsoft.com/office/powerpoint/2010/main" val="412381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" grpId="0" animBg="1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3" grpId="0"/>
      <p:bldP spid="24" grpId="0" animBg="1"/>
      <p:bldP spid="25" grpId="0" animBg="1"/>
      <p:bldP spid="9" grpId="0"/>
      <p:bldP spid="10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7" grpId="0"/>
      <p:bldP spid="48" grpId="0"/>
      <p:bldP spid="49" grpId="0"/>
      <p:bldP spid="50" grpId="0"/>
      <p:bldP spid="5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8421</TotalTime>
  <Words>1780</Words>
  <Application>Microsoft Office PowerPoint</Application>
  <PresentationFormat>ワイド画面</PresentationFormat>
  <Paragraphs>514</Paragraphs>
  <Slides>33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8" baseType="lpstr">
      <vt:lpstr>ＤＨＰ平成ゴシックW5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信也 高田</dc:creator>
  <cp:lastModifiedBy>S T</cp:lastModifiedBy>
  <cp:revision>444</cp:revision>
  <cp:lastPrinted>2021-02-10T00:31:59Z</cp:lastPrinted>
  <dcterms:created xsi:type="dcterms:W3CDTF">2021-02-03T12:05:09Z</dcterms:created>
  <dcterms:modified xsi:type="dcterms:W3CDTF">2023-09-21T10:23:31Z</dcterms:modified>
</cp:coreProperties>
</file>