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274" r:id="rId3"/>
    <p:sldId id="279" r:id="rId4"/>
    <p:sldId id="275" r:id="rId5"/>
    <p:sldId id="300" r:id="rId6"/>
    <p:sldId id="281" r:id="rId7"/>
    <p:sldId id="299" r:id="rId8"/>
    <p:sldId id="282" r:id="rId9"/>
    <p:sldId id="295" r:id="rId10"/>
    <p:sldId id="296" r:id="rId11"/>
    <p:sldId id="298" r:id="rId12"/>
    <p:sldId id="297" r:id="rId13"/>
    <p:sldId id="301" r:id="rId14"/>
    <p:sldId id="303" r:id="rId15"/>
    <p:sldId id="304" r:id="rId16"/>
    <p:sldId id="306" r:id="rId17"/>
    <p:sldId id="305" r:id="rId18"/>
    <p:sldId id="285" r:id="rId19"/>
    <p:sldId id="283" r:id="rId20"/>
    <p:sldId id="284" r:id="rId21"/>
    <p:sldId id="286" r:id="rId22"/>
    <p:sldId id="258" r:id="rId23"/>
    <p:sldId id="293" r:id="rId24"/>
    <p:sldId id="292" r:id="rId25"/>
    <p:sldId id="294" r:id="rId26"/>
    <p:sldId id="290" r:id="rId27"/>
    <p:sldId id="291" r:id="rId2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F45EB7-CAA3-4048-9F05-EB952852F73E}" v="145" dt="2020-12-08T10:35:04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55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信也 高田" userId="d8c333d1ddaf0be2" providerId="LiveId" clId="{AFF45EB7-CAA3-4048-9F05-EB952852F73E}"/>
    <pc:docChg chg="undo custSel addSld modSld">
      <pc:chgData name="信也 高田" userId="d8c333d1ddaf0be2" providerId="LiveId" clId="{AFF45EB7-CAA3-4048-9F05-EB952852F73E}" dt="2020-12-08T10:35:11.472" v="342" actId="1076"/>
      <pc:docMkLst>
        <pc:docMk/>
      </pc:docMkLst>
      <pc:sldChg chg="addSp delSp modSp mod delAnim modAnim">
        <pc:chgData name="信也 高田" userId="d8c333d1ddaf0be2" providerId="LiveId" clId="{AFF45EB7-CAA3-4048-9F05-EB952852F73E}" dt="2020-12-08T09:58:44.647" v="102" actId="1038"/>
        <pc:sldMkLst>
          <pc:docMk/>
          <pc:sldMk cId="3929771624" sldId="282"/>
        </pc:sldMkLst>
        <pc:spChg chg="mod">
          <ac:chgData name="信也 高田" userId="d8c333d1ddaf0be2" providerId="LiveId" clId="{AFF45EB7-CAA3-4048-9F05-EB952852F73E}" dt="2020-12-08T08:56:33.446" v="15" actId="1076"/>
          <ac:spMkLst>
            <pc:docMk/>
            <pc:sldMk cId="3929771624" sldId="282"/>
            <ac:spMk id="9" creationId="{BC7031BD-C7BB-415D-B095-D38C8FD8A15C}"/>
          </ac:spMkLst>
        </pc:spChg>
        <pc:spChg chg="add mod">
          <ac:chgData name="信也 高田" userId="d8c333d1ddaf0be2" providerId="LiveId" clId="{AFF45EB7-CAA3-4048-9F05-EB952852F73E}" dt="2020-12-08T09:02:50.604" v="80" actId="1076"/>
          <ac:spMkLst>
            <pc:docMk/>
            <pc:sldMk cId="3929771624" sldId="282"/>
            <ac:spMk id="25" creationId="{5C95F398-5F15-4271-ABF4-A582BA2D0746}"/>
          </ac:spMkLst>
        </pc:spChg>
        <pc:spChg chg="add del mod">
          <ac:chgData name="信也 高田" userId="d8c333d1ddaf0be2" providerId="LiveId" clId="{AFF45EB7-CAA3-4048-9F05-EB952852F73E}" dt="2020-12-08T09:02:54.274" v="81" actId="478"/>
          <ac:spMkLst>
            <pc:docMk/>
            <pc:sldMk cId="3929771624" sldId="282"/>
            <ac:spMk id="26" creationId="{8FACF3D1-3634-41A6-814C-92658E897058}"/>
          </ac:spMkLst>
        </pc:spChg>
        <pc:spChg chg="add del mod">
          <ac:chgData name="信也 高田" userId="d8c333d1ddaf0be2" providerId="LiveId" clId="{AFF45EB7-CAA3-4048-9F05-EB952852F73E}" dt="2020-12-08T08:56:59.069" v="19" actId="478"/>
          <ac:spMkLst>
            <pc:docMk/>
            <pc:sldMk cId="3929771624" sldId="282"/>
            <ac:spMk id="27" creationId="{96890D0F-5307-4958-809D-2654E4852275}"/>
          </ac:spMkLst>
        </pc:spChg>
        <pc:spChg chg="add del mod">
          <ac:chgData name="信也 高田" userId="d8c333d1ddaf0be2" providerId="LiveId" clId="{AFF45EB7-CAA3-4048-9F05-EB952852F73E}" dt="2020-12-08T08:59:32.152" v="33" actId="478"/>
          <ac:spMkLst>
            <pc:docMk/>
            <pc:sldMk cId="3929771624" sldId="282"/>
            <ac:spMk id="28" creationId="{0411984E-59BE-4B90-83C1-78BB48378FF9}"/>
          </ac:spMkLst>
        </pc:spChg>
        <pc:spChg chg="add del mod">
          <ac:chgData name="信也 高田" userId="d8c333d1ddaf0be2" providerId="LiveId" clId="{AFF45EB7-CAA3-4048-9F05-EB952852F73E}" dt="2020-12-08T08:58:21.475" v="30" actId="478"/>
          <ac:spMkLst>
            <pc:docMk/>
            <pc:sldMk cId="3929771624" sldId="282"/>
            <ac:spMk id="29" creationId="{1E540B68-301E-4191-9438-F5011CAD29D4}"/>
          </ac:spMkLst>
        </pc:spChg>
        <pc:spChg chg="add del mod">
          <ac:chgData name="信也 高田" userId="d8c333d1ddaf0be2" providerId="LiveId" clId="{AFF45EB7-CAA3-4048-9F05-EB952852F73E}" dt="2020-12-08T09:58:05.130" v="91" actId="478"/>
          <ac:spMkLst>
            <pc:docMk/>
            <pc:sldMk cId="3929771624" sldId="282"/>
            <ac:spMk id="30" creationId="{3C549490-780D-41C8-8629-6EA875544D75}"/>
          </ac:spMkLst>
        </pc:spChg>
        <pc:spChg chg="add mod">
          <ac:chgData name="信也 高田" userId="d8c333d1ddaf0be2" providerId="LiveId" clId="{AFF45EB7-CAA3-4048-9F05-EB952852F73E}" dt="2020-12-08T09:02:46.464" v="79" actId="1076"/>
          <ac:spMkLst>
            <pc:docMk/>
            <pc:sldMk cId="3929771624" sldId="282"/>
            <ac:spMk id="31" creationId="{320101B9-E6CF-4567-9C11-8071398FD11C}"/>
          </ac:spMkLst>
        </pc:spChg>
        <pc:spChg chg="mod">
          <ac:chgData name="信也 高田" userId="d8c333d1ddaf0be2" providerId="LiveId" clId="{AFF45EB7-CAA3-4048-9F05-EB952852F73E}" dt="2020-12-08T08:59:59.326" v="39" actId="404"/>
          <ac:spMkLst>
            <pc:docMk/>
            <pc:sldMk cId="3929771624" sldId="282"/>
            <ac:spMk id="33" creationId="{AD7A553B-0223-425E-9DD4-32BB9F55F33D}"/>
          </ac:spMkLst>
        </pc:spChg>
        <pc:spChg chg="mod">
          <ac:chgData name="信也 高田" userId="d8c333d1ddaf0be2" providerId="LiveId" clId="{AFF45EB7-CAA3-4048-9F05-EB952852F73E}" dt="2020-12-08T09:57:38.343" v="86"/>
          <ac:spMkLst>
            <pc:docMk/>
            <pc:sldMk cId="3929771624" sldId="282"/>
            <ac:spMk id="34" creationId="{71C6CB58-F031-4301-B29B-C4C4F2CAC008}"/>
          </ac:spMkLst>
        </pc:spChg>
        <pc:spChg chg="mod">
          <ac:chgData name="信也 高田" userId="d8c333d1ddaf0be2" providerId="LiveId" clId="{AFF45EB7-CAA3-4048-9F05-EB952852F73E}" dt="2020-12-08T09:00:39.772" v="45"/>
          <ac:spMkLst>
            <pc:docMk/>
            <pc:sldMk cId="3929771624" sldId="282"/>
            <ac:spMk id="37" creationId="{1021500F-C418-4B3E-9785-82C9B7740D70}"/>
          </ac:spMkLst>
        </pc:spChg>
        <pc:spChg chg="mod">
          <ac:chgData name="信也 高田" userId="d8c333d1ddaf0be2" providerId="LiveId" clId="{AFF45EB7-CAA3-4048-9F05-EB952852F73E}" dt="2020-12-08T09:00:54.054" v="51"/>
          <ac:spMkLst>
            <pc:docMk/>
            <pc:sldMk cId="3929771624" sldId="282"/>
            <ac:spMk id="38" creationId="{A091BAC8-A614-4EF5-8181-BDCAB4710395}"/>
          </ac:spMkLst>
        </pc:spChg>
        <pc:spChg chg="add del mod">
          <ac:chgData name="信也 高田" userId="d8c333d1ddaf0be2" providerId="LiveId" clId="{AFF45EB7-CAA3-4048-9F05-EB952852F73E}" dt="2020-12-08T09:57:44.627" v="88" actId="478"/>
          <ac:spMkLst>
            <pc:docMk/>
            <pc:sldMk cId="3929771624" sldId="282"/>
            <ac:spMk id="40" creationId="{33E5134D-54BB-48A4-B8DF-73404DDAD1D3}"/>
          </ac:spMkLst>
        </pc:spChg>
        <pc:spChg chg="mod">
          <ac:chgData name="信也 高田" userId="d8c333d1ddaf0be2" providerId="LiveId" clId="{AFF45EB7-CAA3-4048-9F05-EB952852F73E}" dt="2020-12-08T09:58:24.518" v="92"/>
          <ac:spMkLst>
            <pc:docMk/>
            <pc:sldMk cId="3929771624" sldId="282"/>
            <ac:spMk id="42" creationId="{52D1ADFD-534C-4C61-9C7F-6B593E96189C}"/>
          </ac:spMkLst>
        </pc:spChg>
        <pc:spChg chg="mod">
          <ac:chgData name="信也 高田" userId="d8c333d1ddaf0be2" providerId="LiveId" clId="{AFF45EB7-CAA3-4048-9F05-EB952852F73E}" dt="2020-12-08T09:58:44.647" v="102" actId="1038"/>
          <ac:spMkLst>
            <pc:docMk/>
            <pc:sldMk cId="3929771624" sldId="282"/>
            <ac:spMk id="43" creationId="{BBBB471A-FCF1-4DED-98F7-88BD12538B56}"/>
          </ac:spMkLst>
        </pc:spChg>
        <pc:grpChg chg="add mod">
          <ac:chgData name="信也 高田" userId="d8c333d1ddaf0be2" providerId="LiveId" clId="{AFF45EB7-CAA3-4048-9F05-EB952852F73E}" dt="2020-12-08T09:02:59.165" v="82" actId="1076"/>
          <ac:grpSpMkLst>
            <pc:docMk/>
            <pc:sldMk cId="3929771624" sldId="282"/>
            <ac:grpSpMk id="32" creationId="{DA79D65A-FC22-4ED9-9F78-B5E2B5F54C9B}"/>
          </ac:grpSpMkLst>
        </pc:grpChg>
        <pc:grpChg chg="add del mod">
          <ac:chgData name="信也 高田" userId="d8c333d1ddaf0be2" providerId="LiveId" clId="{AFF45EB7-CAA3-4048-9F05-EB952852F73E}" dt="2020-12-08T09:57:42.326" v="87" actId="478"/>
          <ac:grpSpMkLst>
            <pc:docMk/>
            <pc:sldMk cId="3929771624" sldId="282"/>
            <ac:grpSpMk id="36" creationId="{9AF87D65-2AD8-4D7A-9076-4B29743593D6}"/>
          </ac:grpSpMkLst>
        </pc:grpChg>
        <pc:grpChg chg="add mod">
          <ac:chgData name="信也 高田" userId="d8c333d1ddaf0be2" providerId="LiveId" clId="{AFF45EB7-CAA3-4048-9F05-EB952852F73E}" dt="2020-12-08T09:58:32.847" v="93" actId="1076"/>
          <ac:grpSpMkLst>
            <pc:docMk/>
            <pc:sldMk cId="3929771624" sldId="282"/>
            <ac:grpSpMk id="41" creationId="{07DB162C-F191-4F4B-A493-D56D096A87DE}"/>
          </ac:grpSpMkLst>
        </pc:grpChg>
        <pc:cxnChg chg="add mod">
          <ac:chgData name="信也 高田" userId="d8c333d1ddaf0be2" providerId="LiveId" clId="{AFF45EB7-CAA3-4048-9F05-EB952852F73E}" dt="2020-12-08T08:40:10.631" v="3" actId="1582"/>
          <ac:cxnSpMkLst>
            <pc:docMk/>
            <pc:sldMk cId="3929771624" sldId="282"/>
            <ac:cxnSpMk id="3" creationId="{099742DA-0F84-4F50-95CE-C4727A89A6F8}"/>
          </ac:cxnSpMkLst>
        </pc:cxnChg>
        <pc:cxnChg chg="mod">
          <ac:chgData name="信也 高田" userId="d8c333d1ddaf0be2" providerId="LiveId" clId="{AFF45EB7-CAA3-4048-9F05-EB952852F73E}" dt="2020-12-08T09:00:08.972" v="41" actId="14100"/>
          <ac:cxnSpMkLst>
            <pc:docMk/>
            <pc:sldMk cId="3929771624" sldId="282"/>
            <ac:cxnSpMk id="35" creationId="{27BD79DD-D23A-4BA7-9335-8DC50CCF497F}"/>
          </ac:cxnSpMkLst>
        </pc:cxnChg>
        <pc:cxnChg chg="mod">
          <ac:chgData name="信也 高田" userId="d8c333d1ddaf0be2" providerId="LiveId" clId="{AFF45EB7-CAA3-4048-9F05-EB952852F73E}" dt="2020-12-08T09:00:39.772" v="45"/>
          <ac:cxnSpMkLst>
            <pc:docMk/>
            <pc:sldMk cId="3929771624" sldId="282"/>
            <ac:cxnSpMk id="39" creationId="{6970DC4C-823E-4FA8-92B4-2C08114555EB}"/>
          </ac:cxnSpMkLst>
        </pc:cxnChg>
        <pc:cxnChg chg="mod">
          <ac:chgData name="信也 高田" userId="d8c333d1ddaf0be2" providerId="LiveId" clId="{AFF45EB7-CAA3-4048-9F05-EB952852F73E}" dt="2020-12-08T09:58:24.518" v="92"/>
          <ac:cxnSpMkLst>
            <pc:docMk/>
            <pc:sldMk cId="3929771624" sldId="282"/>
            <ac:cxnSpMk id="44" creationId="{97AE0AE6-BB28-4AB5-BF51-0039D41B12E0}"/>
          </ac:cxnSpMkLst>
        </pc:cxnChg>
      </pc:sldChg>
      <pc:sldChg chg="addSp modSp mod modAnim">
        <pc:chgData name="信也 高田" userId="d8c333d1ddaf0be2" providerId="LiveId" clId="{AFF45EB7-CAA3-4048-9F05-EB952852F73E}" dt="2020-12-08T10:33:30.632" v="319" actId="20577"/>
        <pc:sldMkLst>
          <pc:docMk/>
          <pc:sldMk cId="3624821562" sldId="286"/>
        </pc:sldMkLst>
        <pc:spChg chg="add mod">
          <ac:chgData name="信也 高田" userId="d8c333d1ddaf0be2" providerId="LiveId" clId="{AFF45EB7-CAA3-4048-9F05-EB952852F73E}" dt="2020-12-08T10:30:25.120" v="291" actId="1076"/>
          <ac:spMkLst>
            <pc:docMk/>
            <pc:sldMk cId="3624821562" sldId="286"/>
            <ac:spMk id="30" creationId="{B61BFB0A-5190-4C7C-87BC-1ECA8876A597}"/>
          </ac:spMkLst>
        </pc:spChg>
        <pc:spChg chg="add mod">
          <ac:chgData name="信也 高田" userId="d8c333d1ddaf0be2" providerId="LiveId" clId="{AFF45EB7-CAA3-4048-9F05-EB952852F73E}" dt="2020-12-08T10:31:03.706" v="317" actId="1076"/>
          <ac:spMkLst>
            <pc:docMk/>
            <pc:sldMk cId="3624821562" sldId="286"/>
            <ac:spMk id="31" creationId="{8518C13F-0F9B-4CBA-BC49-B27B6EE8744D}"/>
          </ac:spMkLst>
        </pc:spChg>
        <pc:graphicFrameChg chg="modGraphic">
          <ac:chgData name="信也 高田" userId="d8c333d1ddaf0be2" providerId="LiveId" clId="{AFF45EB7-CAA3-4048-9F05-EB952852F73E}" dt="2020-12-08T10:33:30.632" v="319" actId="20577"/>
          <ac:graphicFrameMkLst>
            <pc:docMk/>
            <pc:sldMk cId="3624821562" sldId="286"/>
            <ac:graphicFrameMk id="8" creationId="{E2A42A04-A0C2-4C46-9224-5EA4844329BD}"/>
          </ac:graphicFrameMkLst>
        </pc:graphicFrameChg>
      </pc:sldChg>
      <pc:sldChg chg="modSp mod">
        <pc:chgData name="信也 高田" userId="d8c333d1ddaf0be2" providerId="LiveId" clId="{AFF45EB7-CAA3-4048-9F05-EB952852F73E}" dt="2020-12-08T10:34:48.666" v="335" actId="1076"/>
        <pc:sldMkLst>
          <pc:docMk/>
          <pc:sldMk cId="1044194220" sldId="292"/>
        </pc:sldMkLst>
        <pc:spChg chg="mod">
          <ac:chgData name="信也 高田" userId="d8c333d1ddaf0be2" providerId="LiveId" clId="{AFF45EB7-CAA3-4048-9F05-EB952852F73E}" dt="2020-12-08T10:34:48.666" v="335" actId="1076"/>
          <ac:spMkLst>
            <pc:docMk/>
            <pc:sldMk cId="1044194220" sldId="292"/>
            <ac:spMk id="42" creationId="{89B1C4D0-458A-4C86-8805-F8495A523498}"/>
          </ac:spMkLst>
        </pc:spChg>
        <pc:spChg chg="mod">
          <ac:chgData name="信也 高田" userId="d8c333d1ddaf0be2" providerId="LiveId" clId="{AFF45EB7-CAA3-4048-9F05-EB952852F73E}" dt="2020-12-08T10:34:28.310" v="329" actId="14100"/>
          <ac:spMkLst>
            <pc:docMk/>
            <pc:sldMk cId="1044194220" sldId="292"/>
            <ac:spMk id="43" creationId="{2FEB26D6-3844-4AE9-BE51-DD1D3B1C59CE}"/>
          </ac:spMkLst>
        </pc:spChg>
      </pc:sldChg>
      <pc:sldChg chg="modSp mod">
        <pc:chgData name="信也 高田" userId="d8c333d1ddaf0be2" providerId="LiveId" clId="{AFF45EB7-CAA3-4048-9F05-EB952852F73E}" dt="2020-12-08T10:34:04.227" v="326" actId="1076"/>
        <pc:sldMkLst>
          <pc:docMk/>
          <pc:sldMk cId="3841895375" sldId="293"/>
        </pc:sldMkLst>
        <pc:spChg chg="mod">
          <ac:chgData name="信也 高田" userId="d8c333d1ddaf0be2" providerId="LiveId" clId="{AFF45EB7-CAA3-4048-9F05-EB952852F73E}" dt="2020-12-08T10:34:04.227" v="326" actId="1076"/>
          <ac:spMkLst>
            <pc:docMk/>
            <pc:sldMk cId="3841895375" sldId="293"/>
            <ac:spMk id="42" creationId="{89B1C4D0-458A-4C86-8805-F8495A523498}"/>
          </ac:spMkLst>
        </pc:spChg>
        <pc:spChg chg="mod">
          <ac:chgData name="信也 高田" userId="d8c333d1ddaf0be2" providerId="LiveId" clId="{AFF45EB7-CAA3-4048-9F05-EB952852F73E}" dt="2020-12-08T10:33:57.160" v="324" actId="14100"/>
          <ac:spMkLst>
            <pc:docMk/>
            <pc:sldMk cId="3841895375" sldId="293"/>
            <ac:spMk id="43" creationId="{2FEB26D6-3844-4AE9-BE51-DD1D3B1C59CE}"/>
          </ac:spMkLst>
        </pc:spChg>
        <pc:graphicFrameChg chg="modGraphic">
          <ac:chgData name="信也 高田" userId="d8c333d1ddaf0be2" providerId="LiveId" clId="{AFF45EB7-CAA3-4048-9F05-EB952852F73E}" dt="2020-12-08T10:33:49.610" v="321" actId="20577"/>
          <ac:graphicFrameMkLst>
            <pc:docMk/>
            <pc:sldMk cId="3841895375" sldId="293"/>
            <ac:graphicFrameMk id="2" creationId="{70086044-9BF1-484F-88FC-6AA62E31FE0B}"/>
          </ac:graphicFrameMkLst>
        </pc:graphicFrameChg>
      </pc:sldChg>
      <pc:sldChg chg="modSp mod">
        <pc:chgData name="信也 高田" userId="d8c333d1ddaf0be2" providerId="LiveId" clId="{AFF45EB7-CAA3-4048-9F05-EB952852F73E}" dt="2020-12-08T10:35:11.472" v="342" actId="1076"/>
        <pc:sldMkLst>
          <pc:docMk/>
          <pc:sldMk cId="457374" sldId="294"/>
        </pc:sldMkLst>
        <pc:spChg chg="mod">
          <ac:chgData name="信也 高田" userId="d8c333d1ddaf0be2" providerId="LiveId" clId="{AFF45EB7-CAA3-4048-9F05-EB952852F73E}" dt="2020-12-08T10:35:11.472" v="342" actId="1076"/>
          <ac:spMkLst>
            <pc:docMk/>
            <pc:sldMk cId="457374" sldId="294"/>
            <ac:spMk id="42" creationId="{89B1C4D0-458A-4C86-8805-F8495A523498}"/>
          </ac:spMkLst>
        </pc:spChg>
        <pc:spChg chg="mod">
          <ac:chgData name="信也 高田" userId="d8c333d1ddaf0be2" providerId="LiveId" clId="{AFF45EB7-CAA3-4048-9F05-EB952852F73E}" dt="2020-12-08T10:35:08.508" v="341" actId="1076"/>
          <ac:spMkLst>
            <pc:docMk/>
            <pc:sldMk cId="457374" sldId="294"/>
            <ac:spMk id="43" creationId="{2FEB26D6-3844-4AE9-BE51-DD1D3B1C59CE}"/>
          </ac:spMkLst>
        </pc:spChg>
      </pc:sldChg>
      <pc:sldChg chg="modSp add mod modAnim">
        <pc:chgData name="信也 高田" userId="d8c333d1ddaf0be2" providerId="LiveId" clId="{AFF45EB7-CAA3-4048-9F05-EB952852F73E}" dt="2020-12-08T10:26:16.248" v="279" actId="1076"/>
        <pc:sldMkLst>
          <pc:docMk/>
          <pc:sldMk cId="1710363534" sldId="295"/>
        </pc:sldMkLst>
        <pc:spChg chg="mod">
          <ac:chgData name="信也 高田" userId="d8c333d1ddaf0be2" providerId="LiveId" clId="{AFF45EB7-CAA3-4048-9F05-EB952852F73E}" dt="2020-12-08T10:03:32.597" v="207" actId="552"/>
          <ac:spMkLst>
            <pc:docMk/>
            <pc:sldMk cId="1710363534" sldId="295"/>
            <ac:spMk id="4" creationId="{2F23C9DA-1745-434A-9173-8FC04FF32305}"/>
          </ac:spMkLst>
        </pc:spChg>
        <pc:spChg chg="mod">
          <ac:chgData name="信也 高田" userId="d8c333d1ddaf0be2" providerId="LiveId" clId="{AFF45EB7-CAA3-4048-9F05-EB952852F73E}" dt="2020-12-08T10:03:32.597" v="207" actId="552"/>
          <ac:spMkLst>
            <pc:docMk/>
            <pc:sldMk cId="1710363534" sldId="295"/>
            <ac:spMk id="9" creationId="{BC7031BD-C7BB-415D-B095-D38C8FD8A15C}"/>
          </ac:spMkLst>
        </pc:spChg>
        <pc:spChg chg="mod">
          <ac:chgData name="信也 高田" userId="d8c333d1ddaf0be2" providerId="LiveId" clId="{AFF45EB7-CAA3-4048-9F05-EB952852F73E}" dt="2020-12-08T10:26:15.217" v="276" actId="1076"/>
          <ac:spMkLst>
            <pc:docMk/>
            <pc:sldMk cId="1710363534" sldId="295"/>
            <ac:spMk id="10" creationId="{4A62705F-64DA-47D8-87C8-35329FA31B54}"/>
          </ac:spMkLst>
        </pc:spChg>
        <pc:spChg chg="mod">
          <ac:chgData name="信也 高田" userId="d8c333d1ddaf0be2" providerId="LiveId" clId="{AFF45EB7-CAA3-4048-9F05-EB952852F73E}" dt="2020-12-08T10:03:32.597" v="207" actId="552"/>
          <ac:spMkLst>
            <pc:docMk/>
            <pc:sldMk cId="1710363534" sldId="295"/>
            <ac:spMk id="13" creationId="{7E955FD7-6ECD-4BEF-BAAE-26B5C88468C8}"/>
          </ac:spMkLst>
        </pc:spChg>
        <pc:spChg chg="mod">
          <ac:chgData name="信也 高田" userId="d8c333d1ddaf0be2" providerId="LiveId" clId="{AFF45EB7-CAA3-4048-9F05-EB952852F73E}" dt="2020-12-08T10:03:32.597" v="207" actId="552"/>
          <ac:spMkLst>
            <pc:docMk/>
            <pc:sldMk cId="1710363534" sldId="295"/>
            <ac:spMk id="14" creationId="{2926B4FE-5221-4D94-B200-0D13E4630C42}"/>
          </ac:spMkLst>
        </pc:spChg>
        <pc:spChg chg="mod">
          <ac:chgData name="信也 高田" userId="d8c333d1ddaf0be2" providerId="LiveId" clId="{AFF45EB7-CAA3-4048-9F05-EB952852F73E}" dt="2020-12-08T10:26:16.248" v="279" actId="1076"/>
          <ac:spMkLst>
            <pc:docMk/>
            <pc:sldMk cId="1710363534" sldId="295"/>
            <ac:spMk id="15" creationId="{65F53AB2-1B98-4029-9AD6-0530FD150893}"/>
          </ac:spMkLst>
        </pc:spChg>
        <pc:spChg chg="mod">
          <ac:chgData name="信也 高田" userId="d8c333d1ddaf0be2" providerId="LiveId" clId="{AFF45EB7-CAA3-4048-9F05-EB952852F73E}" dt="2020-12-08T10:26:15.607" v="278" actId="1076"/>
          <ac:spMkLst>
            <pc:docMk/>
            <pc:sldMk cId="1710363534" sldId="295"/>
            <ac:spMk id="16" creationId="{CB7DDDEB-EA0C-4ACF-8CE4-DF9B66E4DB10}"/>
          </ac:spMkLst>
        </pc:spChg>
        <pc:spChg chg="mod">
          <ac:chgData name="信也 高田" userId="d8c333d1ddaf0be2" providerId="LiveId" clId="{AFF45EB7-CAA3-4048-9F05-EB952852F73E}" dt="2020-12-08T10:26:15.404" v="277" actId="1076"/>
          <ac:spMkLst>
            <pc:docMk/>
            <pc:sldMk cId="1710363534" sldId="295"/>
            <ac:spMk id="18" creationId="{D2179DA1-A6DD-4970-9CB3-D473F7FF7A5A}"/>
          </ac:spMkLst>
        </pc:spChg>
        <pc:spChg chg="mod">
          <ac:chgData name="信也 高田" userId="d8c333d1ddaf0be2" providerId="LiveId" clId="{AFF45EB7-CAA3-4048-9F05-EB952852F73E}" dt="2020-12-08T10:03:53.423" v="210" actId="1076"/>
          <ac:spMkLst>
            <pc:docMk/>
            <pc:sldMk cId="1710363534" sldId="295"/>
            <ac:spMk id="25" creationId="{5C95F398-5F15-4271-ABF4-A582BA2D0746}"/>
          </ac:spMkLst>
        </pc:spChg>
        <pc:spChg chg="mod">
          <ac:chgData name="信也 高田" userId="d8c333d1ddaf0be2" providerId="LiveId" clId="{AFF45EB7-CAA3-4048-9F05-EB952852F73E}" dt="2020-12-08T10:03:17.492" v="206"/>
          <ac:spMkLst>
            <pc:docMk/>
            <pc:sldMk cId="1710363534" sldId="295"/>
            <ac:spMk id="31" creationId="{320101B9-E6CF-4567-9C11-8071398FD11C}"/>
          </ac:spMkLst>
        </pc:spChg>
        <pc:spChg chg="mod">
          <ac:chgData name="信也 高田" userId="d8c333d1ddaf0be2" providerId="LiveId" clId="{AFF45EB7-CAA3-4048-9F05-EB952852F73E}" dt="2020-12-08T10:02:14.780" v="131"/>
          <ac:spMkLst>
            <pc:docMk/>
            <pc:sldMk cId="1710363534" sldId="295"/>
            <ac:spMk id="33" creationId="{AD7A553B-0223-425E-9DD4-32BB9F55F33D}"/>
          </ac:spMkLst>
        </pc:spChg>
        <pc:spChg chg="mod">
          <ac:chgData name="信也 高田" userId="d8c333d1ddaf0be2" providerId="LiveId" clId="{AFF45EB7-CAA3-4048-9F05-EB952852F73E}" dt="2020-12-08T10:04:04.458" v="215" actId="1038"/>
          <ac:spMkLst>
            <pc:docMk/>
            <pc:sldMk cId="1710363534" sldId="295"/>
            <ac:spMk id="34" creationId="{71C6CB58-F031-4301-B29B-C4C4F2CAC008}"/>
          </ac:spMkLst>
        </pc:spChg>
        <pc:grpChg chg="mod">
          <ac:chgData name="信也 高田" userId="d8c333d1ddaf0be2" providerId="LiveId" clId="{AFF45EB7-CAA3-4048-9F05-EB952852F73E}" dt="2020-12-08T10:03:56.767" v="211" actId="1076"/>
          <ac:grpSpMkLst>
            <pc:docMk/>
            <pc:sldMk cId="1710363534" sldId="295"/>
            <ac:grpSpMk id="32" creationId="{DA79D65A-FC22-4ED9-9F78-B5E2B5F54C9B}"/>
          </ac:grpSpMkLst>
        </pc:grpChg>
        <pc:grpChg chg="mod">
          <ac:chgData name="信也 高田" userId="d8c333d1ddaf0be2" providerId="LiveId" clId="{AFF45EB7-CAA3-4048-9F05-EB952852F73E}" dt="2020-12-08T10:03:49.983" v="209" actId="1076"/>
          <ac:grpSpMkLst>
            <pc:docMk/>
            <pc:sldMk cId="1710363534" sldId="295"/>
            <ac:grpSpMk id="41" creationId="{07DB162C-F191-4F4B-A493-D56D096A87DE}"/>
          </ac:grpSpMkLst>
        </pc:grpChg>
        <pc:cxnChg chg="mod">
          <ac:chgData name="信也 高田" userId="d8c333d1ddaf0be2" providerId="LiveId" clId="{AFF45EB7-CAA3-4048-9F05-EB952852F73E}" dt="2020-12-08T10:03:43.211" v="208" actId="1076"/>
          <ac:cxnSpMkLst>
            <pc:docMk/>
            <pc:sldMk cId="1710363534" sldId="295"/>
            <ac:cxnSpMk id="3" creationId="{099742DA-0F84-4F50-95CE-C4727A89A6F8}"/>
          </ac:cxnSpMkLst>
        </pc:cxnChg>
        <pc:cxnChg chg="mod">
          <ac:chgData name="信也 高田" userId="d8c333d1ddaf0be2" providerId="LiveId" clId="{AFF45EB7-CAA3-4048-9F05-EB952852F73E}" dt="2020-12-08T10:16:51.846" v="240" actId="1076"/>
          <ac:cxnSpMkLst>
            <pc:docMk/>
            <pc:sldMk cId="1710363534" sldId="295"/>
            <ac:cxnSpMk id="20" creationId="{370C11EA-F13F-4DB2-9F7E-237F156E735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9A4C2-2140-4A42-9C9C-7049BDFB8C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03CC1-3A92-4706-95B9-984DB3B24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583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DA031-F329-4CDB-B763-4116E6ECD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C8E76D-9875-4FEA-A0F6-DBFA8469F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7FAE4-B130-4165-B721-06D03B45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ABBB98-9D27-40F5-879E-9B705BC6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E842EC-4A19-45EF-9E60-0D452A6E6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49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39A39-CF29-4944-8BC9-5FEE153FB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63E1FF-D3CA-43B2-89D1-780C16393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0D3316-5CE6-4471-B697-5B16573A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624EA-DE0B-4F84-AD41-7211D756F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934B88-0284-43C0-8ABC-ABA4023EA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84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AA93AA-9A13-4449-9B71-BBF0EEAB2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20B0B0-3328-4988-9FDA-BADE9E29C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42C6C7-C4CB-43DB-85C6-03F5F01EE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04924D-9525-4B44-9E6A-052B9D9E8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75C8AC-3FD1-449E-83EE-FD1FBD0B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91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057B16-C90F-45B4-8C9D-B33C8C676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EACD42-269A-42F0-9881-D015DF59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2BF3B1-AC63-4F9A-810E-CA8E1F044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79745-7BE1-4E1D-9934-BAE0F390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CA2412-CDB3-4144-B22A-9C382C28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99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F24436-7283-4A12-9DF7-EAF68E41E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6859C2-454D-4580-9AFB-69499F5BC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40D57F-3B9A-47A4-9753-5E384CB28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F656BA-342C-492D-AB4E-44B66CEA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D41FE4-486B-4E79-916E-9E85F2A7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35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C9588F-1874-4DB1-88C9-6DE2EA211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F44D60-E74C-4C0C-852C-93D9F5C6A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A0565D-8D65-45EB-BB9D-8AC87B117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AFE01D-ACBD-4D4C-B3CF-C47B9875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425ADF-FDE9-4A41-9760-59497E972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D376B-71C0-4D2D-A821-BB527654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51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E30F9-B5E9-4A91-BF71-C50423818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D89FA6-693E-40C8-BBD5-8F89B56E0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10C1D8-A5B6-43E7-B691-9C71CF19E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7A96E6-D3FE-4D9B-BAE7-7FD5C60B3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DA1491-F503-408E-BD7C-B31B8812B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864C695-239B-4558-98BE-07CFB81EC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528F3A-D2C7-4D28-85B1-EC133CB00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FE0207-04B2-4622-AF45-735BD799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5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B206A7-CCEA-454B-BF99-39DA7FC44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DF4B1D3-D25F-4466-896C-A4159EC6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3F6CE17-41DD-454B-9A15-12641ACA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C2CF47-DB3D-46B4-B1FF-1811E1FC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26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DE0CF9-6E30-4026-9760-E1A2E2E3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5D186C-9703-4903-9292-707782414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BFAD5E-F982-4495-A228-06330F54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06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9ABC02-6F53-4932-83F0-831F0FF3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E49300-E785-486F-B178-8F5EA7062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5DF2DB-A5FE-41A2-A3F7-30E7AFCC8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4A3D73-A19F-444B-85CB-55D90D782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F181FD-48F3-4BDE-A5A9-3093DEA7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151704-7E60-4804-A843-313BF572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07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9C5E08-D704-4C6B-A9FF-A0256A5B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25B382-4439-431D-9505-A8F345270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A9ED93E-7837-43CD-9AC6-26E3ADFD8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308D54-FF38-4A7E-B208-07396068B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70B1D2-8D32-46D3-BC71-4F75E717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0892A3-FEC8-4C83-8C3D-081AA1DF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5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1A8A014-E73C-48E9-B99E-F49C86FF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E94ABC-9541-4C86-A7CF-8A05F4964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D7D3C8-B8D6-439F-8C62-631B8B4BB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A30F-EA43-4280-AF70-478D3EFC250B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BE4A3F-DC59-42A3-A39C-3D6B78B76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3D0A2D-9178-4051-9E66-4943CE8B0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94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45255F-FC88-4520-B6EE-E5B146935CBC}"/>
              </a:ext>
            </a:extLst>
          </p:cNvPr>
          <p:cNvSpPr txBox="1"/>
          <p:nvPr/>
        </p:nvSpPr>
        <p:spPr>
          <a:xfrm>
            <a:off x="585690" y="303190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Ａ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7886534-1068-4172-808D-151933EE9282}"/>
              </a:ext>
            </a:extLst>
          </p:cNvPr>
          <p:cNvCxnSpPr>
            <a:cxnSpLocks/>
          </p:cNvCxnSpPr>
          <p:nvPr/>
        </p:nvCxnSpPr>
        <p:spPr>
          <a:xfrm>
            <a:off x="2365131" y="3447408"/>
            <a:ext cx="191672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4DED36-3CF5-4D93-A814-1A8834C26F67}"/>
              </a:ext>
            </a:extLst>
          </p:cNvPr>
          <p:cNvSpPr txBox="1"/>
          <p:nvPr/>
        </p:nvSpPr>
        <p:spPr>
          <a:xfrm>
            <a:off x="5796553" y="308084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Ｂ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06E1AD5-A0B7-4F95-9242-A4C526441A7D}"/>
              </a:ext>
            </a:extLst>
          </p:cNvPr>
          <p:cNvCxnSpPr>
            <a:cxnSpLocks/>
          </p:cNvCxnSpPr>
          <p:nvPr/>
        </p:nvCxnSpPr>
        <p:spPr>
          <a:xfrm>
            <a:off x="8194431" y="3435659"/>
            <a:ext cx="1890346" cy="117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F05C214-BD8C-4E37-AD2C-FF95D02B48A4}"/>
              </a:ext>
            </a:extLst>
          </p:cNvPr>
          <p:cNvSpPr txBox="1"/>
          <p:nvPr/>
        </p:nvSpPr>
        <p:spPr>
          <a:xfrm>
            <a:off x="2280139" y="79675"/>
            <a:ext cx="804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どちらが大きい分数かな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9AA3408-E5E6-4EF7-86E8-0DCC488AD380}"/>
              </a:ext>
            </a:extLst>
          </p:cNvPr>
          <p:cNvSpPr txBox="1"/>
          <p:nvPr/>
        </p:nvSpPr>
        <p:spPr>
          <a:xfrm>
            <a:off x="115329" y="401391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B9D2FF-4D7F-4119-8895-7EB1705440CE}"/>
              </a:ext>
            </a:extLst>
          </p:cNvPr>
          <p:cNvSpPr txBox="1"/>
          <p:nvPr/>
        </p:nvSpPr>
        <p:spPr>
          <a:xfrm>
            <a:off x="0" y="1638101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E0C088-DC19-4E1B-8F5C-A5D122F518CC}"/>
              </a:ext>
            </a:extLst>
          </p:cNvPr>
          <p:cNvSpPr txBox="1"/>
          <p:nvPr/>
        </p:nvSpPr>
        <p:spPr>
          <a:xfrm>
            <a:off x="5631037" y="401391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B80DEFD-1CB3-4815-A6D4-3CFED2E7AA02}"/>
              </a:ext>
            </a:extLst>
          </p:cNvPr>
          <p:cNvSpPr txBox="1"/>
          <p:nvPr/>
        </p:nvSpPr>
        <p:spPr>
          <a:xfrm>
            <a:off x="5515708" y="1638101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CD59773-8B1A-467F-9576-AFE08E2EE2D1}"/>
              </a:ext>
            </a:extLst>
          </p:cNvPr>
          <p:cNvSpPr txBox="1"/>
          <p:nvPr/>
        </p:nvSpPr>
        <p:spPr>
          <a:xfrm>
            <a:off x="8699180" y="2053599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1</a:t>
            </a:r>
            <a:endParaRPr kumimoji="1" lang="ja-JP" altLang="en-US" sz="8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D7ACB8-8E01-42A3-989D-1BE34DA49E9A}"/>
              </a:ext>
            </a:extLst>
          </p:cNvPr>
          <p:cNvSpPr txBox="1"/>
          <p:nvPr/>
        </p:nvSpPr>
        <p:spPr>
          <a:xfrm>
            <a:off x="8699180" y="3762828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3</a:t>
            </a:r>
            <a:endParaRPr kumimoji="1" lang="ja-JP" altLang="en-US" sz="80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0ECC37F-5656-4CB6-9067-EDF6A50C4F8A}"/>
              </a:ext>
            </a:extLst>
          </p:cNvPr>
          <p:cNvSpPr txBox="1"/>
          <p:nvPr/>
        </p:nvSpPr>
        <p:spPr>
          <a:xfrm>
            <a:off x="2971554" y="3724573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3</a:t>
            </a:r>
            <a:endParaRPr kumimoji="1" lang="ja-JP" altLang="en-US" sz="8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80E2BFE-69D1-4337-84DC-9D585C854766}"/>
              </a:ext>
            </a:extLst>
          </p:cNvPr>
          <p:cNvSpPr txBox="1"/>
          <p:nvPr/>
        </p:nvSpPr>
        <p:spPr>
          <a:xfrm>
            <a:off x="2930538" y="2105561"/>
            <a:ext cx="800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2</a:t>
            </a:r>
            <a:endParaRPr kumimoji="1" lang="ja-JP" altLang="en-US" sz="8000" b="1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3B3C973-B716-418D-B5D3-7AE44C65A075}"/>
              </a:ext>
            </a:extLst>
          </p:cNvPr>
          <p:cNvSpPr/>
          <p:nvPr/>
        </p:nvSpPr>
        <p:spPr>
          <a:xfrm>
            <a:off x="349384" y="2736873"/>
            <a:ext cx="1285580" cy="128033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97A623BC-51DC-DD9F-C884-5F77F38E3624}"/>
              </a:ext>
            </a:extLst>
          </p:cNvPr>
          <p:cNvCxnSpPr>
            <a:cxnSpLocks/>
          </p:cNvCxnSpPr>
          <p:nvPr/>
        </p:nvCxnSpPr>
        <p:spPr>
          <a:xfrm>
            <a:off x="1901728" y="1065206"/>
            <a:ext cx="0" cy="577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9BECDCB-A220-219C-026B-0E060F378EC7}"/>
              </a:ext>
            </a:extLst>
          </p:cNvPr>
          <p:cNvSpPr/>
          <p:nvPr/>
        </p:nvSpPr>
        <p:spPr>
          <a:xfrm>
            <a:off x="1901728" y="1073294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B742B9-9A8B-7244-90A6-F7CA66DE8DB2}"/>
              </a:ext>
            </a:extLst>
          </p:cNvPr>
          <p:cNvSpPr/>
          <p:nvPr/>
        </p:nvSpPr>
        <p:spPr>
          <a:xfrm>
            <a:off x="2807172" y="1073294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946D6B-D43F-1DBA-ED57-625E522121A5}"/>
              </a:ext>
            </a:extLst>
          </p:cNvPr>
          <p:cNvSpPr/>
          <p:nvPr/>
        </p:nvSpPr>
        <p:spPr>
          <a:xfrm>
            <a:off x="3712271" y="1073294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4B3E92D-D45E-479C-5849-4AB8A1AD3F45}"/>
              </a:ext>
            </a:extLst>
          </p:cNvPr>
          <p:cNvCxnSpPr>
            <a:cxnSpLocks/>
          </p:cNvCxnSpPr>
          <p:nvPr/>
        </p:nvCxnSpPr>
        <p:spPr>
          <a:xfrm>
            <a:off x="7661198" y="1065206"/>
            <a:ext cx="0" cy="577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43A080-0C64-C80A-78C2-37C43534B34F}"/>
              </a:ext>
            </a:extLst>
          </p:cNvPr>
          <p:cNvSpPr/>
          <p:nvPr/>
        </p:nvSpPr>
        <p:spPr>
          <a:xfrm>
            <a:off x="7661198" y="1073294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15B1D22-0A39-E531-D2D2-98E5591308FB}"/>
              </a:ext>
            </a:extLst>
          </p:cNvPr>
          <p:cNvSpPr/>
          <p:nvPr/>
        </p:nvSpPr>
        <p:spPr>
          <a:xfrm>
            <a:off x="8566642" y="1073294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B385BC0-929E-36CB-9080-2568F3E26A6F}"/>
              </a:ext>
            </a:extLst>
          </p:cNvPr>
          <p:cNvSpPr/>
          <p:nvPr/>
        </p:nvSpPr>
        <p:spPr>
          <a:xfrm>
            <a:off x="9471741" y="1073294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93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7" grpId="0"/>
      <p:bldP spid="21" grpId="0"/>
      <p:bldP spid="22" grpId="0"/>
      <p:bldP spid="23" grpId="0"/>
      <p:bldP spid="24" grpId="0"/>
      <p:bldP spid="15" grpId="0"/>
      <p:bldP spid="16" grpId="0"/>
      <p:bldP spid="18" grpId="0"/>
      <p:bldP spid="19" grpId="0"/>
      <p:bldP spid="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23C9DA-1745-434A-9173-8FC04FF32305}"/>
              </a:ext>
            </a:extLst>
          </p:cNvPr>
          <p:cNvSpPr/>
          <p:nvPr/>
        </p:nvSpPr>
        <p:spPr>
          <a:xfrm rot="5400000">
            <a:off x="5695362" y="1339665"/>
            <a:ext cx="758861" cy="36000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E955FD7-6ECD-4BEF-BAAE-26B5C88468C8}"/>
              </a:ext>
            </a:extLst>
          </p:cNvPr>
          <p:cNvSpPr/>
          <p:nvPr/>
        </p:nvSpPr>
        <p:spPr>
          <a:xfrm rot="5400000">
            <a:off x="4795362" y="3332082"/>
            <a:ext cx="758861" cy="180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926B4FE-5221-4D94-B200-0D13E4630C42}"/>
              </a:ext>
            </a:extLst>
          </p:cNvPr>
          <p:cNvSpPr/>
          <p:nvPr/>
        </p:nvSpPr>
        <p:spPr>
          <a:xfrm rot="5400000">
            <a:off x="6595362" y="-652752"/>
            <a:ext cx="758861" cy="540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F53AB2-1B98-4029-9AD6-0530FD150893}"/>
              </a:ext>
            </a:extLst>
          </p:cNvPr>
          <p:cNvSpPr txBox="1"/>
          <p:nvPr/>
        </p:nvSpPr>
        <p:spPr>
          <a:xfrm>
            <a:off x="1589441" y="1600593"/>
            <a:ext cx="2685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赤</a:t>
            </a:r>
            <a:r>
              <a:rPr kumimoji="1" lang="en-US" altLang="ja-JP" sz="5400" b="1" dirty="0"/>
              <a:t>30cm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B7DDDEB-EA0C-4ACF-8CE4-DF9B66E4DB10}"/>
              </a:ext>
            </a:extLst>
          </p:cNvPr>
          <p:cNvSpPr txBox="1"/>
          <p:nvPr/>
        </p:nvSpPr>
        <p:spPr>
          <a:xfrm>
            <a:off x="1610073" y="2758930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青</a:t>
            </a:r>
            <a:r>
              <a:rPr kumimoji="1" lang="en-US" altLang="ja-JP" sz="5400" b="1" dirty="0"/>
              <a:t>20</a:t>
            </a:r>
            <a:r>
              <a:rPr lang="en-US" altLang="ja-JP" sz="5400" b="1" dirty="0"/>
              <a:t>cm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2179DA1-A6DD-4970-9CB3-D473F7FF7A5A}"/>
              </a:ext>
            </a:extLst>
          </p:cNvPr>
          <p:cNvSpPr txBox="1"/>
          <p:nvPr/>
        </p:nvSpPr>
        <p:spPr>
          <a:xfrm>
            <a:off x="1610073" y="3852651"/>
            <a:ext cx="2664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黄</a:t>
            </a:r>
            <a:r>
              <a:rPr kumimoji="1" lang="en-US" altLang="ja-JP" sz="5400" b="1" dirty="0"/>
              <a:t>10cm</a:t>
            </a:r>
            <a:endParaRPr kumimoji="1" lang="ja-JP" altLang="en-US" sz="54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7031BD-C7BB-415D-B095-D38C8FD8A15C}"/>
              </a:ext>
            </a:extLst>
          </p:cNvPr>
          <p:cNvSpPr/>
          <p:nvPr/>
        </p:nvSpPr>
        <p:spPr>
          <a:xfrm rot="5400000">
            <a:off x="5245362" y="3974499"/>
            <a:ext cx="758861" cy="270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62705F-64DA-47D8-87C8-35329FA31B54}"/>
              </a:ext>
            </a:extLst>
          </p:cNvPr>
          <p:cNvSpPr txBox="1"/>
          <p:nvPr/>
        </p:nvSpPr>
        <p:spPr>
          <a:xfrm>
            <a:off x="1589441" y="4862834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15cm</a:t>
            </a:r>
            <a:endParaRPr kumimoji="1" lang="ja-JP" altLang="en-US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167F56-76E4-4181-96AC-B9D3E992FCEB}"/>
              </a:ext>
            </a:extLst>
          </p:cNvPr>
          <p:cNvSpPr txBox="1"/>
          <p:nvPr/>
        </p:nvSpPr>
        <p:spPr>
          <a:xfrm>
            <a:off x="793993" y="530054"/>
            <a:ext cx="1037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次のような長さのテープがあります。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DA407F-FF42-4D24-8FFE-FB40ABE8B99D}"/>
              </a:ext>
            </a:extLst>
          </p:cNvPr>
          <p:cNvSpPr txBox="1"/>
          <p:nvPr/>
        </p:nvSpPr>
        <p:spPr>
          <a:xfrm>
            <a:off x="909881" y="5956555"/>
            <a:ext cx="1037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一番短いのは，何色のテープですか。</a:t>
            </a:r>
          </a:p>
        </p:txBody>
      </p:sp>
    </p:spTree>
    <p:extLst>
      <p:ext uri="{BB962C8B-B14F-4D97-AF65-F5344CB8AC3E}">
        <p14:creationId xmlns:p14="http://schemas.microsoft.com/office/powerpoint/2010/main" val="325332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/>
      <p:bldP spid="16" grpId="0"/>
      <p:bldP spid="18" grpId="0"/>
      <p:bldP spid="9" grpId="0" animBg="1"/>
      <p:bldP spid="10" grpId="0"/>
      <p:bldP spid="12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23C9DA-1745-434A-9173-8FC04FF32305}"/>
              </a:ext>
            </a:extLst>
          </p:cNvPr>
          <p:cNvSpPr/>
          <p:nvPr/>
        </p:nvSpPr>
        <p:spPr>
          <a:xfrm rot="5400000">
            <a:off x="5695363" y="657522"/>
            <a:ext cx="758861" cy="36000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E955FD7-6ECD-4BEF-BAAE-26B5C88468C8}"/>
              </a:ext>
            </a:extLst>
          </p:cNvPr>
          <p:cNvSpPr/>
          <p:nvPr/>
        </p:nvSpPr>
        <p:spPr>
          <a:xfrm rot="5400000">
            <a:off x="4795363" y="2649939"/>
            <a:ext cx="758861" cy="180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926B4FE-5221-4D94-B200-0D13E4630C42}"/>
              </a:ext>
            </a:extLst>
          </p:cNvPr>
          <p:cNvSpPr/>
          <p:nvPr/>
        </p:nvSpPr>
        <p:spPr>
          <a:xfrm rot="5400000">
            <a:off x="6595363" y="-1334895"/>
            <a:ext cx="758861" cy="540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F53AB2-1B98-4029-9AD6-0530FD150893}"/>
              </a:ext>
            </a:extLst>
          </p:cNvPr>
          <p:cNvSpPr txBox="1"/>
          <p:nvPr/>
        </p:nvSpPr>
        <p:spPr>
          <a:xfrm>
            <a:off x="1589442" y="918450"/>
            <a:ext cx="2685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赤</a:t>
            </a:r>
            <a:r>
              <a:rPr kumimoji="1" lang="en-US" altLang="ja-JP" sz="5400" b="1" dirty="0"/>
              <a:t>30cm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B7DDDEB-EA0C-4ACF-8CE4-DF9B66E4DB10}"/>
              </a:ext>
            </a:extLst>
          </p:cNvPr>
          <p:cNvSpPr txBox="1"/>
          <p:nvPr/>
        </p:nvSpPr>
        <p:spPr>
          <a:xfrm>
            <a:off x="1610074" y="2076787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青</a:t>
            </a:r>
            <a:r>
              <a:rPr kumimoji="1" lang="en-US" altLang="ja-JP" sz="5400" b="1" dirty="0"/>
              <a:t>20</a:t>
            </a:r>
            <a:r>
              <a:rPr lang="en-US" altLang="ja-JP" sz="5400" b="1" dirty="0"/>
              <a:t>cm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2179DA1-A6DD-4970-9CB3-D473F7FF7A5A}"/>
              </a:ext>
            </a:extLst>
          </p:cNvPr>
          <p:cNvSpPr txBox="1"/>
          <p:nvPr/>
        </p:nvSpPr>
        <p:spPr>
          <a:xfrm>
            <a:off x="1610074" y="3170508"/>
            <a:ext cx="2664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黄</a:t>
            </a:r>
            <a:r>
              <a:rPr kumimoji="1" lang="en-US" altLang="ja-JP" sz="5400" b="1" dirty="0"/>
              <a:t>10cm</a:t>
            </a:r>
            <a:endParaRPr kumimoji="1" lang="ja-JP" altLang="en-US" sz="54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7031BD-C7BB-415D-B095-D38C8FD8A15C}"/>
              </a:ext>
            </a:extLst>
          </p:cNvPr>
          <p:cNvSpPr/>
          <p:nvPr/>
        </p:nvSpPr>
        <p:spPr>
          <a:xfrm rot="5400000">
            <a:off x="5245363" y="3292356"/>
            <a:ext cx="758861" cy="270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62705F-64DA-47D8-87C8-35329FA31B54}"/>
              </a:ext>
            </a:extLst>
          </p:cNvPr>
          <p:cNvSpPr txBox="1"/>
          <p:nvPr/>
        </p:nvSpPr>
        <p:spPr>
          <a:xfrm>
            <a:off x="1589442" y="4180691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15cm</a:t>
            </a:r>
            <a:endParaRPr kumimoji="1" lang="ja-JP" altLang="en-US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167F56-76E4-4181-96AC-B9D3E992FCEB}"/>
              </a:ext>
            </a:extLst>
          </p:cNvPr>
          <p:cNvSpPr txBox="1"/>
          <p:nvPr/>
        </p:nvSpPr>
        <p:spPr>
          <a:xfrm>
            <a:off x="679693" y="87453"/>
            <a:ext cx="1037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次のような長さのテープがあります。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DA407F-FF42-4D24-8FFE-FB40ABE8B99D}"/>
              </a:ext>
            </a:extLst>
          </p:cNvPr>
          <p:cNvSpPr txBox="1"/>
          <p:nvPr/>
        </p:nvSpPr>
        <p:spPr>
          <a:xfrm>
            <a:off x="318639" y="5274412"/>
            <a:ext cx="11512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白のテープより短いのは何色のテープですか。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610E92-D32C-6CA3-871C-8DC800F61705}"/>
              </a:ext>
            </a:extLst>
          </p:cNvPr>
          <p:cNvSpPr txBox="1"/>
          <p:nvPr/>
        </p:nvSpPr>
        <p:spPr>
          <a:xfrm>
            <a:off x="4361472" y="3201046"/>
            <a:ext cx="5226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黄</a:t>
            </a:r>
            <a:r>
              <a:rPr kumimoji="1" lang="ja-JP" altLang="en-US" sz="4400" b="1" dirty="0"/>
              <a:t>は白より　　短い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9270C2-1771-569C-837A-4E8E1BC2F716}"/>
              </a:ext>
            </a:extLst>
          </p:cNvPr>
          <p:cNvSpPr txBox="1"/>
          <p:nvPr/>
        </p:nvSpPr>
        <p:spPr>
          <a:xfrm>
            <a:off x="6974793" y="3159929"/>
            <a:ext cx="13639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５㎝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2186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/>
      <p:bldP spid="16" grpId="0"/>
      <p:bldP spid="18" grpId="0"/>
      <p:bldP spid="9" grpId="0" animBg="1"/>
      <p:bldP spid="10" grpId="0"/>
      <p:bldP spid="12" grpId="0"/>
      <p:bldP spid="11" grpId="0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23C9DA-1745-434A-9173-8FC04FF32305}"/>
              </a:ext>
            </a:extLst>
          </p:cNvPr>
          <p:cNvSpPr/>
          <p:nvPr/>
        </p:nvSpPr>
        <p:spPr>
          <a:xfrm rot="5400000">
            <a:off x="5695363" y="657522"/>
            <a:ext cx="758861" cy="36000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E955FD7-6ECD-4BEF-BAAE-26B5C88468C8}"/>
              </a:ext>
            </a:extLst>
          </p:cNvPr>
          <p:cNvSpPr/>
          <p:nvPr/>
        </p:nvSpPr>
        <p:spPr>
          <a:xfrm rot="5400000">
            <a:off x="4795363" y="2649939"/>
            <a:ext cx="758861" cy="180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926B4FE-5221-4D94-B200-0D13E4630C42}"/>
              </a:ext>
            </a:extLst>
          </p:cNvPr>
          <p:cNvSpPr/>
          <p:nvPr/>
        </p:nvSpPr>
        <p:spPr>
          <a:xfrm rot="5400000">
            <a:off x="6595363" y="-1334895"/>
            <a:ext cx="758861" cy="540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F53AB2-1B98-4029-9AD6-0530FD150893}"/>
              </a:ext>
            </a:extLst>
          </p:cNvPr>
          <p:cNvSpPr txBox="1"/>
          <p:nvPr/>
        </p:nvSpPr>
        <p:spPr>
          <a:xfrm>
            <a:off x="1589442" y="918450"/>
            <a:ext cx="2685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赤</a:t>
            </a:r>
            <a:r>
              <a:rPr kumimoji="1" lang="en-US" altLang="ja-JP" sz="5400" b="1" dirty="0"/>
              <a:t>30cm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B7DDDEB-EA0C-4ACF-8CE4-DF9B66E4DB10}"/>
              </a:ext>
            </a:extLst>
          </p:cNvPr>
          <p:cNvSpPr txBox="1"/>
          <p:nvPr/>
        </p:nvSpPr>
        <p:spPr>
          <a:xfrm>
            <a:off x="1610074" y="2076787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青</a:t>
            </a:r>
            <a:r>
              <a:rPr kumimoji="1" lang="en-US" altLang="ja-JP" sz="5400" b="1" dirty="0"/>
              <a:t>20</a:t>
            </a:r>
            <a:r>
              <a:rPr lang="en-US" altLang="ja-JP" sz="5400" b="1" dirty="0"/>
              <a:t>cm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2179DA1-A6DD-4970-9CB3-D473F7FF7A5A}"/>
              </a:ext>
            </a:extLst>
          </p:cNvPr>
          <p:cNvSpPr txBox="1"/>
          <p:nvPr/>
        </p:nvSpPr>
        <p:spPr>
          <a:xfrm>
            <a:off x="1610074" y="3170508"/>
            <a:ext cx="2664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黄</a:t>
            </a:r>
            <a:r>
              <a:rPr kumimoji="1" lang="en-US" altLang="ja-JP" sz="5400" b="1" dirty="0"/>
              <a:t>10cm</a:t>
            </a:r>
            <a:endParaRPr kumimoji="1" lang="ja-JP" altLang="en-US" sz="54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7031BD-C7BB-415D-B095-D38C8FD8A15C}"/>
              </a:ext>
            </a:extLst>
          </p:cNvPr>
          <p:cNvSpPr/>
          <p:nvPr/>
        </p:nvSpPr>
        <p:spPr>
          <a:xfrm rot="5400000">
            <a:off x="5245363" y="3292356"/>
            <a:ext cx="758861" cy="270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62705F-64DA-47D8-87C8-35329FA31B54}"/>
              </a:ext>
            </a:extLst>
          </p:cNvPr>
          <p:cNvSpPr txBox="1"/>
          <p:nvPr/>
        </p:nvSpPr>
        <p:spPr>
          <a:xfrm>
            <a:off x="1589442" y="4180691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15cm</a:t>
            </a:r>
            <a:endParaRPr kumimoji="1" lang="ja-JP" altLang="en-US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167F56-76E4-4181-96AC-B9D3E992FCEB}"/>
              </a:ext>
            </a:extLst>
          </p:cNvPr>
          <p:cNvSpPr txBox="1"/>
          <p:nvPr/>
        </p:nvSpPr>
        <p:spPr>
          <a:xfrm>
            <a:off x="679693" y="87453"/>
            <a:ext cx="1037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次のような長さのテープがあります。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DA407F-FF42-4D24-8FFE-FB40ABE8B99D}"/>
              </a:ext>
            </a:extLst>
          </p:cNvPr>
          <p:cNvSpPr txBox="1"/>
          <p:nvPr/>
        </p:nvSpPr>
        <p:spPr>
          <a:xfrm>
            <a:off x="318639" y="5274412"/>
            <a:ext cx="11512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白のテープより長いのは何色のテープですか。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D74DFF-7FF7-F717-A27C-E408E2D29E88}"/>
              </a:ext>
            </a:extLst>
          </p:cNvPr>
          <p:cNvSpPr txBox="1"/>
          <p:nvPr/>
        </p:nvSpPr>
        <p:spPr>
          <a:xfrm>
            <a:off x="221658" y="5982108"/>
            <a:ext cx="8496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白のテープより何センチ長い？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31696D-1349-E89C-C330-5C4AF2895DE7}"/>
              </a:ext>
            </a:extLst>
          </p:cNvPr>
          <p:cNvSpPr txBox="1"/>
          <p:nvPr/>
        </p:nvSpPr>
        <p:spPr>
          <a:xfrm>
            <a:off x="4274793" y="2121423"/>
            <a:ext cx="5226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青は白より　　長い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1A53A0-8235-E762-5357-3ECD147D1FC4}"/>
              </a:ext>
            </a:extLst>
          </p:cNvPr>
          <p:cNvSpPr txBox="1"/>
          <p:nvPr/>
        </p:nvSpPr>
        <p:spPr>
          <a:xfrm>
            <a:off x="4274793" y="1041467"/>
            <a:ext cx="5226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赤は白より　　長い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F2BABDC-57B6-1730-8FEC-F5E3186DA05C}"/>
              </a:ext>
            </a:extLst>
          </p:cNvPr>
          <p:cNvSpPr txBox="1"/>
          <p:nvPr/>
        </p:nvSpPr>
        <p:spPr>
          <a:xfrm>
            <a:off x="6974793" y="2076787"/>
            <a:ext cx="13639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５㎝</a:t>
            </a:r>
            <a:endParaRPr kumimoji="1" lang="ja-JP" altLang="en-US" sz="44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BB1F4A-22C0-61BC-4D19-B551B7693F54}"/>
              </a:ext>
            </a:extLst>
          </p:cNvPr>
          <p:cNvSpPr txBox="1"/>
          <p:nvPr/>
        </p:nvSpPr>
        <p:spPr>
          <a:xfrm>
            <a:off x="6960144" y="1010595"/>
            <a:ext cx="1800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15</a:t>
            </a:r>
            <a:r>
              <a:rPr lang="ja-JP" altLang="en-US" sz="4400" b="1" dirty="0"/>
              <a:t>㎝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403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/>
      <p:bldP spid="16" grpId="0"/>
      <p:bldP spid="18" grpId="0"/>
      <p:bldP spid="9" grpId="0" animBg="1"/>
      <p:bldP spid="10" grpId="0"/>
      <p:bldP spid="12" grpId="0"/>
      <p:bldP spid="11" grpId="0"/>
      <p:bldP spid="2" grpId="0"/>
      <p:bldP spid="3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2EF8C1-A2E0-ADD5-18BE-5A4CCFBC9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EEA00EB-F72B-79D6-8D33-29ECF8A83CA3}"/>
              </a:ext>
            </a:extLst>
          </p:cNvPr>
          <p:cNvSpPr/>
          <p:nvPr/>
        </p:nvSpPr>
        <p:spPr>
          <a:xfrm rot="5400000">
            <a:off x="3375938" y="625676"/>
            <a:ext cx="720000" cy="144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94EAAB9-5766-88B9-ECE4-9B9B1E2ED9EC}"/>
              </a:ext>
            </a:extLst>
          </p:cNvPr>
          <p:cNvSpPr txBox="1"/>
          <p:nvPr/>
        </p:nvSpPr>
        <p:spPr>
          <a:xfrm>
            <a:off x="269796" y="918450"/>
            <a:ext cx="2685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赤</a:t>
            </a:r>
            <a:r>
              <a:rPr kumimoji="1" lang="en-US" altLang="ja-JP" sz="5400" b="1" dirty="0"/>
              <a:t>30cm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12C734C-EA25-F2E7-F31B-C34CE6FE0353}"/>
              </a:ext>
            </a:extLst>
          </p:cNvPr>
          <p:cNvSpPr/>
          <p:nvPr/>
        </p:nvSpPr>
        <p:spPr>
          <a:xfrm rot="5400000">
            <a:off x="3015938" y="1988653"/>
            <a:ext cx="720000" cy="72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2CFC84-913B-268F-7473-A1CB9FE5B702}"/>
              </a:ext>
            </a:extLst>
          </p:cNvPr>
          <p:cNvSpPr txBox="1"/>
          <p:nvPr/>
        </p:nvSpPr>
        <p:spPr>
          <a:xfrm>
            <a:off x="269795" y="1906417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15cm</a:t>
            </a:r>
            <a:endParaRPr kumimoji="1" lang="ja-JP" altLang="en-US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40D9DA6-1277-AD24-533F-824F46341D2C}"/>
              </a:ext>
            </a:extLst>
          </p:cNvPr>
          <p:cNvSpPr txBox="1"/>
          <p:nvPr/>
        </p:nvSpPr>
        <p:spPr>
          <a:xfrm>
            <a:off x="679693" y="87453"/>
            <a:ext cx="1037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次のような長さのテープがあります。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921FE92-510A-B058-4474-B9A38131E06D}"/>
              </a:ext>
            </a:extLst>
          </p:cNvPr>
          <p:cNvSpPr/>
          <p:nvPr/>
        </p:nvSpPr>
        <p:spPr>
          <a:xfrm rot="5400000">
            <a:off x="7193461" y="449320"/>
            <a:ext cx="720000" cy="900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845DD7-E9B6-38E1-4A34-717A1D0CFD93}"/>
              </a:ext>
            </a:extLst>
          </p:cNvPr>
          <p:cNvSpPr txBox="1"/>
          <p:nvPr/>
        </p:nvSpPr>
        <p:spPr>
          <a:xfrm>
            <a:off x="30803" y="4522094"/>
            <a:ext cx="30828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赤</a:t>
            </a:r>
            <a:r>
              <a:rPr kumimoji="1" lang="en-US" altLang="ja-JP" sz="5400" b="1" dirty="0"/>
              <a:t>215cm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65FAA4F-B366-1801-F019-AA564938B016}"/>
              </a:ext>
            </a:extLst>
          </p:cNvPr>
          <p:cNvSpPr/>
          <p:nvPr/>
        </p:nvSpPr>
        <p:spPr>
          <a:xfrm rot="5400000">
            <a:off x="6889888" y="1725564"/>
            <a:ext cx="720000" cy="84433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9366E0-3067-8E9E-83D8-1B173725DC58}"/>
              </a:ext>
            </a:extLst>
          </p:cNvPr>
          <p:cNvSpPr txBox="1"/>
          <p:nvPr/>
        </p:nvSpPr>
        <p:spPr>
          <a:xfrm>
            <a:off x="30802" y="5510061"/>
            <a:ext cx="3283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200cm</a:t>
            </a:r>
            <a:endParaRPr kumimoji="1" lang="ja-JP" altLang="en-US" sz="5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2D358E2-A023-C84A-6473-BBF3BA82D465}"/>
              </a:ext>
            </a:extLst>
          </p:cNvPr>
          <p:cNvSpPr txBox="1"/>
          <p:nvPr/>
        </p:nvSpPr>
        <p:spPr>
          <a:xfrm>
            <a:off x="4332700" y="2525801"/>
            <a:ext cx="62752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どちらも</a:t>
            </a:r>
            <a:r>
              <a:rPr kumimoji="1" lang="en-US" altLang="ja-JP" sz="4400" b="1" dirty="0"/>
              <a:t>15</a:t>
            </a:r>
            <a:r>
              <a:rPr kumimoji="1" lang="ja-JP" altLang="en-US" sz="4400" b="1" dirty="0"/>
              <a:t>㎝の差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EDA062D-6EDB-6E9B-1069-183C16AB88AD}"/>
              </a:ext>
            </a:extLst>
          </p:cNvPr>
          <p:cNvSpPr txBox="1"/>
          <p:nvPr/>
        </p:nvSpPr>
        <p:spPr>
          <a:xfrm>
            <a:off x="679693" y="3417442"/>
            <a:ext cx="11373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長さだけだと２つの関係が分かりにくいね</a:t>
            </a:r>
            <a:endParaRPr kumimoji="1" lang="ja-JP" altLang="en-US" sz="44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FC88A4-6A20-F581-682D-B329A62E89AB}"/>
              </a:ext>
            </a:extLst>
          </p:cNvPr>
          <p:cNvSpPr txBox="1"/>
          <p:nvPr/>
        </p:nvSpPr>
        <p:spPr>
          <a:xfrm>
            <a:off x="4693505" y="1480484"/>
            <a:ext cx="66399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赤と白</a:t>
            </a:r>
            <a:r>
              <a:rPr kumimoji="1" lang="en-US" altLang="ja-JP" sz="4400" b="1" dirty="0"/>
              <a:t>15</a:t>
            </a:r>
            <a:r>
              <a:rPr kumimoji="1" lang="ja-JP" altLang="en-US" sz="4400" b="1" dirty="0"/>
              <a:t>㎝もちがう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24D0DE8-F38C-AD8C-829C-3C97DD58130B}"/>
              </a:ext>
            </a:extLst>
          </p:cNvPr>
          <p:cNvSpPr txBox="1"/>
          <p:nvPr/>
        </p:nvSpPr>
        <p:spPr>
          <a:xfrm>
            <a:off x="3785025" y="4564599"/>
            <a:ext cx="7536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赤と白</a:t>
            </a:r>
            <a:r>
              <a:rPr kumimoji="1" lang="en-US" altLang="ja-JP" sz="4400" b="1" dirty="0"/>
              <a:t>15</a:t>
            </a:r>
            <a:r>
              <a:rPr kumimoji="1" lang="ja-JP" altLang="en-US" sz="4400" b="1" dirty="0"/>
              <a:t>㎝しかちがわない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4A0DE11-0272-AA14-EF57-0E0866128E3E}"/>
              </a:ext>
            </a:extLst>
          </p:cNvPr>
          <p:cNvSpPr txBox="1"/>
          <p:nvPr/>
        </p:nvSpPr>
        <p:spPr>
          <a:xfrm>
            <a:off x="551455" y="2144893"/>
            <a:ext cx="10628713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solidFill>
                  <a:schemeClr val="accent2"/>
                </a:solidFill>
              </a:rPr>
              <a:t>２つの関係がもっとよく</a:t>
            </a:r>
            <a:endParaRPr kumimoji="1" lang="en-US" altLang="ja-JP" sz="7200" b="1" dirty="0">
              <a:solidFill>
                <a:schemeClr val="accent2"/>
              </a:solidFill>
            </a:endParaRPr>
          </a:p>
          <a:p>
            <a:r>
              <a:rPr kumimoji="1" lang="ja-JP" altLang="en-US" sz="7200" b="1" dirty="0">
                <a:solidFill>
                  <a:schemeClr val="accent2"/>
                </a:solidFill>
              </a:rPr>
              <a:t>わかる方法はないかな。</a:t>
            </a:r>
          </a:p>
        </p:txBody>
      </p:sp>
    </p:spTree>
    <p:extLst>
      <p:ext uri="{BB962C8B-B14F-4D97-AF65-F5344CB8AC3E}">
        <p14:creationId xmlns:p14="http://schemas.microsoft.com/office/powerpoint/2010/main" val="31780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9" grpId="0" animBg="1"/>
      <p:bldP spid="10" grpId="0"/>
      <p:bldP spid="12" grpId="0"/>
      <p:bldP spid="6" grpId="0" animBg="1"/>
      <p:bldP spid="7" grpId="0"/>
      <p:bldP spid="8" grpId="0" animBg="1"/>
      <p:bldP spid="17" grpId="0"/>
      <p:bldP spid="21" grpId="0"/>
      <p:bldP spid="22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69956-3929-B329-4C42-A842307AA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533AEB-FDCF-27E7-2D5D-666C8C259D87}"/>
              </a:ext>
            </a:extLst>
          </p:cNvPr>
          <p:cNvSpPr txBox="1"/>
          <p:nvPr/>
        </p:nvSpPr>
        <p:spPr>
          <a:xfrm>
            <a:off x="161387" y="126322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母</a:t>
            </a:r>
            <a:endParaRPr kumimoji="1" lang="en-US" altLang="ja-JP" sz="36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E3A7BF2-8CB7-1529-5D12-56318DCE9B5A}"/>
              </a:ext>
            </a:extLst>
          </p:cNvPr>
          <p:cNvSpPr txBox="1"/>
          <p:nvPr/>
        </p:nvSpPr>
        <p:spPr>
          <a:xfrm>
            <a:off x="1663017" y="2464465"/>
            <a:ext cx="948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ひかりちゃんは僕の３倍</a:t>
            </a:r>
            <a:r>
              <a:rPr kumimoji="1" lang="en-US" altLang="ja-JP" sz="3600" b="1" dirty="0"/>
              <a:t>…</a:t>
            </a:r>
            <a:r>
              <a:rPr kumimoji="1" lang="ja-JP" altLang="en-US" sz="3600" b="1" dirty="0"/>
              <a:t>３倍だよ！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3E65EB1-F9EB-89A4-90D9-22792489AD87}"/>
              </a:ext>
            </a:extLst>
          </p:cNvPr>
          <p:cNvSpPr txBox="1"/>
          <p:nvPr/>
        </p:nvSpPr>
        <p:spPr>
          <a:xfrm>
            <a:off x="1729827" y="1263226"/>
            <a:ext cx="8415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親せきが多いからじゃないの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4E150C-E592-35AA-7850-D2EF210CEA9C}"/>
              </a:ext>
            </a:extLst>
          </p:cNvPr>
          <p:cNvSpPr txBox="1"/>
          <p:nvPr/>
        </p:nvSpPr>
        <p:spPr>
          <a:xfrm>
            <a:off x="161386" y="1909557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れん</a:t>
            </a:r>
            <a:endParaRPr kumimoji="1" lang="en-US" altLang="ja-JP" sz="36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90A8B8-2EF3-C24A-1A80-3BC5ECDCC5B8}"/>
              </a:ext>
            </a:extLst>
          </p:cNvPr>
          <p:cNvSpPr txBox="1"/>
          <p:nvPr/>
        </p:nvSpPr>
        <p:spPr>
          <a:xfrm>
            <a:off x="1729827" y="1919476"/>
            <a:ext cx="8785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親せきの数は二人多いだけだよ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AE6B81E-2E7F-57DD-18EF-A2363A872039}"/>
              </a:ext>
            </a:extLst>
          </p:cNvPr>
          <p:cNvSpPr txBox="1"/>
          <p:nvPr/>
        </p:nvSpPr>
        <p:spPr>
          <a:xfrm>
            <a:off x="224398" y="48019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母</a:t>
            </a:r>
            <a:endParaRPr kumimoji="1" lang="en-US" altLang="ja-JP" sz="36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2DF9EC8-5A5B-35DC-87F9-75BA6A0B299B}"/>
              </a:ext>
            </a:extLst>
          </p:cNvPr>
          <p:cNvSpPr txBox="1"/>
          <p:nvPr/>
        </p:nvSpPr>
        <p:spPr>
          <a:xfrm>
            <a:off x="1332394" y="4042750"/>
            <a:ext cx="10731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ひかりちゃんの半分（２分の１）ぐらいはほしいな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F46000F-1482-9B80-2330-7E27379B354C}"/>
              </a:ext>
            </a:extLst>
          </p:cNvPr>
          <p:cNvSpPr txBox="1"/>
          <p:nvPr/>
        </p:nvSpPr>
        <p:spPr>
          <a:xfrm>
            <a:off x="161386" y="406223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れん</a:t>
            </a:r>
            <a:endParaRPr kumimoji="1" lang="en-US" altLang="ja-JP" sz="36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70FD6C6-8DE1-86E8-BFE7-BC7BC4DEBFA9}"/>
              </a:ext>
            </a:extLst>
          </p:cNvPr>
          <p:cNvSpPr txBox="1"/>
          <p:nvPr/>
        </p:nvSpPr>
        <p:spPr>
          <a:xfrm>
            <a:off x="1663017" y="4801901"/>
            <a:ext cx="8938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お手伝いがんばったらあと１万円あげるわ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A605691-A7F3-EE7C-3CA2-C7C199F56D44}"/>
              </a:ext>
            </a:extLst>
          </p:cNvPr>
          <p:cNvSpPr txBox="1"/>
          <p:nvPr/>
        </p:nvSpPr>
        <p:spPr>
          <a:xfrm>
            <a:off x="168736" y="25793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れん</a:t>
            </a:r>
            <a:endParaRPr kumimoji="1" lang="en-US" altLang="ja-JP" sz="36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7217B56-142B-1669-CD33-D9897603A023}"/>
              </a:ext>
            </a:extLst>
          </p:cNvPr>
          <p:cNvSpPr txBox="1"/>
          <p:nvPr/>
        </p:nvSpPr>
        <p:spPr>
          <a:xfrm>
            <a:off x="1663017" y="234340"/>
            <a:ext cx="10400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お母さんひかりちゃんは僕の３倍もお年玉もらったんだって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B4BF0A1-804C-BCB3-8B92-2243B517C9E6}"/>
              </a:ext>
            </a:extLst>
          </p:cNvPr>
          <p:cNvSpPr txBox="1"/>
          <p:nvPr/>
        </p:nvSpPr>
        <p:spPr>
          <a:xfrm>
            <a:off x="224398" y="3191830"/>
            <a:ext cx="646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母</a:t>
            </a:r>
            <a:endParaRPr kumimoji="1" lang="en-US" altLang="ja-JP" sz="36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B377C0A-E02E-A5C1-2A1C-BAD791A5FA4E}"/>
              </a:ext>
            </a:extLst>
          </p:cNvPr>
          <p:cNvSpPr txBox="1"/>
          <p:nvPr/>
        </p:nvSpPr>
        <p:spPr>
          <a:xfrm>
            <a:off x="1729827" y="3160911"/>
            <a:ext cx="10095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それじゃひかり</a:t>
            </a:r>
            <a:r>
              <a:rPr lang="ja-JP" altLang="en-US" sz="3600" b="1" dirty="0"/>
              <a:t>ちゃんは６万円もらったのね</a:t>
            </a:r>
            <a:endParaRPr kumimoji="1" lang="ja-JP" altLang="en-US" sz="3600" b="1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F8B7A93-21FD-34DF-D4E0-2474EB9803E4}"/>
              </a:ext>
            </a:extLst>
          </p:cNvPr>
          <p:cNvSpPr txBox="1"/>
          <p:nvPr/>
        </p:nvSpPr>
        <p:spPr>
          <a:xfrm>
            <a:off x="1729827" y="5654389"/>
            <a:ext cx="2737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やったー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934487C-93DF-A83D-72F4-AA0380335183}"/>
              </a:ext>
            </a:extLst>
          </p:cNvPr>
          <p:cNvSpPr txBox="1"/>
          <p:nvPr/>
        </p:nvSpPr>
        <p:spPr>
          <a:xfrm>
            <a:off x="224398" y="564051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れん</a:t>
            </a:r>
            <a:endParaRPr kumimoji="1" lang="en-US" altLang="ja-JP" sz="3600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9F104B3-06E6-0079-993B-BEE952A54E74}"/>
              </a:ext>
            </a:extLst>
          </p:cNvPr>
          <p:cNvSpPr txBox="1"/>
          <p:nvPr/>
        </p:nvSpPr>
        <p:spPr>
          <a:xfrm>
            <a:off x="367145" y="762770"/>
            <a:ext cx="1133994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solidFill>
                  <a:schemeClr val="accent2"/>
                </a:solidFill>
              </a:rPr>
              <a:t>３倍　半分（２分の１）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D0B6A69-E991-70A1-BB0D-B3D4B208E7F5}"/>
              </a:ext>
            </a:extLst>
          </p:cNvPr>
          <p:cNvSpPr txBox="1"/>
          <p:nvPr/>
        </p:nvSpPr>
        <p:spPr>
          <a:xfrm>
            <a:off x="367145" y="1786850"/>
            <a:ext cx="11339946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solidFill>
                  <a:schemeClr val="accent2"/>
                </a:solidFill>
              </a:rPr>
              <a:t>二人のお年玉の金額の関係がよくわかるよね。</a:t>
            </a:r>
          </a:p>
        </p:txBody>
      </p:sp>
    </p:spTree>
    <p:extLst>
      <p:ext uri="{BB962C8B-B14F-4D97-AF65-F5344CB8AC3E}">
        <p14:creationId xmlns:p14="http://schemas.microsoft.com/office/powerpoint/2010/main" val="348850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3" grpId="0"/>
      <p:bldP spid="16" grpId="0"/>
      <p:bldP spid="18" grpId="0"/>
      <p:bldP spid="20" grpId="0"/>
      <p:bldP spid="25" grpId="0"/>
      <p:bldP spid="26" grpId="0"/>
      <p:bldP spid="27" grpId="0"/>
      <p:bldP spid="28" grpId="0"/>
      <p:bldP spid="31" grpId="0"/>
      <p:bldP spid="32" grpId="0"/>
      <p:bldP spid="33" grpId="0"/>
      <p:bldP spid="34" grpId="0"/>
      <p:bldP spid="37" grpId="0"/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975B7-BB20-F042-93D0-7B5983FB28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54FEFA4-D48A-F2BD-8AA6-B8FF5C0188B7}"/>
              </a:ext>
            </a:extLst>
          </p:cNvPr>
          <p:cNvSpPr txBox="1"/>
          <p:nvPr/>
        </p:nvSpPr>
        <p:spPr>
          <a:xfrm>
            <a:off x="86189" y="195736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れん</a:t>
            </a:r>
            <a:endParaRPr kumimoji="1" lang="en-US" altLang="ja-JP" sz="36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4B7E136-86BA-A92A-7421-61549AB1E52D}"/>
              </a:ext>
            </a:extLst>
          </p:cNvPr>
          <p:cNvSpPr txBox="1"/>
          <p:nvPr/>
        </p:nvSpPr>
        <p:spPr>
          <a:xfrm>
            <a:off x="168736" y="25793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れん</a:t>
            </a:r>
            <a:endParaRPr kumimoji="1" lang="en-US" altLang="ja-JP" sz="36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5F7AB96-F31B-1636-4B5B-7DFE8C5F6D83}"/>
              </a:ext>
            </a:extLst>
          </p:cNvPr>
          <p:cNvSpPr txBox="1"/>
          <p:nvPr/>
        </p:nvSpPr>
        <p:spPr>
          <a:xfrm>
            <a:off x="1663017" y="234340"/>
            <a:ext cx="6888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ひかりさんは ぼくの３倍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866D483-5BDA-44C4-3914-6D14D653AC23}"/>
              </a:ext>
            </a:extLst>
          </p:cNvPr>
          <p:cNvSpPr txBox="1"/>
          <p:nvPr/>
        </p:nvSpPr>
        <p:spPr>
          <a:xfrm>
            <a:off x="158156" y="993630"/>
            <a:ext cx="25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ひかり</a:t>
            </a:r>
            <a:endParaRPr lang="en-US" altLang="ja-JP" sz="3600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28B95B-27A5-9826-8ED8-E1B9347371A0}"/>
              </a:ext>
            </a:extLst>
          </p:cNvPr>
          <p:cNvSpPr/>
          <p:nvPr/>
        </p:nvSpPr>
        <p:spPr>
          <a:xfrm>
            <a:off x="1880755" y="935180"/>
            <a:ext cx="7560000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6976334-DE3C-7858-3888-F9F4C08073AB}"/>
              </a:ext>
            </a:extLst>
          </p:cNvPr>
          <p:cNvSpPr/>
          <p:nvPr/>
        </p:nvSpPr>
        <p:spPr>
          <a:xfrm>
            <a:off x="1880755" y="1867037"/>
            <a:ext cx="2520000" cy="64633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B59303-3F5C-E647-4A10-23592C2DFCF0}"/>
              </a:ext>
            </a:extLst>
          </p:cNvPr>
          <p:cNvSpPr/>
          <p:nvPr/>
        </p:nvSpPr>
        <p:spPr>
          <a:xfrm>
            <a:off x="4400755" y="1867037"/>
            <a:ext cx="2520000" cy="646331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538C67-3467-7B5D-8EFE-D77025C5D94C}"/>
              </a:ext>
            </a:extLst>
          </p:cNvPr>
          <p:cNvSpPr/>
          <p:nvPr/>
        </p:nvSpPr>
        <p:spPr>
          <a:xfrm>
            <a:off x="6920755" y="1867037"/>
            <a:ext cx="2520000" cy="646331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05EB5C9-9BA2-C3FE-9C62-B4BBE87205BD}"/>
              </a:ext>
            </a:extLst>
          </p:cNvPr>
          <p:cNvSpPr txBox="1"/>
          <p:nvPr/>
        </p:nvSpPr>
        <p:spPr>
          <a:xfrm>
            <a:off x="2166478" y="1885404"/>
            <a:ext cx="194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２万円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227E36-F7B2-9FE0-4CC6-3CAAEADC53F5}"/>
              </a:ext>
            </a:extLst>
          </p:cNvPr>
          <p:cNvSpPr txBox="1"/>
          <p:nvPr/>
        </p:nvSpPr>
        <p:spPr>
          <a:xfrm>
            <a:off x="1880755" y="2603700"/>
            <a:ext cx="90451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ちがいはおおきい　３倍もある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72707F-6E20-2A5D-BB97-8C4243825C10}"/>
              </a:ext>
            </a:extLst>
          </p:cNvPr>
          <p:cNvSpPr txBox="1"/>
          <p:nvPr/>
        </p:nvSpPr>
        <p:spPr>
          <a:xfrm>
            <a:off x="4400755" y="969303"/>
            <a:ext cx="194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６万円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B9D9CD9-60E2-3931-EA2D-1B8F714A23AF}"/>
              </a:ext>
            </a:extLst>
          </p:cNvPr>
          <p:cNvSpPr txBox="1"/>
          <p:nvPr/>
        </p:nvSpPr>
        <p:spPr>
          <a:xfrm>
            <a:off x="325181" y="544375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あお</a:t>
            </a:r>
            <a:endParaRPr kumimoji="1" lang="en-US" altLang="ja-JP" sz="36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8FD1BD-FB16-70E6-1948-57F930FE6FD6}"/>
              </a:ext>
            </a:extLst>
          </p:cNvPr>
          <p:cNvSpPr txBox="1"/>
          <p:nvPr/>
        </p:nvSpPr>
        <p:spPr>
          <a:xfrm>
            <a:off x="242053" y="335942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あお</a:t>
            </a:r>
            <a:endParaRPr kumimoji="1" lang="en-US" altLang="ja-JP" sz="36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B8FA78-05E5-4680-2EAA-CFDE8BB16C45}"/>
              </a:ext>
            </a:extLst>
          </p:cNvPr>
          <p:cNvSpPr txBox="1"/>
          <p:nvPr/>
        </p:nvSpPr>
        <p:spPr>
          <a:xfrm>
            <a:off x="1808788" y="3315443"/>
            <a:ext cx="6888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ひかりさんは </a:t>
            </a:r>
            <a:r>
              <a:rPr kumimoji="1" lang="ja-JP" altLang="en-US" sz="3600" b="1" dirty="0">
                <a:solidFill>
                  <a:schemeClr val="accent6"/>
                </a:solidFill>
              </a:rPr>
              <a:t>ぼくの</a:t>
            </a:r>
            <a:r>
              <a:rPr kumimoji="1" lang="ja-JP" altLang="en-US" sz="3600" b="1" dirty="0"/>
              <a:t>約</a:t>
            </a:r>
            <a:r>
              <a:rPr kumimoji="1" lang="en-US" altLang="ja-JP" sz="3600" b="1" dirty="0"/>
              <a:t>1.1</a:t>
            </a:r>
            <a:r>
              <a:rPr kumimoji="1" lang="ja-JP" altLang="en-US" sz="3600" b="1" dirty="0"/>
              <a:t>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E87841A-6C00-73D5-925D-E7FCC5EDA3AB}"/>
              </a:ext>
            </a:extLst>
          </p:cNvPr>
          <p:cNvSpPr txBox="1"/>
          <p:nvPr/>
        </p:nvSpPr>
        <p:spPr>
          <a:xfrm>
            <a:off x="314020" y="4615098"/>
            <a:ext cx="25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ひかり</a:t>
            </a:r>
            <a:endParaRPr lang="en-US" altLang="ja-JP" sz="3600" b="1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6A8C780-9054-AC01-DF72-FE43491DA0A1}"/>
              </a:ext>
            </a:extLst>
          </p:cNvPr>
          <p:cNvSpPr/>
          <p:nvPr/>
        </p:nvSpPr>
        <p:spPr>
          <a:xfrm>
            <a:off x="2036619" y="4556648"/>
            <a:ext cx="7560000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3A16E59-D5EB-C5A9-038B-884691174796}"/>
              </a:ext>
            </a:extLst>
          </p:cNvPr>
          <p:cNvSpPr/>
          <p:nvPr/>
        </p:nvSpPr>
        <p:spPr>
          <a:xfrm>
            <a:off x="2036619" y="5353422"/>
            <a:ext cx="7003472" cy="64633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8674CBB-FCD4-47C4-6B43-B4F747DAE827}"/>
              </a:ext>
            </a:extLst>
          </p:cNvPr>
          <p:cNvSpPr/>
          <p:nvPr/>
        </p:nvSpPr>
        <p:spPr>
          <a:xfrm>
            <a:off x="9040091" y="5353422"/>
            <a:ext cx="556528" cy="646331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0687EB-0C90-0E06-BFCE-7208AF06DE5B}"/>
              </a:ext>
            </a:extLst>
          </p:cNvPr>
          <p:cNvSpPr txBox="1"/>
          <p:nvPr/>
        </p:nvSpPr>
        <p:spPr>
          <a:xfrm>
            <a:off x="4442676" y="5371789"/>
            <a:ext cx="3216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５万</a:t>
            </a:r>
            <a:r>
              <a:rPr kumimoji="1" lang="en-US" altLang="ja-JP" sz="3600" b="1" dirty="0"/>
              <a:t>5</a:t>
            </a:r>
            <a:r>
              <a:rPr kumimoji="1" lang="ja-JP" altLang="en-US" sz="3600" b="1" dirty="0"/>
              <a:t>千円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F3BA16A-C3C9-359D-124C-5A85D6F84DA8}"/>
              </a:ext>
            </a:extLst>
          </p:cNvPr>
          <p:cNvSpPr txBox="1"/>
          <p:nvPr/>
        </p:nvSpPr>
        <p:spPr>
          <a:xfrm>
            <a:off x="852405" y="6036604"/>
            <a:ext cx="10073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ひかりさんは あおさんの</a:t>
            </a:r>
            <a:r>
              <a:rPr lang="ja-JP" altLang="en-US" sz="4400" b="1" dirty="0"/>
              <a:t>約</a:t>
            </a:r>
            <a:r>
              <a:rPr kumimoji="1" lang="en-US" altLang="ja-JP" sz="4400" b="1" dirty="0"/>
              <a:t>1.1</a:t>
            </a:r>
            <a:r>
              <a:rPr kumimoji="1" lang="ja-JP" altLang="en-US" sz="4400" b="1" dirty="0"/>
              <a:t>倍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283E1B3-22ED-2C8B-F4E5-31D1F12921BF}"/>
              </a:ext>
            </a:extLst>
          </p:cNvPr>
          <p:cNvSpPr txBox="1"/>
          <p:nvPr/>
        </p:nvSpPr>
        <p:spPr>
          <a:xfrm>
            <a:off x="4556619" y="4590771"/>
            <a:ext cx="194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６万円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665F6D8-1139-E232-BD9D-C810283EE4EE}"/>
              </a:ext>
            </a:extLst>
          </p:cNvPr>
          <p:cNvSpPr txBox="1"/>
          <p:nvPr/>
        </p:nvSpPr>
        <p:spPr>
          <a:xfrm>
            <a:off x="1709040" y="3847402"/>
            <a:ext cx="2405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ちがいは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FC39B9-153F-9589-9BE4-7CB0ED213EC2}"/>
              </a:ext>
            </a:extLst>
          </p:cNvPr>
          <p:cNvSpPr txBox="1"/>
          <p:nvPr/>
        </p:nvSpPr>
        <p:spPr>
          <a:xfrm>
            <a:off x="4166289" y="3878859"/>
            <a:ext cx="6753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大きい　小さい　どっちかな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C28FB6D-3B31-E444-E3BD-A08F44DC7FD8}"/>
              </a:ext>
            </a:extLst>
          </p:cNvPr>
          <p:cNvSpPr/>
          <p:nvPr/>
        </p:nvSpPr>
        <p:spPr>
          <a:xfrm>
            <a:off x="6024689" y="3889281"/>
            <a:ext cx="1524291" cy="5921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50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  <p:bldP spid="34" grpId="0"/>
      <p:bldP spid="4" grpId="0" animBg="1"/>
      <p:bldP spid="5" grpId="0" animBg="1"/>
      <p:bldP spid="6" grpId="0" animBg="1"/>
      <p:bldP spid="7" grpId="0" animBg="1"/>
      <p:bldP spid="32" grpId="0"/>
      <p:bldP spid="8" grpId="0"/>
      <p:bldP spid="10" grpId="0"/>
      <p:bldP spid="12" grpId="0"/>
      <p:bldP spid="14" grpId="0"/>
      <p:bldP spid="15" grpId="0"/>
      <p:bldP spid="17" grpId="0"/>
      <p:bldP spid="19" grpId="0" animBg="1"/>
      <p:bldP spid="21" grpId="0" animBg="1"/>
      <p:bldP spid="22" grpId="0" animBg="1"/>
      <p:bldP spid="23" grpId="0"/>
      <p:bldP spid="24" grpId="0"/>
      <p:bldP spid="29" grpId="0"/>
      <p:bldP spid="30" grpId="0"/>
      <p:bldP spid="35" grpId="0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18A14D-B337-B8E8-5FEB-6F6A862EA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39E84F8-A74B-B2C4-C6F5-57216DAF4C50}"/>
              </a:ext>
            </a:extLst>
          </p:cNvPr>
          <p:cNvSpPr txBox="1"/>
          <p:nvPr/>
        </p:nvSpPr>
        <p:spPr>
          <a:xfrm>
            <a:off x="179708" y="220675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れん</a:t>
            </a:r>
            <a:endParaRPr kumimoji="1" lang="en-US" altLang="ja-JP" sz="36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27ABEE6-DBEA-7400-2422-536604840DAE}"/>
              </a:ext>
            </a:extLst>
          </p:cNvPr>
          <p:cNvSpPr txBox="1"/>
          <p:nvPr/>
        </p:nvSpPr>
        <p:spPr>
          <a:xfrm>
            <a:off x="168736" y="25793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れん</a:t>
            </a:r>
            <a:endParaRPr kumimoji="1" lang="en-US" altLang="ja-JP" sz="36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595162D-7EDD-3329-9B30-0CF50051582E}"/>
              </a:ext>
            </a:extLst>
          </p:cNvPr>
          <p:cNvSpPr txBox="1"/>
          <p:nvPr/>
        </p:nvSpPr>
        <p:spPr>
          <a:xfrm>
            <a:off x="1663017" y="234340"/>
            <a:ext cx="6888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ひかりさんは ぼくの３倍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166944D-7229-BFB3-DDCA-D5208F26C670}"/>
              </a:ext>
            </a:extLst>
          </p:cNvPr>
          <p:cNvSpPr txBox="1"/>
          <p:nvPr/>
        </p:nvSpPr>
        <p:spPr>
          <a:xfrm>
            <a:off x="158156" y="1243014"/>
            <a:ext cx="25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ひかり</a:t>
            </a:r>
            <a:endParaRPr lang="en-US" altLang="ja-JP" sz="3600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0732DA9-0116-E10B-BD42-A5850B8DF089}"/>
              </a:ext>
            </a:extLst>
          </p:cNvPr>
          <p:cNvSpPr/>
          <p:nvPr/>
        </p:nvSpPr>
        <p:spPr>
          <a:xfrm>
            <a:off x="1880755" y="1184564"/>
            <a:ext cx="7560000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D5379C-45F9-97AE-953F-C249E0EF6332}"/>
              </a:ext>
            </a:extLst>
          </p:cNvPr>
          <p:cNvSpPr/>
          <p:nvPr/>
        </p:nvSpPr>
        <p:spPr>
          <a:xfrm>
            <a:off x="1880755" y="2116421"/>
            <a:ext cx="2520000" cy="64633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CBB32A6-1591-39A6-9C07-ECE803C60E11}"/>
              </a:ext>
            </a:extLst>
          </p:cNvPr>
          <p:cNvSpPr/>
          <p:nvPr/>
        </p:nvSpPr>
        <p:spPr>
          <a:xfrm>
            <a:off x="4400755" y="2116421"/>
            <a:ext cx="2520000" cy="646331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734B80B-C7A4-79A6-3632-0ED19B95F62C}"/>
              </a:ext>
            </a:extLst>
          </p:cNvPr>
          <p:cNvSpPr/>
          <p:nvPr/>
        </p:nvSpPr>
        <p:spPr>
          <a:xfrm>
            <a:off x="6920755" y="2116421"/>
            <a:ext cx="2520000" cy="646331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6614974-8B56-BFDA-CAC9-8C44174C482C}"/>
              </a:ext>
            </a:extLst>
          </p:cNvPr>
          <p:cNvSpPr txBox="1"/>
          <p:nvPr/>
        </p:nvSpPr>
        <p:spPr>
          <a:xfrm>
            <a:off x="2166478" y="2134788"/>
            <a:ext cx="194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２万円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CCAB6D-4F50-2161-0833-893C51FC5ECF}"/>
              </a:ext>
            </a:extLst>
          </p:cNvPr>
          <p:cNvSpPr txBox="1"/>
          <p:nvPr/>
        </p:nvSpPr>
        <p:spPr>
          <a:xfrm>
            <a:off x="1507562" y="3093037"/>
            <a:ext cx="8519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ひかりさんは れんさんの３倍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8F7575-4308-6F3D-DE77-89ECDD32B809}"/>
              </a:ext>
            </a:extLst>
          </p:cNvPr>
          <p:cNvSpPr txBox="1"/>
          <p:nvPr/>
        </p:nvSpPr>
        <p:spPr>
          <a:xfrm>
            <a:off x="1152810" y="4771422"/>
            <a:ext cx="94043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れんさんを</a:t>
            </a:r>
            <a:r>
              <a:rPr kumimoji="1" lang="ja-JP" altLang="en-US" sz="4400" b="1" dirty="0">
                <a:solidFill>
                  <a:schemeClr val="accent6"/>
                </a:solidFill>
              </a:rPr>
              <a:t>もと</a:t>
            </a:r>
            <a:r>
              <a:rPr kumimoji="1" lang="ja-JP" altLang="en-US" sz="4400" b="1" dirty="0"/>
              <a:t>にして</a:t>
            </a:r>
            <a:r>
              <a:rPr kumimoji="1" lang="ja-JP" altLang="en-US" sz="4400" b="1" dirty="0">
                <a:solidFill>
                  <a:srgbClr val="FF0000"/>
                </a:solidFill>
              </a:rPr>
              <a:t>ひかりさんのお年玉の金額</a:t>
            </a:r>
            <a:r>
              <a:rPr kumimoji="1" lang="ja-JP" altLang="en-US" sz="4400" b="1" dirty="0"/>
              <a:t>をくらべている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7CDA07-827C-3FC0-9C85-1AD96D410FB9}"/>
              </a:ext>
            </a:extLst>
          </p:cNvPr>
          <p:cNvSpPr txBox="1"/>
          <p:nvPr/>
        </p:nvSpPr>
        <p:spPr>
          <a:xfrm>
            <a:off x="4400755" y="1218687"/>
            <a:ext cx="194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６万円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5068AC5-C03B-466D-08CE-5A65AC3FCCC7}"/>
              </a:ext>
            </a:extLst>
          </p:cNvPr>
          <p:cNvSpPr txBox="1"/>
          <p:nvPr/>
        </p:nvSpPr>
        <p:spPr>
          <a:xfrm>
            <a:off x="2868566" y="3911649"/>
            <a:ext cx="44776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ちがいは大きい</a:t>
            </a:r>
          </a:p>
        </p:txBody>
      </p:sp>
    </p:spTree>
    <p:extLst>
      <p:ext uri="{BB962C8B-B14F-4D97-AF65-F5344CB8AC3E}">
        <p14:creationId xmlns:p14="http://schemas.microsoft.com/office/powerpoint/2010/main" val="318014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EE3BA9-F1F6-45D4-9057-FCA11FAA5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7D7680E-0326-77F4-0F30-700FF638CF73}"/>
              </a:ext>
            </a:extLst>
          </p:cNvPr>
          <p:cNvSpPr txBox="1"/>
          <p:nvPr/>
        </p:nvSpPr>
        <p:spPr>
          <a:xfrm>
            <a:off x="86189" y="220675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あお</a:t>
            </a:r>
            <a:endParaRPr kumimoji="1" lang="en-US" altLang="ja-JP" sz="36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B7E746F-E4BB-70E3-4262-4C8211AD99BD}"/>
              </a:ext>
            </a:extLst>
          </p:cNvPr>
          <p:cNvSpPr txBox="1"/>
          <p:nvPr/>
        </p:nvSpPr>
        <p:spPr>
          <a:xfrm>
            <a:off x="168736" y="25793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あお</a:t>
            </a:r>
            <a:endParaRPr kumimoji="1" lang="en-US" altLang="ja-JP" sz="36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829E577-0CD7-7676-E593-B8C98182CDF0}"/>
              </a:ext>
            </a:extLst>
          </p:cNvPr>
          <p:cNvSpPr txBox="1"/>
          <p:nvPr/>
        </p:nvSpPr>
        <p:spPr>
          <a:xfrm>
            <a:off x="1663017" y="234340"/>
            <a:ext cx="6888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ひかりさんは </a:t>
            </a:r>
            <a:r>
              <a:rPr kumimoji="1" lang="ja-JP" altLang="en-US" sz="3600" b="1" dirty="0">
                <a:solidFill>
                  <a:schemeClr val="accent6"/>
                </a:solidFill>
              </a:rPr>
              <a:t>ぼくの</a:t>
            </a:r>
            <a:r>
              <a:rPr kumimoji="1" lang="ja-JP" altLang="en-US" sz="3600" b="1" dirty="0"/>
              <a:t>約</a:t>
            </a:r>
            <a:r>
              <a:rPr kumimoji="1" lang="en-US" altLang="ja-JP" sz="3600" b="1" dirty="0"/>
              <a:t>1.1</a:t>
            </a:r>
            <a:r>
              <a:rPr kumimoji="1" lang="ja-JP" altLang="en-US" sz="3600" b="1" dirty="0"/>
              <a:t>倍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78D39F1-0057-AF42-A0FF-F8834E1ED105}"/>
              </a:ext>
            </a:extLst>
          </p:cNvPr>
          <p:cNvSpPr txBox="1"/>
          <p:nvPr/>
        </p:nvSpPr>
        <p:spPr>
          <a:xfrm>
            <a:off x="158156" y="1243014"/>
            <a:ext cx="25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ひかり</a:t>
            </a:r>
            <a:endParaRPr lang="en-US" altLang="ja-JP" sz="3600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707BF2-0AEE-B860-BC2B-62CD37D3072E}"/>
              </a:ext>
            </a:extLst>
          </p:cNvPr>
          <p:cNvSpPr/>
          <p:nvPr/>
        </p:nvSpPr>
        <p:spPr>
          <a:xfrm>
            <a:off x="1880755" y="1184564"/>
            <a:ext cx="7560000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CE8A78-590C-A8B9-29EB-F8E162DF8893}"/>
              </a:ext>
            </a:extLst>
          </p:cNvPr>
          <p:cNvSpPr/>
          <p:nvPr/>
        </p:nvSpPr>
        <p:spPr>
          <a:xfrm>
            <a:off x="1880755" y="2116421"/>
            <a:ext cx="7003472" cy="64633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C90B86-FB91-1D53-3715-D56B82291AB5}"/>
              </a:ext>
            </a:extLst>
          </p:cNvPr>
          <p:cNvSpPr/>
          <p:nvPr/>
        </p:nvSpPr>
        <p:spPr>
          <a:xfrm>
            <a:off x="8884227" y="2116421"/>
            <a:ext cx="556528" cy="646331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8296D9C-2388-052E-3637-DDB047B86B01}"/>
              </a:ext>
            </a:extLst>
          </p:cNvPr>
          <p:cNvSpPr txBox="1"/>
          <p:nvPr/>
        </p:nvSpPr>
        <p:spPr>
          <a:xfrm>
            <a:off x="4286812" y="2134788"/>
            <a:ext cx="3216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５万</a:t>
            </a:r>
            <a:r>
              <a:rPr kumimoji="1" lang="en-US" altLang="ja-JP" sz="3600" b="1" dirty="0"/>
              <a:t>5</a:t>
            </a:r>
            <a:r>
              <a:rPr kumimoji="1" lang="ja-JP" altLang="en-US" sz="3600" b="1" dirty="0"/>
              <a:t>千円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3D26C0-8663-5933-82DE-BE37E408E711}"/>
              </a:ext>
            </a:extLst>
          </p:cNvPr>
          <p:cNvSpPr txBox="1"/>
          <p:nvPr/>
        </p:nvSpPr>
        <p:spPr>
          <a:xfrm>
            <a:off x="696541" y="3080160"/>
            <a:ext cx="10073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ひかりさんは あおさんの</a:t>
            </a:r>
            <a:r>
              <a:rPr lang="ja-JP" altLang="en-US" sz="4400" b="1" dirty="0"/>
              <a:t>約</a:t>
            </a:r>
            <a:r>
              <a:rPr kumimoji="1" lang="en-US" altLang="ja-JP" sz="4400" b="1" dirty="0"/>
              <a:t>1.1</a:t>
            </a:r>
            <a:r>
              <a:rPr kumimoji="1" lang="ja-JP" altLang="en-US" sz="4400" b="1" dirty="0"/>
              <a:t>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E47088-9E6F-B27F-6E84-3EADEB041BD5}"/>
              </a:ext>
            </a:extLst>
          </p:cNvPr>
          <p:cNvSpPr txBox="1"/>
          <p:nvPr/>
        </p:nvSpPr>
        <p:spPr>
          <a:xfrm>
            <a:off x="944550" y="4729545"/>
            <a:ext cx="103028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あおさんを</a:t>
            </a:r>
            <a:r>
              <a:rPr kumimoji="1" lang="ja-JP" altLang="en-US" sz="4400" b="1" dirty="0">
                <a:solidFill>
                  <a:schemeClr val="accent6"/>
                </a:solidFill>
              </a:rPr>
              <a:t>もと</a:t>
            </a:r>
            <a:r>
              <a:rPr kumimoji="1" lang="ja-JP" altLang="en-US" sz="4400" b="1" dirty="0"/>
              <a:t>にして</a:t>
            </a:r>
            <a:r>
              <a:rPr kumimoji="1" lang="ja-JP" altLang="en-US" sz="4400" b="1" dirty="0">
                <a:solidFill>
                  <a:srgbClr val="FF0000"/>
                </a:solidFill>
              </a:rPr>
              <a:t>ひかりさんの</a:t>
            </a:r>
            <a:endParaRPr kumimoji="1" lang="en-US" altLang="ja-JP" sz="4400" b="1" dirty="0">
              <a:solidFill>
                <a:srgbClr val="FF0000"/>
              </a:solidFill>
            </a:endParaRPr>
          </a:p>
          <a:p>
            <a:r>
              <a:rPr kumimoji="1" lang="ja-JP" altLang="en-US" sz="4400" b="1" dirty="0">
                <a:solidFill>
                  <a:srgbClr val="FF0000"/>
                </a:solidFill>
              </a:rPr>
              <a:t>お年玉の金額</a:t>
            </a:r>
            <a:r>
              <a:rPr kumimoji="1" lang="ja-JP" altLang="en-US" sz="4400" b="1" dirty="0"/>
              <a:t>をくらべている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DD285CB-50AF-CCB3-5080-69FB78AE5AA1}"/>
              </a:ext>
            </a:extLst>
          </p:cNvPr>
          <p:cNvSpPr txBox="1"/>
          <p:nvPr/>
        </p:nvSpPr>
        <p:spPr>
          <a:xfrm>
            <a:off x="4400755" y="1218687"/>
            <a:ext cx="194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６万円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47785B-B995-94FE-975C-1A45E126109C}"/>
              </a:ext>
            </a:extLst>
          </p:cNvPr>
          <p:cNvSpPr txBox="1"/>
          <p:nvPr/>
        </p:nvSpPr>
        <p:spPr>
          <a:xfrm>
            <a:off x="2585721" y="3849601"/>
            <a:ext cx="52178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ちがいはちいさい</a:t>
            </a:r>
          </a:p>
        </p:txBody>
      </p:sp>
    </p:spTree>
    <p:extLst>
      <p:ext uri="{BB962C8B-B14F-4D97-AF65-F5344CB8AC3E}">
        <p14:creationId xmlns:p14="http://schemas.microsoft.com/office/powerpoint/2010/main" val="26780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926B4FE-5221-4D94-B200-0D13E4630C42}"/>
              </a:ext>
            </a:extLst>
          </p:cNvPr>
          <p:cNvSpPr/>
          <p:nvPr/>
        </p:nvSpPr>
        <p:spPr>
          <a:xfrm rot="5400000">
            <a:off x="6393139" y="-572922"/>
            <a:ext cx="758861" cy="540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F53AB2-1B98-4029-9AD6-0530FD150893}"/>
              </a:ext>
            </a:extLst>
          </p:cNvPr>
          <p:cNvSpPr txBox="1"/>
          <p:nvPr/>
        </p:nvSpPr>
        <p:spPr>
          <a:xfrm>
            <a:off x="1387218" y="1668195"/>
            <a:ext cx="2685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赤</a:t>
            </a:r>
            <a:r>
              <a:rPr kumimoji="1" lang="en-US" altLang="ja-JP" sz="5400" b="1" dirty="0"/>
              <a:t>30cm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7D64AD4-E3D0-4043-9D4B-C1BD939A6AE8}"/>
              </a:ext>
            </a:extLst>
          </p:cNvPr>
          <p:cNvSpPr txBox="1"/>
          <p:nvPr/>
        </p:nvSpPr>
        <p:spPr>
          <a:xfrm>
            <a:off x="205102" y="274255"/>
            <a:ext cx="11986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赤のテープ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は</a:t>
            </a:r>
            <a:r>
              <a:rPr kumimoji="1" lang="ja-JP" altLang="en-US" sz="4800" b="1" dirty="0"/>
              <a:t>，白のテープ</a:t>
            </a:r>
            <a:r>
              <a:rPr kumimoji="1" lang="ja-JP" altLang="en-US" sz="4800" b="1" dirty="0">
                <a:solidFill>
                  <a:srgbClr val="00B050"/>
                </a:solidFill>
              </a:rPr>
              <a:t>の</a:t>
            </a:r>
            <a:r>
              <a:rPr kumimoji="1" lang="ja-JP" altLang="en-US" sz="4800" b="1" dirty="0"/>
              <a:t>何倍でしょう。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7031BD-C7BB-415D-B095-D38C8FD8A15C}"/>
              </a:ext>
            </a:extLst>
          </p:cNvPr>
          <p:cNvSpPr/>
          <p:nvPr/>
        </p:nvSpPr>
        <p:spPr>
          <a:xfrm rot="5400000">
            <a:off x="5043138" y="2101193"/>
            <a:ext cx="758861" cy="270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62705F-64DA-47D8-87C8-35329FA31B54}"/>
              </a:ext>
            </a:extLst>
          </p:cNvPr>
          <p:cNvSpPr txBox="1"/>
          <p:nvPr/>
        </p:nvSpPr>
        <p:spPr>
          <a:xfrm>
            <a:off x="1387217" y="2989528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15cm</a:t>
            </a:r>
            <a:endParaRPr kumimoji="1" lang="ja-JP" altLang="en-US" sz="5400" b="1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29E1043-516E-4DEA-B5C1-6E31F9A6AD95}"/>
              </a:ext>
            </a:extLst>
          </p:cNvPr>
          <p:cNvCxnSpPr>
            <a:cxnSpLocks/>
          </p:cNvCxnSpPr>
          <p:nvPr/>
        </p:nvCxnSpPr>
        <p:spPr>
          <a:xfrm>
            <a:off x="4470956" y="983634"/>
            <a:ext cx="280737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370C11EA-F13F-4DB2-9F7E-237F156E7355}"/>
              </a:ext>
            </a:extLst>
          </p:cNvPr>
          <p:cNvCxnSpPr>
            <a:cxnSpLocks/>
          </p:cNvCxnSpPr>
          <p:nvPr/>
        </p:nvCxnSpPr>
        <p:spPr>
          <a:xfrm>
            <a:off x="4476965" y="1075074"/>
            <a:ext cx="279120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C18C066-D221-4B2A-954A-DF3711D918E0}"/>
              </a:ext>
            </a:extLst>
          </p:cNvPr>
          <p:cNvSpPr txBox="1"/>
          <p:nvPr/>
        </p:nvSpPr>
        <p:spPr>
          <a:xfrm>
            <a:off x="1064825" y="4600935"/>
            <a:ext cx="1051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式</a:t>
            </a:r>
            <a:endParaRPr kumimoji="1" lang="ja-JP" altLang="en-US" sz="54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22EE85-9966-4F00-B653-B4BA3E99CF7B}"/>
              </a:ext>
            </a:extLst>
          </p:cNvPr>
          <p:cNvSpPr txBox="1"/>
          <p:nvPr/>
        </p:nvSpPr>
        <p:spPr>
          <a:xfrm>
            <a:off x="8390469" y="5831650"/>
            <a:ext cx="1338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答え</a:t>
            </a:r>
            <a:endParaRPr kumimoji="1" lang="ja-JP" altLang="en-US" sz="36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186C357-D6A7-45C9-9F3F-76BEB755C16E}"/>
              </a:ext>
            </a:extLst>
          </p:cNvPr>
          <p:cNvSpPr txBox="1"/>
          <p:nvPr/>
        </p:nvSpPr>
        <p:spPr>
          <a:xfrm>
            <a:off x="2719431" y="4600935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30</a:t>
            </a:r>
            <a:endParaRPr kumimoji="1" lang="ja-JP" altLang="en-US" sz="5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9ACF8D8-743E-41F5-928D-20039F921CA4}"/>
              </a:ext>
            </a:extLst>
          </p:cNvPr>
          <p:cNvSpPr txBox="1"/>
          <p:nvPr/>
        </p:nvSpPr>
        <p:spPr>
          <a:xfrm>
            <a:off x="3734502" y="4615705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96EE66F-7229-4D1E-B6AD-A518ADCBD25E}"/>
              </a:ext>
            </a:extLst>
          </p:cNvPr>
          <p:cNvSpPr txBox="1"/>
          <p:nvPr/>
        </p:nvSpPr>
        <p:spPr>
          <a:xfrm>
            <a:off x="4562383" y="4615705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15</a:t>
            </a:r>
            <a:endParaRPr kumimoji="1" lang="ja-JP" altLang="en-US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F294249-1ED3-43EB-9349-026F4FA1CCDB}"/>
              </a:ext>
            </a:extLst>
          </p:cNvPr>
          <p:cNvSpPr txBox="1"/>
          <p:nvPr/>
        </p:nvSpPr>
        <p:spPr>
          <a:xfrm>
            <a:off x="5352996" y="4615705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＝</a:t>
            </a:r>
            <a:endParaRPr kumimoji="1" lang="ja-JP" altLang="en-US" sz="5400" b="1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12E8703-0F98-4027-BB35-A1E6DBD5AEB6}"/>
              </a:ext>
            </a:extLst>
          </p:cNvPr>
          <p:cNvGrpSpPr/>
          <p:nvPr/>
        </p:nvGrpSpPr>
        <p:grpSpPr>
          <a:xfrm>
            <a:off x="6035653" y="4313643"/>
            <a:ext cx="1068374" cy="1672287"/>
            <a:chOff x="6035653" y="4313643"/>
            <a:chExt cx="1068374" cy="1672287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5F1799EB-7D7F-4157-8D29-121304834B72}"/>
                </a:ext>
              </a:extLst>
            </p:cNvPr>
            <p:cNvSpPr txBox="1"/>
            <p:nvPr/>
          </p:nvSpPr>
          <p:spPr>
            <a:xfrm>
              <a:off x="6052843" y="5062600"/>
              <a:ext cx="1051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15</a:t>
              </a:r>
              <a:endParaRPr kumimoji="1" lang="ja-JP" altLang="en-US" sz="5400" b="1" dirty="0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9378B73-4F22-4A03-9538-57739AB02AC8}"/>
                </a:ext>
              </a:extLst>
            </p:cNvPr>
            <p:cNvSpPr txBox="1"/>
            <p:nvPr/>
          </p:nvSpPr>
          <p:spPr>
            <a:xfrm>
              <a:off x="6035653" y="4313643"/>
              <a:ext cx="1051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30</a:t>
              </a:r>
              <a:endParaRPr kumimoji="1" lang="ja-JP" altLang="en-US" sz="5400" b="1" dirty="0"/>
            </a:p>
          </p:txBody>
        </p: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E838201E-2DDA-4311-9601-E66942F15A89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E40DD64-7F19-4D71-8D08-61201BFE2942}"/>
              </a:ext>
            </a:extLst>
          </p:cNvPr>
          <p:cNvSpPr txBox="1"/>
          <p:nvPr/>
        </p:nvSpPr>
        <p:spPr>
          <a:xfrm>
            <a:off x="6971490" y="4615705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＝</a:t>
            </a:r>
            <a:endParaRPr kumimoji="1" lang="ja-JP" altLang="en-US" sz="54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0A69074-46BF-4A49-A08B-FF696E09D92A}"/>
              </a:ext>
            </a:extLst>
          </p:cNvPr>
          <p:cNvSpPr txBox="1"/>
          <p:nvPr/>
        </p:nvSpPr>
        <p:spPr>
          <a:xfrm>
            <a:off x="7633827" y="4569538"/>
            <a:ext cx="737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2</a:t>
            </a:r>
            <a:endParaRPr kumimoji="1" lang="ja-JP" altLang="en-US" sz="6000" b="1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E8C44FB-6FF5-456B-B6BB-E428AF7C0048}"/>
              </a:ext>
            </a:extLst>
          </p:cNvPr>
          <p:cNvSpPr txBox="1"/>
          <p:nvPr/>
        </p:nvSpPr>
        <p:spPr>
          <a:xfrm>
            <a:off x="9729397" y="5646985"/>
            <a:ext cx="737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2</a:t>
            </a:r>
            <a:endParaRPr kumimoji="1" lang="ja-JP" altLang="en-US" sz="60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048EB16-9BB0-4A1E-B14A-3ED69CB9FFA5}"/>
              </a:ext>
            </a:extLst>
          </p:cNvPr>
          <p:cNvSpPr txBox="1"/>
          <p:nvPr/>
        </p:nvSpPr>
        <p:spPr>
          <a:xfrm>
            <a:off x="10285990" y="5646985"/>
            <a:ext cx="1315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倍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F7DC778-7F8D-415D-87C4-95B6AC33BA7E}"/>
              </a:ext>
            </a:extLst>
          </p:cNvPr>
          <p:cNvSpPr txBox="1"/>
          <p:nvPr/>
        </p:nvSpPr>
        <p:spPr>
          <a:xfrm>
            <a:off x="5152320" y="2989528"/>
            <a:ext cx="737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1</a:t>
            </a:r>
            <a:endParaRPr kumimoji="1" lang="ja-JP" altLang="en-US" sz="6000" b="1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8A8A7A61-9D9E-4A19-AE12-4EF4F2B7CCAA}"/>
              </a:ext>
            </a:extLst>
          </p:cNvPr>
          <p:cNvCxnSpPr>
            <a:cxnSpLocks/>
          </p:cNvCxnSpPr>
          <p:nvPr/>
        </p:nvCxnSpPr>
        <p:spPr>
          <a:xfrm flipV="1">
            <a:off x="6772568" y="1562981"/>
            <a:ext cx="0" cy="1508781"/>
          </a:xfrm>
          <a:prstGeom prst="line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834E1EA1-662D-4D52-9A34-7C3813899C42}"/>
              </a:ext>
            </a:extLst>
          </p:cNvPr>
          <p:cNvCxnSpPr>
            <a:cxnSpLocks/>
          </p:cNvCxnSpPr>
          <p:nvPr/>
        </p:nvCxnSpPr>
        <p:spPr>
          <a:xfrm flipV="1">
            <a:off x="4072568" y="1562981"/>
            <a:ext cx="0" cy="1508781"/>
          </a:xfrm>
          <a:prstGeom prst="line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79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9" grpId="0"/>
      <p:bldP spid="9" grpId="0" animBg="1"/>
      <p:bldP spid="10" grpId="0"/>
      <p:bldP spid="25" grpId="0"/>
      <p:bldP spid="26" grpId="0"/>
      <p:bldP spid="27" grpId="0"/>
      <p:bldP spid="28" grpId="0"/>
      <p:bldP spid="29" grpId="0"/>
      <p:bldP spid="30" grpId="0"/>
      <p:bldP spid="33" grpId="0"/>
      <p:bldP spid="36" grpId="0"/>
      <p:bldP spid="38" grpId="0"/>
      <p:bldP spid="39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23C9DA-1745-434A-9173-8FC04FF32305}"/>
              </a:ext>
            </a:extLst>
          </p:cNvPr>
          <p:cNvSpPr/>
          <p:nvPr/>
        </p:nvSpPr>
        <p:spPr>
          <a:xfrm rot="5400000">
            <a:off x="5897911" y="74020"/>
            <a:ext cx="758861" cy="36000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B7DDDEB-EA0C-4ACF-8CE4-DF9B66E4DB10}"/>
              </a:ext>
            </a:extLst>
          </p:cNvPr>
          <p:cNvSpPr txBox="1"/>
          <p:nvPr/>
        </p:nvSpPr>
        <p:spPr>
          <a:xfrm>
            <a:off x="1812622" y="1493285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青</a:t>
            </a:r>
            <a:r>
              <a:rPr kumimoji="1" lang="en-US" altLang="ja-JP" sz="5400" b="1" dirty="0"/>
              <a:t>20</a:t>
            </a:r>
            <a:r>
              <a:rPr lang="en-US" altLang="ja-JP" sz="5400" b="1" dirty="0"/>
              <a:t>cm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7031BD-C7BB-415D-B095-D38C8FD8A15C}"/>
              </a:ext>
            </a:extLst>
          </p:cNvPr>
          <p:cNvSpPr/>
          <p:nvPr/>
        </p:nvSpPr>
        <p:spPr>
          <a:xfrm rot="5400000">
            <a:off x="5447910" y="1877256"/>
            <a:ext cx="758861" cy="270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62705F-64DA-47D8-87C8-35329FA31B54}"/>
              </a:ext>
            </a:extLst>
          </p:cNvPr>
          <p:cNvSpPr txBox="1"/>
          <p:nvPr/>
        </p:nvSpPr>
        <p:spPr>
          <a:xfrm>
            <a:off x="1791989" y="2765591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15cm</a:t>
            </a:r>
            <a:endParaRPr kumimoji="1" lang="ja-JP" altLang="en-US" sz="5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F0DB47-8EBF-42E3-BCB9-0E4E348DBE9C}"/>
              </a:ext>
            </a:extLst>
          </p:cNvPr>
          <p:cNvSpPr txBox="1"/>
          <p:nvPr/>
        </p:nvSpPr>
        <p:spPr>
          <a:xfrm>
            <a:off x="71120" y="95238"/>
            <a:ext cx="11781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青</a:t>
            </a:r>
            <a:r>
              <a:rPr kumimoji="1" lang="ja-JP" altLang="en-US" sz="4800" b="1" dirty="0"/>
              <a:t>のテープ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は</a:t>
            </a:r>
            <a:r>
              <a:rPr kumimoji="1" lang="ja-JP" altLang="en-US" sz="4800" b="1" dirty="0"/>
              <a:t>，白のテープ</a:t>
            </a:r>
            <a:r>
              <a:rPr kumimoji="1" lang="ja-JP" altLang="en-US" sz="4800" b="1" dirty="0">
                <a:solidFill>
                  <a:srgbClr val="00B050"/>
                </a:solidFill>
              </a:rPr>
              <a:t>の</a:t>
            </a:r>
            <a:r>
              <a:rPr kumimoji="1" lang="ja-JP" altLang="en-US" sz="4800" b="1" dirty="0"/>
              <a:t>何倍でしょう。</a:t>
            </a: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28FB56EB-42B7-48D6-BF7B-E863315B0A13}"/>
              </a:ext>
            </a:extLst>
          </p:cNvPr>
          <p:cNvCxnSpPr>
            <a:cxnSpLocks/>
          </p:cNvCxnSpPr>
          <p:nvPr/>
        </p:nvCxnSpPr>
        <p:spPr>
          <a:xfrm>
            <a:off x="4477342" y="794913"/>
            <a:ext cx="280737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908687A-302A-4D99-83F4-2D38996D76D2}"/>
              </a:ext>
            </a:extLst>
          </p:cNvPr>
          <p:cNvCxnSpPr>
            <a:cxnSpLocks/>
          </p:cNvCxnSpPr>
          <p:nvPr/>
        </p:nvCxnSpPr>
        <p:spPr>
          <a:xfrm>
            <a:off x="4483351" y="886353"/>
            <a:ext cx="279120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490090E-1DAF-4F88-973B-04F9D03ED1AB}"/>
              </a:ext>
            </a:extLst>
          </p:cNvPr>
          <p:cNvSpPr txBox="1"/>
          <p:nvPr/>
        </p:nvSpPr>
        <p:spPr>
          <a:xfrm>
            <a:off x="800665" y="4160878"/>
            <a:ext cx="1051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式</a:t>
            </a:r>
            <a:endParaRPr kumimoji="1" lang="ja-JP" altLang="en-US" sz="5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95AD45A-1E91-426B-A6A0-BA0560EEAF3E}"/>
              </a:ext>
            </a:extLst>
          </p:cNvPr>
          <p:cNvSpPr txBox="1"/>
          <p:nvPr/>
        </p:nvSpPr>
        <p:spPr>
          <a:xfrm>
            <a:off x="8390469" y="5831650"/>
            <a:ext cx="1338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答え</a:t>
            </a:r>
            <a:endParaRPr kumimoji="1" lang="ja-JP" altLang="en-US" sz="36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21EEDB6-0350-40C9-A334-605402A6F574}"/>
              </a:ext>
            </a:extLst>
          </p:cNvPr>
          <p:cNvSpPr txBox="1"/>
          <p:nvPr/>
        </p:nvSpPr>
        <p:spPr>
          <a:xfrm>
            <a:off x="2455271" y="416087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20</a:t>
            </a:r>
            <a:endParaRPr kumimoji="1" lang="ja-JP" altLang="en-US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EA54A3D-6AC5-45A8-8F74-B5F2DD855E03}"/>
              </a:ext>
            </a:extLst>
          </p:cNvPr>
          <p:cNvSpPr txBox="1"/>
          <p:nvPr/>
        </p:nvSpPr>
        <p:spPr>
          <a:xfrm>
            <a:off x="3470342" y="417564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CFC43F1-7009-4912-BCDA-CEF5A275499C}"/>
              </a:ext>
            </a:extLst>
          </p:cNvPr>
          <p:cNvSpPr txBox="1"/>
          <p:nvPr/>
        </p:nvSpPr>
        <p:spPr>
          <a:xfrm>
            <a:off x="4298223" y="417564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15</a:t>
            </a:r>
            <a:endParaRPr kumimoji="1" lang="ja-JP" altLang="en-US" sz="54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B2CB680-27E2-4248-A1A9-1827A9B510E7}"/>
              </a:ext>
            </a:extLst>
          </p:cNvPr>
          <p:cNvSpPr txBox="1"/>
          <p:nvPr/>
        </p:nvSpPr>
        <p:spPr>
          <a:xfrm>
            <a:off x="5088836" y="417564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＝</a:t>
            </a:r>
            <a:endParaRPr kumimoji="1" lang="ja-JP" altLang="en-US" sz="5400" b="1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615E0F1-A4D2-4EB7-870E-FD036D8C5C54}"/>
              </a:ext>
            </a:extLst>
          </p:cNvPr>
          <p:cNvSpPr txBox="1"/>
          <p:nvPr/>
        </p:nvSpPr>
        <p:spPr>
          <a:xfrm>
            <a:off x="6707330" y="417564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＝</a:t>
            </a:r>
            <a:endParaRPr kumimoji="1" lang="ja-JP" altLang="en-US" sz="54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C266DB2-C25B-45E3-8A2D-96AF826E9233}"/>
              </a:ext>
            </a:extLst>
          </p:cNvPr>
          <p:cNvSpPr txBox="1"/>
          <p:nvPr/>
        </p:nvSpPr>
        <p:spPr>
          <a:xfrm>
            <a:off x="10640392" y="5693150"/>
            <a:ext cx="10017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倍</a:t>
            </a: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92103860-8D40-4C79-B381-924709ABDF4E}"/>
              </a:ext>
            </a:extLst>
          </p:cNvPr>
          <p:cNvGrpSpPr/>
          <p:nvPr/>
        </p:nvGrpSpPr>
        <p:grpSpPr>
          <a:xfrm>
            <a:off x="5771493" y="3873586"/>
            <a:ext cx="1068374" cy="1672287"/>
            <a:chOff x="6035653" y="4313643"/>
            <a:chExt cx="1068374" cy="1672287"/>
          </a:xfrm>
        </p:grpSpPr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EF25C2FE-AA27-4AEF-BFC6-11AC9B031EC2}"/>
                </a:ext>
              </a:extLst>
            </p:cNvPr>
            <p:cNvSpPr txBox="1"/>
            <p:nvPr/>
          </p:nvSpPr>
          <p:spPr>
            <a:xfrm>
              <a:off x="6052843" y="5062600"/>
              <a:ext cx="1051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15</a:t>
              </a:r>
              <a:endParaRPr kumimoji="1" lang="ja-JP" altLang="en-US" sz="5400" b="1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83340665-F2D5-46E2-9575-D1331E909822}"/>
                </a:ext>
              </a:extLst>
            </p:cNvPr>
            <p:cNvSpPr txBox="1"/>
            <p:nvPr/>
          </p:nvSpPr>
          <p:spPr>
            <a:xfrm>
              <a:off x="6035653" y="4313643"/>
              <a:ext cx="1051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20</a:t>
              </a:r>
              <a:endParaRPr kumimoji="1" lang="ja-JP" altLang="en-US" sz="5400" b="1" dirty="0"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944497F9-AC6F-4B03-868C-B94A6DA43B36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3D8C6FB2-207E-429F-93F5-6E97F2BA33FA}"/>
              </a:ext>
            </a:extLst>
          </p:cNvPr>
          <p:cNvGrpSpPr/>
          <p:nvPr/>
        </p:nvGrpSpPr>
        <p:grpSpPr>
          <a:xfrm>
            <a:off x="7434034" y="3873586"/>
            <a:ext cx="1004007" cy="1621487"/>
            <a:chOff x="6062510" y="4313643"/>
            <a:chExt cx="1004007" cy="162148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2B3CCFC8-6A2F-4459-8FBE-2508B4CE9C03}"/>
                </a:ext>
              </a:extLst>
            </p:cNvPr>
            <p:cNvSpPr txBox="1"/>
            <p:nvPr/>
          </p:nvSpPr>
          <p:spPr>
            <a:xfrm>
              <a:off x="6274117" y="5011800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2673E416-CD37-4891-9F90-774C9376B33B}"/>
                </a:ext>
              </a:extLst>
            </p:cNvPr>
            <p:cNvSpPr txBox="1"/>
            <p:nvPr/>
          </p:nvSpPr>
          <p:spPr>
            <a:xfrm>
              <a:off x="6242265" y="4313643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4</a:t>
              </a:r>
              <a:endParaRPr kumimoji="1" lang="ja-JP" altLang="en-US" sz="5400" b="1" dirty="0"/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B16FC237-8D17-4954-86B2-D5154CE40573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B0798316-7551-49C1-BF66-C4F0E215E5F3}"/>
              </a:ext>
            </a:extLst>
          </p:cNvPr>
          <p:cNvGrpSpPr/>
          <p:nvPr/>
        </p:nvGrpSpPr>
        <p:grpSpPr>
          <a:xfrm>
            <a:off x="9384754" y="5297906"/>
            <a:ext cx="1004007" cy="1621487"/>
            <a:chOff x="6062510" y="4313643"/>
            <a:chExt cx="1004007" cy="1621487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6747E57A-E633-4CAA-A107-0BFEFA2399C8}"/>
                </a:ext>
              </a:extLst>
            </p:cNvPr>
            <p:cNvSpPr txBox="1"/>
            <p:nvPr/>
          </p:nvSpPr>
          <p:spPr>
            <a:xfrm>
              <a:off x="6274117" y="5011800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429BF0C-29A8-4E26-8AF3-C644454A679E}"/>
                </a:ext>
              </a:extLst>
            </p:cNvPr>
            <p:cNvSpPr txBox="1"/>
            <p:nvPr/>
          </p:nvSpPr>
          <p:spPr>
            <a:xfrm>
              <a:off x="6242265" y="4313643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4</a:t>
              </a:r>
              <a:endParaRPr kumimoji="1" lang="ja-JP" altLang="en-US" sz="5400" b="1" dirty="0"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072555BB-41E0-4822-88BB-C4ECFD86E16B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56C436-6EBB-42AC-8F59-663AEAF4D148}"/>
              </a:ext>
            </a:extLst>
          </p:cNvPr>
          <p:cNvSpPr txBox="1"/>
          <p:nvPr/>
        </p:nvSpPr>
        <p:spPr>
          <a:xfrm>
            <a:off x="5557093" y="2757972"/>
            <a:ext cx="737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1</a:t>
            </a:r>
            <a:endParaRPr kumimoji="1" lang="ja-JP" altLang="en-US" sz="6000" b="1" dirty="0"/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7261F2B0-7C1F-46D3-9358-9BA876345FC4}"/>
              </a:ext>
            </a:extLst>
          </p:cNvPr>
          <p:cNvCxnSpPr>
            <a:cxnSpLocks/>
          </p:cNvCxnSpPr>
          <p:nvPr/>
        </p:nvCxnSpPr>
        <p:spPr>
          <a:xfrm flipV="1">
            <a:off x="7177341" y="1331425"/>
            <a:ext cx="0" cy="150878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F93EAE62-E54A-46C7-948A-F5D46A236414}"/>
              </a:ext>
            </a:extLst>
          </p:cNvPr>
          <p:cNvCxnSpPr>
            <a:cxnSpLocks/>
          </p:cNvCxnSpPr>
          <p:nvPr/>
        </p:nvCxnSpPr>
        <p:spPr>
          <a:xfrm flipV="1">
            <a:off x="4477340" y="1339044"/>
            <a:ext cx="0" cy="150878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27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6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45255F-FC88-4520-B6EE-E5B146935CBC}"/>
              </a:ext>
            </a:extLst>
          </p:cNvPr>
          <p:cNvSpPr txBox="1"/>
          <p:nvPr/>
        </p:nvSpPr>
        <p:spPr>
          <a:xfrm>
            <a:off x="342272" y="302270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Ｙ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7886534-1068-4172-808D-151933EE9282}"/>
              </a:ext>
            </a:extLst>
          </p:cNvPr>
          <p:cNvCxnSpPr>
            <a:cxnSpLocks/>
          </p:cNvCxnSpPr>
          <p:nvPr/>
        </p:nvCxnSpPr>
        <p:spPr>
          <a:xfrm>
            <a:off x="2883877" y="3429000"/>
            <a:ext cx="19518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4DED36-3CF5-4D93-A814-1A8834C26F67}"/>
              </a:ext>
            </a:extLst>
          </p:cNvPr>
          <p:cNvSpPr txBox="1"/>
          <p:nvPr/>
        </p:nvSpPr>
        <p:spPr>
          <a:xfrm>
            <a:off x="5796553" y="308084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Ｓ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06E1AD5-A0B7-4F95-9242-A4C526441A7D}"/>
              </a:ext>
            </a:extLst>
          </p:cNvPr>
          <p:cNvCxnSpPr>
            <a:cxnSpLocks/>
          </p:cNvCxnSpPr>
          <p:nvPr/>
        </p:nvCxnSpPr>
        <p:spPr>
          <a:xfrm>
            <a:off x="8124092" y="3429000"/>
            <a:ext cx="229479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F05C214-BD8C-4E37-AD2C-FF95D02B48A4}"/>
              </a:ext>
            </a:extLst>
          </p:cNvPr>
          <p:cNvSpPr txBox="1"/>
          <p:nvPr/>
        </p:nvSpPr>
        <p:spPr>
          <a:xfrm>
            <a:off x="2280139" y="79675"/>
            <a:ext cx="804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どちらが大きい分数かな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9AA3408-E5E6-4EF7-86E8-0DCC488AD380}"/>
              </a:ext>
            </a:extLst>
          </p:cNvPr>
          <p:cNvSpPr txBox="1"/>
          <p:nvPr/>
        </p:nvSpPr>
        <p:spPr>
          <a:xfrm>
            <a:off x="1282189" y="3853702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B9D2FF-4D7F-4119-8895-7EB1705440CE}"/>
              </a:ext>
            </a:extLst>
          </p:cNvPr>
          <p:cNvSpPr txBox="1"/>
          <p:nvPr/>
        </p:nvSpPr>
        <p:spPr>
          <a:xfrm>
            <a:off x="1343293" y="2356618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E0C088-DC19-4E1B-8F5C-A5D122F518CC}"/>
              </a:ext>
            </a:extLst>
          </p:cNvPr>
          <p:cNvSpPr txBox="1"/>
          <p:nvPr/>
        </p:nvSpPr>
        <p:spPr>
          <a:xfrm>
            <a:off x="6418959" y="3969986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B80DEFD-1CB3-4815-A6D4-3CFED2E7AA02}"/>
              </a:ext>
            </a:extLst>
          </p:cNvPr>
          <p:cNvSpPr txBox="1"/>
          <p:nvPr/>
        </p:nvSpPr>
        <p:spPr>
          <a:xfrm>
            <a:off x="6531829" y="2191708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20D685D-25B9-4256-B5F9-B7D343B05D7E}"/>
              </a:ext>
            </a:extLst>
          </p:cNvPr>
          <p:cNvSpPr txBox="1"/>
          <p:nvPr/>
        </p:nvSpPr>
        <p:spPr>
          <a:xfrm>
            <a:off x="3481139" y="3386387"/>
            <a:ext cx="1166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5</a:t>
            </a:r>
            <a:endParaRPr kumimoji="1" lang="ja-JP" altLang="en-US" sz="8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60171ED-9BCA-40AE-A802-E2642AE6F7B7}"/>
              </a:ext>
            </a:extLst>
          </p:cNvPr>
          <p:cNvSpPr txBox="1"/>
          <p:nvPr/>
        </p:nvSpPr>
        <p:spPr>
          <a:xfrm>
            <a:off x="3472346" y="2312865"/>
            <a:ext cx="10534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4</a:t>
            </a:r>
            <a:endParaRPr kumimoji="1" lang="ja-JP" altLang="en-US" sz="80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41BFAE6-A590-4B5A-8B53-F2F419AE0982}"/>
              </a:ext>
            </a:extLst>
          </p:cNvPr>
          <p:cNvSpPr txBox="1"/>
          <p:nvPr/>
        </p:nvSpPr>
        <p:spPr>
          <a:xfrm>
            <a:off x="8839765" y="3377056"/>
            <a:ext cx="11664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5</a:t>
            </a:r>
            <a:endParaRPr kumimoji="1" lang="ja-JP" altLang="en-US" sz="80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F96D158-BE08-4DCC-B2CF-AADD466646D6}"/>
              </a:ext>
            </a:extLst>
          </p:cNvPr>
          <p:cNvSpPr txBox="1"/>
          <p:nvPr/>
        </p:nvSpPr>
        <p:spPr>
          <a:xfrm>
            <a:off x="8851775" y="2312865"/>
            <a:ext cx="8002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3</a:t>
            </a:r>
            <a:endParaRPr kumimoji="1" lang="ja-JP" altLang="en-US" sz="8000" b="1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88F4DC9A-8AFE-4ED1-A51F-3448BD26AF03}"/>
              </a:ext>
            </a:extLst>
          </p:cNvPr>
          <p:cNvSpPr/>
          <p:nvPr/>
        </p:nvSpPr>
        <p:spPr>
          <a:xfrm>
            <a:off x="106979" y="2798038"/>
            <a:ext cx="1285580" cy="128033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24FBC82D-4D00-CFB3-CD7E-4582CE061A2C}"/>
              </a:ext>
            </a:extLst>
          </p:cNvPr>
          <p:cNvCxnSpPr>
            <a:cxnSpLocks/>
          </p:cNvCxnSpPr>
          <p:nvPr/>
        </p:nvCxnSpPr>
        <p:spPr>
          <a:xfrm>
            <a:off x="1473716" y="1322625"/>
            <a:ext cx="0" cy="577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D2F3EF5-C09E-6549-987D-342E59F4338A}"/>
              </a:ext>
            </a:extLst>
          </p:cNvPr>
          <p:cNvSpPr/>
          <p:nvPr/>
        </p:nvSpPr>
        <p:spPr>
          <a:xfrm>
            <a:off x="1473716" y="1322625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58A035D-490D-0F47-E34E-D8D3673BB7C2}"/>
              </a:ext>
            </a:extLst>
          </p:cNvPr>
          <p:cNvSpPr/>
          <p:nvPr/>
        </p:nvSpPr>
        <p:spPr>
          <a:xfrm>
            <a:off x="2379160" y="1322625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673937-9710-071D-1BAE-35EE3EA94883}"/>
              </a:ext>
            </a:extLst>
          </p:cNvPr>
          <p:cNvSpPr/>
          <p:nvPr/>
        </p:nvSpPr>
        <p:spPr>
          <a:xfrm>
            <a:off x="3284259" y="1322625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9A6EEEC-8FAE-14C0-7123-4BB195098D63}"/>
              </a:ext>
            </a:extLst>
          </p:cNvPr>
          <p:cNvSpPr/>
          <p:nvPr/>
        </p:nvSpPr>
        <p:spPr>
          <a:xfrm>
            <a:off x="4187696" y="1322625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1679A92-E854-B79E-CB7F-5A335A1D46F3}"/>
              </a:ext>
            </a:extLst>
          </p:cNvPr>
          <p:cNvSpPr/>
          <p:nvPr/>
        </p:nvSpPr>
        <p:spPr>
          <a:xfrm>
            <a:off x="5081251" y="1322625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8CECAE8-3520-5E7C-B0A8-125E4B65DF21}"/>
              </a:ext>
            </a:extLst>
          </p:cNvPr>
          <p:cNvCxnSpPr>
            <a:cxnSpLocks/>
          </p:cNvCxnSpPr>
          <p:nvPr/>
        </p:nvCxnSpPr>
        <p:spPr>
          <a:xfrm>
            <a:off x="6874806" y="1293146"/>
            <a:ext cx="0" cy="577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BDB95D-5DF8-9C65-9377-3D163B8A90C9}"/>
              </a:ext>
            </a:extLst>
          </p:cNvPr>
          <p:cNvSpPr/>
          <p:nvPr/>
        </p:nvSpPr>
        <p:spPr>
          <a:xfrm>
            <a:off x="6874806" y="1293146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3FAE2D4-A45E-0614-03B9-20CE8C38F51B}"/>
              </a:ext>
            </a:extLst>
          </p:cNvPr>
          <p:cNvSpPr/>
          <p:nvPr/>
        </p:nvSpPr>
        <p:spPr>
          <a:xfrm>
            <a:off x="7780250" y="1293146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67B8771-3749-3C28-CC01-0B846EDF13E3}"/>
              </a:ext>
            </a:extLst>
          </p:cNvPr>
          <p:cNvSpPr/>
          <p:nvPr/>
        </p:nvSpPr>
        <p:spPr>
          <a:xfrm>
            <a:off x="8685349" y="1293146"/>
            <a:ext cx="900000" cy="5648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F3E1145-35A2-CB4F-89AA-88AD5E086EE9}"/>
              </a:ext>
            </a:extLst>
          </p:cNvPr>
          <p:cNvSpPr/>
          <p:nvPr/>
        </p:nvSpPr>
        <p:spPr>
          <a:xfrm>
            <a:off x="9588786" y="1293146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D777D86-8296-2AF5-484E-90EF61AEB982}"/>
              </a:ext>
            </a:extLst>
          </p:cNvPr>
          <p:cNvSpPr/>
          <p:nvPr/>
        </p:nvSpPr>
        <p:spPr>
          <a:xfrm>
            <a:off x="10482341" y="1293146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41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E955FD7-6ECD-4BEF-BAAE-26B5C88468C8}"/>
              </a:ext>
            </a:extLst>
          </p:cNvPr>
          <p:cNvSpPr/>
          <p:nvPr/>
        </p:nvSpPr>
        <p:spPr>
          <a:xfrm rot="5400000">
            <a:off x="5266569" y="856049"/>
            <a:ext cx="758861" cy="180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2179DA1-A6DD-4970-9CB3-D473F7FF7A5A}"/>
              </a:ext>
            </a:extLst>
          </p:cNvPr>
          <p:cNvSpPr txBox="1"/>
          <p:nvPr/>
        </p:nvSpPr>
        <p:spPr>
          <a:xfrm>
            <a:off x="2081280" y="1376618"/>
            <a:ext cx="2664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黄</a:t>
            </a:r>
            <a:r>
              <a:rPr kumimoji="1" lang="en-US" altLang="ja-JP" sz="5400" b="1" dirty="0"/>
              <a:t>10cm</a:t>
            </a:r>
            <a:endParaRPr kumimoji="1" lang="ja-JP" altLang="en-US" sz="54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7031BD-C7BB-415D-B095-D38C8FD8A15C}"/>
              </a:ext>
            </a:extLst>
          </p:cNvPr>
          <p:cNvSpPr/>
          <p:nvPr/>
        </p:nvSpPr>
        <p:spPr>
          <a:xfrm rot="5400000">
            <a:off x="6188802" y="1381941"/>
            <a:ext cx="758861" cy="364446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62705F-64DA-47D8-87C8-35329FA31B54}"/>
              </a:ext>
            </a:extLst>
          </p:cNvPr>
          <p:cNvSpPr txBox="1"/>
          <p:nvPr/>
        </p:nvSpPr>
        <p:spPr>
          <a:xfrm>
            <a:off x="2060647" y="2742509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20cm</a:t>
            </a:r>
            <a:endParaRPr kumimoji="1" lang="ja-JP" altLang="en-US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167F56-76E4-4181-96AC-B9D3E992FCEB}"/>
              </a:ext>
            </a:extLst>
          </p:cNvPr>
          <p:cNvSpPr txBox="1"/>
          <p:nvPr/>
        </p:nvSpPr>
        <p:spPr>
          <a:xfrm>
            <a:off x="-18327" y="345946"/>
            <a:ext cx="11781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黄のテープ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は</a:t>
            </a:r>
            <a:r>
              <a:rPr kumimoji="1" lang="ja-JP" altLang="en-US" sz="4800" b="1" dirty="0"/>
              <a:t>，白のテープ</a:t>
            </a:r>
            <a:r>
              <a:rPr kumimoji="1" lang="ja-JP" altLang="en-US" sz="4800" b="1" dirty="0">
                <a:solidFill>
                  <a:srgbClr val="00B050"/>
                </a:solidFill>
              </a:rPr>
              <a:t>の</a:t>
            </a:r>
            <a:r>
              <a:rPr kumimoji="1" lang="ja-JP" altLang="en-US" sz="4800" b="1" dirty="0"/>
              <a:t>何倍でしょう。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F16C1538-C757-4C73-A5B0-0BD5F9A4E1B1}"/>
              </a:ext>
            </a:extLst>
          </p:cNvPr>
          <p:cNvCxnSpPr>
            <a:cxnSpLocks/>
          </p:cNvCxnSpPr>
          <p:nvPr/>
        </p:nvCxnSpPr>
        <p:spPr>
          <a:xfrm>
            <a:off x="4396152" y="1023841"/>
            <a:ext cx="280737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2CBF4F9-859F-4A60-93A0-9114CD963456}"/>
              </a:ext>
            </a:extLst>
          </p:cNvPr>
          <p:cNvCxnSpPr>
            <a:cxnSpLocks/>
          </p:cNvCxnSpPr>
          <p:nvPr/>
        </p:nvCxnSpPr>
        <p:spPr>
          <a:xfrm>
            <a:off x="4402161" y="1115281"/>
            <a:ext cx="279120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3FA39AF-D0B6-4230-A60B-FB7A087C3AE1}"/>
              </a:ext>
            </a:extLst>
          </p:cNvPr>
          <p:cNvSpPr txBox="1"/>
          <p:nvPr/>
        </p:nvSpPr>
        <p:spPr>
          <a:xfrm>
            <a:off x="800665" y="5262316"/>
            <a:ext cx="1051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式</a:t>
            </a:r>
            <a:endParaRPr kumimoji="1" lang="ja-JP" altLang="en-US" sz="5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2835EBD-3777-4E8A-971E-B53E223C18CF}"/>
              </a:ext>
            </a:extLst>
          </p:cNvPr>
          <p:cNvSpPr txBox="1"/>
          <p:nvPr/>
        </p:nvSpPr>
        <p:spPr>
          <a:xfrm>
            <a:off x="8542675" y="5725750"/>
            <a:ext cx="1338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答え</a:t>
            </a:r>
            <a:endParaRPr kumimoji="1" lang="ja-JP" altLang="en-US" sz="36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7F16870-97C5-4B05-AF4F-A45702BF3110}"/>
              </a:ext>
            </a:extLst>
          </p:cNvPr>
          <p:cNvSpPr txBox="1"/>
          <p:nvPr/>
        </p:nvSpPr>
        <p:spPr>
          <a:xfrm>
            <a:off x="2455271" y="5262316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endParaRPr kumimoji="1" lang="ja-JP" altLang="en-US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0EA7CC-C0CD-427B-82B9-AF74AAF99F0F}"/>
              </a:ext>
            </a:extLst>
          </p:cNvPr>
          <p:cNvSpPr txBox="1"/>
          <p:nvPr/>
        </p:nvSpPr>
        <p:spPr>
          <a:xfrm>
            <a:off x="3470342" y="5277086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7764629-2362-4A9C-8435-8BA89957AA4B}"/>
              </a:ext>
            </a:extLst>
          </p:cNvPr>
          <p:cNvSpPr txBox="1"/>
          <p:nvPr/>
        </p:nvSpPr>
        <p:spPr>
          <a:xfrm>
            <a:off x="4298223" y="5277086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20</a:t>
            </a:r>
            <a:endParaRPr kumimoji="1" lang="ja-JP" altLang="en-US" sz="54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195698C-D256-477A-B42E-B751ADA6ECDA}"/>
              </a:ext>
            </a:extLst>
          </p:cNvPr>
          <p:cNvSpPr txBox="1"/>
          <p:nvPr/>
        </p:nvSpPr>
        <p:spPr>
          <a:xfrm>
            <a:off x="5088836" y="5277086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＝</a:t>
            </a:r>
            <a:endParaRPr kumimoji="1" lang="ja-JP" altLang="en-US" sz="5400" b="1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AF66CD2-2DAD-4AB5-9909-C9FC7C1544F8}"/>
              </a:ext>
            </a:extLst>
          </p:cNvPr>
          <p:cNvSpPr txBox="1"/>
          <p:nvPr/>
        </p:nvSpPr>
        <p:spPr>
          <a:xfrm>
            <a:off x="6707330" y="5277086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＝</a:t>
            </a:r>
            <a:endParaRPr kumimoji="1" lang="ja-JP" altLang="en-US" sz="54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2472416-31FC-47B7-B641-D225F59ED12E}"/>
              </a:ext>
            </a:extLst>
          </p:cNvPr>
          <p:cNvSpPr txBox="1"/>
          <p:nvPr/>
        </p:nvSpPr>
        <p:spPr>
          <a:xfrm>
            <a:off x="10640392" y="5693150"/>
            <a:ext cx="10017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chemeClr val="bg1">
                    <a:lumMod val="65000"/>
                  </a:schemeClr>
                </a:solidFill>
              </a:rPr>
              <a:t>倍</a:t>
            </a: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7E97EE5F-0406-44D8-8B2D-75A69D7E9902}"/>
              </a:ext>
            </a:extLst>
          </p:cNvPr>
          <p:cNvGrpSpPr/>
          <p:nvPr/>
        </p:nvGrpSpPr>
        <p:grpSpPr>
          <a:xfrm>
            <a:off x="5771493" y="4975024"/>
            <a:ext cx="1068374" cy="1672287"/>
            <a:chOff x="6035653" y="4313643"/>
            <a:chExt cx="1068374" cy="1672287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A8F7E60F-5C11-48F6-A16C-E65728654BDC}"/>
                </a:ext>
              </a:extLst>
            </p:cNvPr>
            <p:cNvSpPr txBox="1"/>
            <p:nvPr/>
          </p:nvSpPr>
          <p:spPr>
            <a:xfrm>
              <a:off x="6052843" y="5062600"/>
              <a:ext cx="1051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20</a:t>
              </a:r>
              <a:endParaRPr kumimoji="1" lang="ja-JP" altLang="en-US" sz="5400" b="1" dirty="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EDBBCF68-F549-41CD-A6AA-16D70E22707F}"/>
                </a:ext>
              </a:extLst>
            </p:cNvPr>
            <p:cNvSpPr txBox="1"/>
            <p:nvPr/>
          </p:nvSpPr>
          <p:spPr>
            <a:xfrm>
              <a:off x="6035653" y="4313643"/>
              <a:ext cx="1051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10</a:t>
              </a:r>
              <a:endParaRPr kumimoji="1" lang="ja-JP" altLang="en-US" sz="5400" b="1" dirty="0"/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C12F06B-96F4-4BFB-8289-28BE062FEC81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EF52C807-5314-4A40-AAEA-D5103CA5EFF3}"/>
              </a:ext>
            </a:extLst>
          </p:cNvPr>
          <p:cNvGrpSpPr/>
          <p:nvPr/>
        </p:nvGrpSpPr>
        <p:grpSpPr>
          <a:xfrm>
            <a:off x="7410680" y="4975024"/>
            <a:ext cx="1004007" cy="1621487"/>
            <a:chOff x="6062510" y="4313643"/>
            <a:chExt cx="1004007" cy="1621487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969744B-F886-42C9-8761-3BB551268410}"/>
                </a:ext>
              </a:extLst>
            </p:cNvPr>
            <p:cNvSpPr txBox="1"/>
            <p:nvPr/>
          </p:nvSpPr>
          <p:spPr>
            <a:xfrm>
              <a:off x="6274117" y="5011800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2</a:t>
              </a:r>
              <a:endParaRPr kumimoji="1" lang="ja-JP" altLang="en-US" sz="5400" b="1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E3FC8054-7F2E-4C88-960E-89DE48080F6B}"/>
                </a:ext>
              </a:extLst>
            </p:cNvPr>
            <p:cNvSpPr txBox="1"/>
            <p:nvPr/>
          </p:nvSpPr>
          <p:spPr>
            <a:xfrm>
              <a:off x="6242265" y="4313643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1</a:t>
              </a:r>
              <a:endParaRPr kumimoji="1" lang="ja-JP" altLang="en-US" sz="5400" b="1" dirty="0"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EBB56510-14DB-4E89-9DFC-07626F41474D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4101BE35-3A45-4C78-9BE6-B1B237B9B89A}"/>
              </a:ext>
            </a:extLst>
          </p:cNvPr>
          <p:cNvGrpSpPr/>
          <p:nvPr/>
        </p:nvGrpSpPr>
        <p:grpSpPr>
          <a:xfrm>
            <a:off x="9584667" y="5236513"/>
            <a:ext cx="1004007" cy="1621487"/>
            <a:chOff x="6062510" y="4313643"/>
            <a:chExt cx="1004007" cy="1621487"/>
          </a:xfrm>
        </p:grpSpPr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7E3BF5D-1AAD-4440-B703-CA000A599DD9}"/>
                </a:ext>
              </a:extLst>
            </p:cNvPr>
            <p:cNvSpPr txBox="1"/>
            <p:nvPr/>
          </p:nvSpPr>
          <p:spPr>
            <a:xfrm>
              <a:off x="6274117" y="5011800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2</a:t>
              </a:r>
              <a:endParaRPr kumimoji="1" lang="ja-JP" altLang="en-US" sz="5400" b="1" dirty="0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3065FF9B-0B91-4E41-B44A-C4101ACD1E1B}"/>
                </a:ext>
              </a:extLst>
            </p:cNvPr>
            <p:cNvSpPr txBox="1"/>
            <p:nvPr/>
          </p:nvSpPr>
          <p:spPr>
            <a:xfrm>
              <a:off x="6242265" y="4313643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1</a:t>
              </a:r>
              <a:endParaRPr kumimoji="1" lang="ja-JP" altLang="en-US" sz="5400" b="1" dirty="0"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CBFDE296-2623-4DD4-ACC9-7CF37CE9F786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CBBB837-61F8-4421-9B95-F6354A14FE9A}"/>
              </a:ext>
            </a:extLst>
          </p:cNvPr>
          <p:cNvSpPr txBox="1"/>
          <p:nvPr/>
        </p:nvSpPr>
        <p:spPr>
          <a:xfrm>
            <a:off x="6233539" y="2742509"/>
            <a:ext cx="737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1</a:t>
            </a:r>
            <a:endParaRPr kumimoji="1" lang="ja-JP" altLang="en-US" sz="6000" b="1" dirty="0"/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A54015C4-AE4C-4E21-8925-BF1551F80983}"/>
              </a:ext>
            </a:extLst>
          </p:cNvPr>
          <p:cNvCxnSpPr>
            <a:cxnSpLocks/>
          </p:cNvCxnSpPr>
          <p:nvPr/>
        </p:nvCxnSpPr>
        <p:spPr>
          <a:xfrm flipV="1">
            <a:off x="8365401" y="1350762"/>
            <a:ext cx="0" cy="150878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81F60567-F1A9-4969-9FEB-CEBFA4C09814}"/>
              </a:ext>
            </a:extLst>
          </p:cNvPr>
          <p:cNvCxnSpPr>
            <a:cxnSpLocks/>
          </p:cNvCxnSpPr>
          <p:nvPr/>
        </p:nvCxnSpPr>
        <p:spPr>
          <a:xfrm flipV="1">
            <a:off x="4755819" y="1327283"/>
            <a:ext cx="0" cy="150878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086ED20-DED0-4ED7-D525-C22167DF6244}"/>
              </a:ext>
            </a:extLst>
          </p:cNvPr>
          <p:cNvSpPr/>
          <p:nvPr/>
        </p:nvSpPr>
        <p:spPr>
          <a:xfrm rot="5400000">
            <a:off x="7075579" y="856049"/>
            <a:ext cx="758861" cy="1800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D367C8F-DF87-13BC-FD5E-1959080FB439}"/>
              </a:ext>
            </a:extLst>
          </p:cNvPr>
          <p:cNvCxnSpPr>
            <a:cxnSpLocks/>
          </p:cNvCxnSpPr>
          <p:nvPr/>
        </p:nvCxnSpPr>
        <p:spPr>
          <a:xfrm flipV="1">
            <a:off x="6544706" y="2135480"/>
            <a:ext cx="0" cy="70058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D308F7-600E-AC31-2E29-DADBB60A0C6C}"/>
              </a:ext>
            </a:extLst>
          </p:cNvPr>
          <p:cNvSpPr txBox="1"/>
          <p:nvPr/>
        </p:nvSpPr>
        <p:spPr>
          <a:xfrm>
            <a:off x="800665" y="3875891"/>
            <a:ext cx="11119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黄のテープ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は</a:t>
            </a:r>
            <a:r>
              <a:rPr kumimoji="1" lang="ja-JP" altLang="en-US" sz="4800" b="1" dirty="0"/>
              <a:t>，白のテープ</a:t>
            </a:r>
            <a:r>
              <a:rPr kumimoji="1" lang="ja-JP" altLang="en-US" sz="4800" b="1" dirty="0">
                <a:solidFill>
                  <a:srgbClr val="00B050"/>
                </a:solidFill>
              </a:rPr>
              <a:t>の</a:t>
            </a:r>
            <a:r>
              <a:rPr kumimoji="1" lang="ja-JP" altLang="en-US" sz="4800" b="1" dirty="0"/>
              <a:t>半分だね。</a:t>
            </a:r>
          </a:p>
        </p:txBody>
      </p:sp>
    </p:spTree>
    <p:extLst>
      <p:ext uri="{BB962C8B-B14F-4D97-AF65-F5344CB8AC3E}">
        <p14:creationId xmlns:p14="http://schemas.microsoft.com/office/powerpoint/2010/main" val="407593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9" grpId="0" animBg="1"/>
      <p:bldP spid="10" grpId="0"/>
      <p:bldP spid="12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47" grpId="0"/>
      <p:bldP spid="2" grpId="0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7D64AD4-E3D0-4043-9D4B-C1BD939A6AE8}"/>
              </a:ext>
            </a:extLst>
          </p:cNvPr>
          <p:cNvSpPr txBox="1"/>
          <p:nvPr/>
        </p:nvSpPr>
        <p:spPr>
          <a:xfrm>
            <a:off x="915702" y="406217"/>
            <a:ext cx="10268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赤のテープ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は</a:t>
            </a:r>
            <a:r>
              <a:rPr kumimoji="1" lang="ja-JP" altLang="en-US" sz="4000" b="1" dirty="0"/>
              <a:t>，白のテープ</a:t>
            </a:r>
            <a:r>
              <a:rPr kumimoji="1" lang="ja-JP" altLang="en-US" sz="4000" b="1" dirty="0">
                <a:solidFill>
                  <a:srgbClr val="00B050"/>
                </a:solidFill>
              </a:rPr>
              <a:t>の</a:t>
            </a:r>
            <a:r>
              <a:rPr kumimoji="1" lang="ja-JP" altLang="en-US" sz="4000" b="1" dirty="0"/>
              <a:t>何倍でしょう。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763E75D-EDFB-4A59-925E-5BA4A28832E4}"/>
              </a:ext>
            </a:extLst>
          </p:cNvPr>
          <p:cNvSpPr txBox="1"/>
          <p:nvPr/>
        </p:nvSpPr>
        <p:spPr>
          <a:xfrm>
            <a:off x="1660165" y="2805434"/>
            <a:ext cx="3449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赤のテープ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は</a:t>
            </a:r>
            <a:endParaRPr kumimoji="1" lang="ja-JP" altLang="en-US" sz="40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8343F7A-2BF6-43D7-8E87-0E9DE3D1F250}"/>
              </a:ext>
            </a:extLst>
          </p:cNvPr>
          <p:cNvSpPr txBox="1"/>
          <p:nvPr/>
        </p:nvSpPr>
        <p:spPr>
          <a:xfrm>
            <a:off x="1660520" y="3992873"/>
            <a:ext cx="3289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白</a:t>
            </a:r>
            <a:r>
              <a:rPr kumimoji="1" lang="ja-JP" altLang="en-US" sz="4000" b="1" dirty="0"/>
              <a:t>のテープ</a:t>
            </a:r>
            <a:r>
              <a:rPr kumimoji="1" lang="ja-JP" altLang="en-US" sz="4000" b="1" dirty="0">
                <a:solidFill>
                  <a:srgbClr val="00B050"/>
                </a:solidFill>
              </a:rPr>
              <a:t>の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C06FC1E-D9F2-4D1B-AF48-EB8E54A4D45C}"/>
              </a:ext>
            </a:extLst>
          </p:cNvPr>
          <p:cNvSpPr txBox="1"/>
          <p:nvPr/>
        </p:nvSpPr>
        <p:spPr>
          <a:xfrm>
            <a:off x="8760067" y="3282863"/>
            <a:ext cx="873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＝</a:t>
            </a: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180A986C-7B41-4435-AB82-F630830566EF}"/>
              </a:ext>
            </a:extLst>
          </p:cNvPr>
          <p:cNvGrpSpPr/>
          <p:nvPr/>
        </p:nvGrpSpPr>
        <p:grpSpPr>
          <a:xfrm>
            <a:off x="7952229" y="2825707"/>
            <a:ext cx="1198435" cy="1655582"/>
            <a:chOff x="8473970" y="2963080"/>
            <a:chExt cx="1198435" cy="1655582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C2F39091-383C-4128-B2E0-1A4A7C2030A7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655582"/>
              <a:chOff x="8476284" y="2959416"/>
              <a:chExt cx="1198435" cy="1655582"/>
            </a:xfrm>
          </p:grpSpPr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FE8BAF1-892C-4B57-BDBC-B4E424A3ACF0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30</a:t>
                </a:r>
                <a:endParaRPr kumimoji="1" lang="ja-JP" altLang="en-US" sz="4000" b="1" dirty="0">
                  <a:solidFill>
                    <a:srgbClr val="FF0000"/>
                  </a:solid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04A07480-6BD0-4E46-BA9B-CD76B410AC55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solidFill>
                      <a:srgbClr val="00B05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15</a:t>
                </a:r>
                <a:endParaRPr kumimoji="1" lang="ja-JP" altLang="en-US" sz="4000" b="1" dirty="0">
                  <a:solidFill>
                    <a:srgbClr val="00B050"/>
                  </a:solid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C15D2A48-593E-4E97-9470-65A3BBC4AEEF}"/>
                </a:ext>
              </a:extLst>
            </p:cNvPr>
            <p:cNvCxnSpPr>
              <a:cxnSpLocks/>
            </p:cNvCxnSpPr>
            <p:nvPr/>
          </p:nvCxnSpPr>
          <p:spPr>
            <a:xfrm>
              <a:off x="8544611" y="3811128"/>
              <a:ext cx="71878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1AE2C7D-295A-4F81-955A-1AD5C1ED1815}"/>
              </a:ext>
            </a:extLst>
          </p:cNvPr>
          <p:cNvSpPr txBox="1"/>
          <p:nvPr/>
        </p:nvSpPr>
        <p:spPr>
          <a:xfrm>
            <a:off x="5283856" y="3224651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6CEB002-8A39-4A59-802E-794D2187748C}"/>
              </a:ext>
            </a:extLst>
          </p:cNvPr>
          <p:cNvSpPr txBox="1"/>
          <p:nvPr/>
        </p:nvSpPr>
        <p:spPr>
          <a:xfrm>
            <a:off x="6622899" y="3236696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</a:rPr>
              <a:t>15</a:t>
            </a:r>
            <a:endParaRPr kumimoji="1" lang="ja-JP" altLang="en-US" sz="5400" b="1" dirty="0">
              <a:solidFill>
                <a:srgbClr val="00B050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4F1A374-5E2B-4432-BC22-8F0F7F92442C}"/>
              </a:ext>
            </a:extLst>
          </p:cNvPr>
          <p:cNvSpPr txBox="1"/>
          <p:nvPr/>
        </p:nvSpPr>
        <p:spPr>
          <a:xfrm>
            <a:off x="6035598" y="3233293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427729A-DFD8-438B-968A-0D174C78C2A5}"/>
              </a:ext>
            </a:extLst>
          </p:cNvPr>
          <p:cNvSpPr txBox="1"/>
          <p:nvPr/>
        </p:nvSpPr>
        <p:spPr>
          <a:xfrm>
            <a:off x="7324179" y="3243996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7E15B66-F903-4BEA-9CE4-9FF978D3F343}"/>
              </a:ext>
            </a:extLst>
          </p:cNvPr>
          <p:cNvSpPr txBox="1"/>
          <p:nvPr/>
        </p:nvSpPr>
        <p:spPr>
          <a:xfrm>
            <a:off x="9382588" y="3190530"/>
            <a:ext cx="7178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96A76EE-AADF-4C7A-A04F-272756C54BFA}"/>
              </a:ext>
            </a:extLst>
          </p:cNvPr>
          <p:cNvSpPr txBox="1"/>
          <p:nvPr/>
        </p:nvSpPr>
        <p:spPr>
          <a:xfrm>
            <a:off x="8275356" y="5007136"/>
            <a:ext cx="1617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CAE9003-307C-4A05-B020-7FCCCD28DB5C}"/>
              </a:ext>
            </a:extLst>
          </p:cNvPr>
          <p:cNvSpPr txBox="1"/>
          <p:nvPr/>
        </p:nvSpPr>
        <p:spPr>
          <a:xfrm>
            <a:off x="10464800" y="5007136"/>
            <a:ext cx="1399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B181B23E-5D63-464D-87AB-DB16948B0065}"/>
              </a:ext>
            </a:extLst>
          </p:cNvPr>
          <p:cNvCxnSpPr>
            <a:cxnSpLocks/>
          </p:cNvCxnSpPr>
          <p:nvPr/>
        </p:nvCxnSpPr>
        <p:spPr>
          <a:xfrm>
            <a:off x="1740550" y="3754433"/>
            <a:ext cx="308941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57C27F1-4D88-4CB0-8503-217D2FDF084B}"/>
              </a:ext>
            </a:extLst>
          </p:cNvPr>
          <p:cNvCxnSpPr/>
          <p:nvPr/>
        </p:nvCxnSpPr>
        <p:spPr>
          <a:xfrm>
            <a:off x="4680737" y="1024238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A777DF1B-6895-4E65-89DB-129DDC87AD50}"/>
              </a:ext>
            </a:extLst>
          </p:cNvPr>
          <p:cNvCxnSpPr/>
          <p:nvPr/>
        </p:nvCxnSpPr>
        <p:spPr>
          <a:xfrm>
            <a:off x="4700862" y="1114103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C4AB9F3-627C-421D-AC34-3706C6C1A0B8}"/>
              </a:ext>
            </a:extLst>
          </p:cNvPr>
          <p:cNvSpPr txBox="1"/>
          <p:nvPr/>
        </p:nvSpPr>
        <p:spPr>
          <a:xfrm>
            <a:off x="7101162" y="1389199"/>
            <a:ext cx="23004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をもとにすると</a:t>
            </a:r>
            <a:endParaRPr kumimoji="1" lang="ja-JP" altLang="en-US" sz="2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4B47D38E-76A4-4FD8-81BC-3C4D01A449AC}"/>
              </a:ext>
            </a:extLst>
          </p:cNvPr>
          <p:cNvSpPr/>
          <p:nvPr/>
        </p:nvSpPr>
        <p:spPr>
          <a:xfrm>
            <a:off x="1631135" y="2620599"/>
            <a:ext cx="3198821" cy="103159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A68BABD-F090-4CA2-A7D8-B9B96F4FBCC3}"/>
              </a:ext>
            </a:extLst>
          </p:cNvPr>
          <p:cNvSpPr/>
          <p:nvPr/>
        </p:nvSpPr>
        <p:spPr>
          <a:xfrm>
            <a:off x="1631135" y="3850430"/>
            <a:ext cx="3198821" cy="1031596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D98BEAC6-05D0-4186-AD0E-EA69FFB68199}"/>
              </a:ext>
            </a:extLst>
          </p:cNvPr>
          <p:cNvSpPr/>
          <p:nvPr/>
        </p:nvSpPr>
        <p:spPr>
          <a:xfrm>
            <a:off x="7101161" y="1449017"/>
            <a:ext cx="2300451" cy="1245762"/>
          </a:xfrm>
          <a:prstGeom prst="wedgeRoundRectCallout">
            <a:avLst>
              <a:gd name="adj1" fmla="val -37298"/>
              <a:gd name="adj2" fmla="val -88898"/>
              <a:gd name="adj3" fmla="val 16667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B97F91FD-5934-456F-9551-BCFFF940C6B0}"/>
              </a:ext>
            </a:extLst>
          </p:cNvPr>
          <p:cNvSpPr/>
          <p:nvPr/>
        </p:nvSpPr>
        <p:spPr>
          <a:xfrm>
            <a:off x="1589390" y="1114103"/>
            <a:ext cx="2474276" cy="86709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40FC3981-EF34-405E-86D2-EDE0BFF84737}"/>
              </a:ext>
            </a:extLst>
          </p:cNvPr>
          <p:cNvSpPr/>
          <p:nvPr/>
        </p:nvSpPr>
        <p:spPr>
          <a:xfrm>
            <a:off x="4714902" y="1206817"/>
            <a:ext cx="2300451" cy="84480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E3926D5-B230-40B0-93B2-663FE6089E50}"/>
              </a:ext>
            </a:extLst>
          </p:cNvPr>
          <p:cNvSpPr txBox="1"/>
          <p:nvPr/>
        </p:nvSpPr>
        <p:spPr>
          <a:xfrm>
            <a:off x="1828342" y="1167556"/>
            <a:ext cx="19928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30</a:t>
            </a:r>
            <a:r>
              <a:rPr kumimoji="1" lang="en-US" altLang="ja-JP" sz="5400" b="1" dirty="0"/>
              <a:t>cm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2B02BFE-AF71-482C-908C-5E61DF0888EE}"/>
              </a:ext>
            </a:extLst>
          </p:cNvPr>
          <p:cNvSpPr txBox="1"/>
          <p:nvPr/>
        </p:nvSpPr>
        <p:spPr>
          <a:xfrm>
            <a:off x="4835358" y="1192086"/>
            <a:ext cx="2091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</a:rPr>
              <a:t>15</a:t>
            </a:r>
            <a:r>
              <a:rPr kumimoji="1" lang="en-US" altLang="ja-JP" sz="5400" b="1" dirty="0"/>
              <a:t>cm</a:t>
            </a:r>
            <a:endParaRPr kumimoji="1" lang="ja-JP" altLang="en-US" sz="5400" b="1" dirty="0"/>
          </a:p>
        </p:txBody>
      </p:sp>
      <p:graphicFrame>
        <p:nvGraphicFramePr>
          <p:cNvPr id="8" name="表 12">
            <a:extLst>
              <a:ext uri="{FF2B5EF4-FFF2-40B4-BE49-F238E27FC236}">
                <a16:creationId xmlns:a16="http://schemas.microsoft.com/office/drawing/2014/main" id="{E2A42A04-A0C2-4C46-9224-5EA484432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029302"/>
              </p:ext>
            </p:extLst>
          </p:nvPr>
        </p:nvGraphicFramePr>
        <p:xfrm>
          <a:off x="327498" y="5080261"/>
          <a:ext cx="3361659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231">
                  <a:extLst>
                    <a:ext uri="{9D8B030D-6E8A-4147-A177-3AD203B41FA5}">
                      <a16:colId xmlns:a16="http://schemas.microsoft.com/office/drawing/2014/main" val="3950938584"/>
                    </a:ext>
                  </a:extLst>
                </a:gridCol>
                <a:gridCol w="1947428">
                  <a:extLst>
                    <a:ext uri="{9D8B030D-6E8A-4147-A177-3AD203B41FA5}">
                      <a16:colId xmlns:a16="http://schemas.microsoft.com/office/drawing/2014/main" val="3101728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テープ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長さ（</a:t>
                      </a:r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ｍ）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58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74092"/>
                  </a:ext>
                </a:extLst>
              </a:tr>
              <a:tr h="507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922960"/>
                  </a:ext>
                </a:extLst>
              </a:tr>
            </a:tbl>
          </a:graphicData>
        </a:graphic>
      </p:graphicFrame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61BFB0A-5190-4C7C-87BC-1ECA8876A597}"/>
              </a:ext>
            </a:extLst>
          </p:cNvPr>
          <p:cNvSpPr txBox="1"/>
          <p:nvPr/>
        </p:nvSpPr>
        <p:spPr>
          <a:xfrm>
            <a:off x="10100479" y="4964651"/>
            <a:ext cx="7178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518C13F-0F9B-4CBA-BC49-B27B6EE8744D}"/>
              </a:ext>
            </a:extLst>
          </p:cNvPr>
          <p:cNvSpPr txBox="1"/>
          <p:nvPr/>
        </p:nvSpPr>
        <p:spPr>
          <a:xfrm>
            <a:off x="5061880" y="2536110"/>
            <a:ext cx="9797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2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482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9" grpId="0"/>
      <p:bldP spid="41" grpId="0"/>
      <p:bldP spid="47" grpId="0"/>
      <p:bldP spid="48" grpId="0"/>
      <p:bldP spid="50" grpId="0"/>
      <p:bldP spid="51" grpId="0"/>
      <p:bldP spid="55" grpId="0"/>
      <p:bldP spid="57" grpId="0"/>
      <p:bldP spid="59" grpId="0"/>
      <p:bldP spid="63" grpId="0"/>
      <p:bldP spid="64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915702" y="670377"/>
            <a:ext cx="10268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赤のリボンは，白のリボンの何倍でしょう。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2DF153F-FA43-4EAD-974B-9309C168A307}"/>
              </a:ext>
            </a:extLst>
          </p:cNvPr>
          <p:cNvSpPr txBox="1"/>
          <p:nvPr/>
        </p:nvSpPr>
        <p:spPr>
          <a:xfrm>
            <a:off x="4043842" y="3736568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のテープは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33C6B59-5B88-49E8-A659-C94E1B0E4E6A}"/>
              </a:ext>
            </a:extLst>
          </p:cNvPr>
          <p:cNvGrpSpPr/>
          <p:nvPr/>
        </p:nvGrpSpPr>
        <p:grpSpPr>
          <a:xfrm>
            <a:off x="9568951" y="3291670"/>
            <a:ext cx="1392716" cy="1440138"/>
            <a:chOff x="8279689" y="2963080"/>
            <a:chExt cx="1392716" cy="1440138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4AE07888-341E-4081-9778-13CB62FB22D1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5DA361-12BF-429B-AB1E-E441FB97C371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C46EC2E-4A19-409E-B3D9-4C8A569F2708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85204CD-71B9-41A6-B31C-169DC0D700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D4D1D6A-9149-4483-A2E9-FA4B73AB39E2}"/>
              </a:ext>
            </a:extLst>
          </p:cNvPr>
          <p:cNvSpPr txBox="1"/>
          <p:nvPr/>
        </p:nvSpPr>
        <p:spPr>
          <a:xfrm>
            <a:off x="6383625" y="368749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DA6DE41-3A20-4606-855F-71529C3495A8}"/>
              </a:ext>
            </a:extLst>
          </p:cNvPr>
          <p:cNvSpPr txBox="1"/>
          <p:nvPr/>
        </p:nvSpPr>
        <p:spPr>
          <a:xfrm>
            <a:off x="8078051" y="3743737"/>
            <a:ext cx="65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solidFill>
                  <a:schemeClr val="bg1"/>
                </a:solidFill>
              </a:rPr>
              <a:t>8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F697799-2213-4BCF-A6F8-D7C9FC6174E7}"/>
              </a:ext>
            </a:extLst>
          </p:cNvPr>
          <p:cNvSpPr txBox="1"/>
          <p:nvPr/>
        </p:nvSpPr>
        <p:spPr>
          <a:xfrm>
            <a:off x="7098296" y="3687494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C661829-6923-4442-A289-265B0E29A08D}"/>
              </a:ext>
            </a:extLst>
          </p:cNvPr>
          <p:cNvSpPr txBox="1"/>
          <p:nvPr/>
        </p:nvSpPr>
        <p:spPr>
          <a:xfrm>
            <a:off x="8779062" y="3715471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A6B6CF5-FC91-42FF-B28C-E36DC5A07EA1}"/>
              </a:ext>
            </a:extLst>
          </p:cNvPr>
          <p:cNvSpPr txBox="1"/>
          <p:nvPr/>
        </p:nvSpPr>
        <p:spPr>
          <a:xfrm>
            <a:off x="6849745" y="5807596"/>
            <a:ext cx="1264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2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96CE03D-69FA-44D1-B864-5F6E1EBED232}"/>
              </a:ext>
            </a:extLst>
          </p:cNvPr>
          <p:cNvSpPr txBox="1"/>
          <p:nvPr/>
        </p:nvSpPr>
        <p:spPr>
          <a:xfrm>
            <a:off x="9017672" y="5732228"/>
            <a:ext cx="1399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DD6A3A81-628C-4D02-95AA-598466EB4304}"/>
              </a:ext>
            </a:extLst>
          </p:cNvPr>
          <p:cNvCxnSpPr>
            <a:cxnSpLocks/>
          </p:cNvCxnSpPr>
          <p:nvPr/>
        </p:nvCxnSpPr>
        <p:spPr>
          <a:xfrm>
            <a:off x="3843638" y="4233534"/>
            <a:ext cx="176133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/>
          <p:nvPr/>
        </p:nvCxnSpPr>
        <p:spPr>
          <a:xfrm>
            <a:off x="4680737" y="1288398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/>
          <p:nvPr/>
        </p:nvCxnSpPr>
        <p:spPr>
          <a:xfrm>
            <a:off x="4700862" y="1378263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14C2F1E-93FE-4257-8612-FB7045247891}"/>
              </a:ext>
            </a:extLst>
          </p:cNvPr>
          <p:cNvSpPr txBox="1"/>
          <p:nvPr/>
        </p:nvSpPr>
        <p:spPr>
          <a:xfrm>
            <a:off x="7264199" y="1675569"/>
            <a:ext cx="2972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をもとにすると</a:t>
            </a:r>
            <a:endParaRPr kumimoji="1" lang="ja-JP" altLang="en-US" sz="24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E6CE1D86-7AFA-4AB2-9A75-4B7E91655603}"/>
              </a:ext>
            </a:extLst>
          </p:cNvPr>
          <p:cNvSpPr/>
          <p:nvPr/>
        </p:nvSpPr>
        <p:spPr>
          <a:xfrm>
            <a:off x="3927763" y="3099700"/>
            <a:ext cx="1616243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FDC87AFC-31FB-43A0-85F6-08BDC07A1DAE}"/>
              </a:ext>
            </a:extLst>
          </p:cNvPr>
          <p:cNvSpPr/>
          <p:nvPr/>
        </p:nvSpPr>
        <p:spPr>
          <a:xfrm>
            <a:off x="3927763" y="4329531"/>
            <a:ext cx="1616244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吹き出し: 角を丸めた四角形 38">
            <a:extLst>
              <a:ext uri="{FF2B5EF4-FFF2-40B4-BE49-F238E27FC236}">
                <a16:creationId xmlns:a16="http://schemas.microsoft.com/office/drawing/2014/main" id="{993C58CE-931D-4135-9446-859948038B57}"/>
              </a:ext>
            </a:extLst>
          </p:cNvPr>
          <p:cNvSpPr/>
          <p:nvPr/>
        </p:nvSpPr>
        <p:spPr>
          <a:xfrm>
            <a:off x="7195798" y="1724593"/>
            <a:ext cx="2947495" cy="1245762"/>
          </a:xfrm>
          <a:prstGeom prst="wedgeRoundRectCallout">
            <a:avLst>
              <a:gd name="adj1" fmla="val -40902"/>
              <a:gd name="adj2" fmla="val -88603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B4F801ED-EB2B-4338-A6B4-80CDB111DB13}"/>
              </a:ext>
            </a:extLst>
          </p:cNvPr>
          <p:cNvSpPr/>
          <p:nvPr/>
        </p:nvSpPr>
        <p:spPr>
          <a:xfrm>
            <a:off x="1589390" y="1378263"/>
            <a:ext cx="2474276" cy="867095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166EAA50-99B2-44BB-92E0-6B54F9CAE2D4}"/>
              </a:ext>
            </a:extLst>
          </p:cNvPr>
          <p:cNvSpPr/>
          <p:nvPr/>
        </p:nvSpPr>
        <p:spPr>
          <a:xfrm>
            <a:off x="4714902" y="1470977"/>
            <a:ext cx="2300451" cy="84480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9B1C4D0-458A-4C86-8805-F8495A523498}"/>
              </a:ext>
            </a:extLst>
          </p:cNvPr>
          <p:cNvSpPr txBox="1"/>
          <p:nvPr/>
        </p:nvSpPr>
        <p:spPr>
          <a:xfrm>
            <a:off x="2032998" y="1424144"/>
            <a:ext cx="1611339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30m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FEB26D6-3844-4AE9-BE51-DD1D3B1C59CE}"/>
              </a:ext>
            </a:extLst>
          </p:cNvPr>
          <p:cNvSpPr txBox="1"/>
          <p:nvPr/>
        </p:nvSpPr>
        <p:spPr>
          <a:xfrm>
            <a:off x="5233503" y="1475999"/>
            <a:ext cx="1616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solidFill>
                  <a:srgbClr val="00B050"/>
                </a:solidFill>
              </a:rPr>
              <a:t>15</a:t>
            </a:r>
            <a:r>
              <a:rPr kumimoji="1" lang="en-US" altLang="ja-JP" sz="5400" b="1" dirty="0">
                <a:solidFill>
                  <a:srgbClr val="00B050"/>
                </a:solidFill>
              </a:rPr>
              <a:t>m</a:t>
            </a:r>
            <a:endParaRPr kumimoji="1" lang="ja-JP" altLang="en-US" sz="5400" b="1" dirty="0">
              <a:solidFill>
                <a:srgbClr val="00B050"/>
              </a:solidFill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5DB2D347-F0F2-468D-9FE5-14B243A85EB2}"/>
              </a:ext>
            </a:extLst>
          </p:cNvPr>
          <p:cNvSpPr/>
          <p:nvPr/>
        </p:nvSpPr>
        <p:spPr>
          <a:xfrm>
            <a:off x="6187990" y="357769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1A181371-5E65-42D8-B1C9-893A99E3A233}"/>
              </a:ext>
            </a:extLst>
          </p:cNvPr>
          <p:cNvSpPr/>
          <p:nvPr/>
        </p:nvSpPr>
        <p:spPr>
          <a:xfrm>
            <a:off x="7926118" y="357769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2BABFE4-DE89-4030-82CD-E57137FD5F4E}"/>
              </a:ext>
            </a:extLst>
          </p:cNvPr>
          <p:cNvSpPr txBox="1"/>
          <p:nvPr/>
        </p:nvSpPr>
        <p:spPr>
          <a:xfrm>
            <a:off x="4100271" y="5006929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のテープの</a:t>
            </a: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E566B89-F509-447D-BFB4-FE730770F4A5}"/>
              </a:ext>
            </a:extLst>
          </p:cNvPr>
          <p:cNvSpPr/>
          <p:nvPr/>
        </p:nvSpPr>
        <p:spPr>
          <a:xfrm>
            <a:off x="9653772" y="3086151"/>
            <a:ext cx="962765" cy="94016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D0BE82A9-D6A7-4725-AE61-0E0594F23B44}"/>
              </a:ext>
            </a:extLst>
          </p:cNvPr>
          <p:cNvSpPr/>
          <p:nvPr/>
        </p:nvSpPr>
        <p:spPr>
          <a:xfrm>
            <a:off x="9707107" y="4289466"/>
            <a:ext cx="962765" cy="894817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32165A9-C584-422C-9764-F3A17D906580}"/>
              </a:ext>
            </a:extLst>
          </p:cNvPr>
          <p:cNvSpPr txBox="1"/>
          <p:nvPr/>
        </p:nvSpPr>
        <p:spPr>
          <a:xfrm>
            <a:off x="5416414" y="3781958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graphicFrame>
        <p:nvGraphicFramePr>
          <p:cNvPr id="58" name="表 12">
            <a:extLst>
              <a:ext uri="{FF2B5EF4-FFF2-40B4-BE49-F238E27FC236}">
                <a16:creationId xmlns:a16="http://schemas.microsoft.com/office/drawing/2014/main" id="{900142E5-415B-4AC5-BD7A-86907A94D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192059"/>
              </p:ext>
            </p:extLst>
          </p:nvPr>
        </p:nvGraphicFramePr>
        <p:xfrm>
          <a:off x="399066" y="2807778"/>
          <a:ext cx="3112663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480">
                  <a:extLst>
                    <a:ext uri="{9D8B030D-6E8A-4147-A177-3AD203B41FA5}">
                      <a16:colId xmlns:a16="http://schemas.microsoft.com/office/drawing/2014/main" val="3950938584"/>
                    </a:ext>
                  </a:extLst>
                </a:gridCol>
                <a:gridCol w="1803183">
                  <a:extLst>
                    <a:ext uri="{9D8B030D-6E8A-4147-A177-3AD203B41FA5}">
                      <a16:colId xmlns:a16="http://schemas.microsoft.com/office/drawing/2014/main" val="3101728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テープ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長さ（ｍ）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58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74092"/>
                  </a:ext>
                </a:extLst>
              </a:tr>
              <a:tr h="507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922960"/>
                  </a:ext>
                </a:extLst>
              </a:tr>
            </a:tbl>
          </a:graphicData>
        </a:graphic>
      </p:graphicFrame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7196D976-6650-4843-90C5-92C0FC01C4F8}"/>
              </a:ext>
            </a:extLst>
          </p:cNvPr>
          <p:cNvSpPr txBox="1"/>
          <p:nvPr/>
        </p:nvSpPr>
        <p:spPr>
          <a:xfrm>
            <a:off x="3911439" y="3065661"/>
            <a:ext cx="1672253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5400" b="1">
                <a:solidFill>
                  <a:srgbClr val="FF0000"/>
                </a:solidFill>
              </a:rPr>
              <a:t>赤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EA1E29F-72AD-4C4C-9967-CDEAD7054CD4}"/>
              </a:ext>
            </a:extLst>
          </p:cNvPr>
          <p:cNvSpPr txBox="1"/>
          <p:nvPr/>
        </p:nvSpPr>
        <p:spPr>
          <a:xfrm>
            <a:off x="3890337" y="4325588"/>
            <a:ext cx="1672253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5400" b="1" dirty="0">
                <a:solidFill>
                  <a:srgbClr val="00B050"/>
                </a:solidFill>
              </a:rPr>
              <a:t>白</a:t>
            </a:r>
            <a:r>
              <a:rPr lang="en-US" altLang="ja-JP" sz="5400" b="1" dirty="0">
                <a:solidFill>
                  <a:srgbClr val="00B050"/>
                </a:solidFill>
              </a:rPr>
              <a:t>15</a:t>
            </a:r>
            <a:endParaRPr kumimoji="1" lang="en-US" altLang="ja-JP" sz="5400" b="1" dirty="0">
              <a:solidFill>
                <a:srgbClr val="00B050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3FFFC6A-EE80-46CE-9887-AB32A204F26C}"/>
              </a:ext>
            </a:extLst>
          </p:cNvPr>
          <p:cNvSpPr txBox="1"/>
          <p:nvPr/>
        </p:nvSpPr>
        <p:spPr>
          <a:xfrm>
            <a:off x="6150962" y="3690830"/>
            <a:ext cx="979755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99C3E6F-E399-4D5B-9218-F3EEB48ACB4C}"/>
              </a:ext>
            </a:extLst>
          </p:cNvPr>
          <p:cNvSpPr txBox="1"/>
          <p:nvPr/>
        </p:nvSpPr>
        <p:spPr>
          <a:xfrm>
            <a:off x="7907063" y="3700926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solidFill>
                  <a:srgbClr val="00B050"/>
                </a:solidFill>
              </a:rPr>
              <a:t>15</a:t>
            </a:r>
            <a:endParaRPr kumimoji="1" lang="ja-JP" altLang="en-US" sz="5400" b="1" dirty="0">
              <a:solidFill>
                <a:srgbClr val="00B050"/>
              </a:solidFill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8286B4A-2F89-4B18-B07B-7584BB9B1CB8}"/>
              </a:ext>
            </a:extLst>
          </p:cNvPr>
          <p:cNvSpPr txBox="1"/>
          <p:nvPr/>
        </p:nvSpPr>
        <p:spPr>
          <a:xfrm>
            <a:off x="10555661" y="3732249"/>
            <a:ext cx="1087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5DA50C26-B6C7-4884-83A6-37DCC09F5A31}"/>
              </a:ext>
            </a:extLst>
          </p:cNvPr>
          <p:cNvSpPr/>
          <p:nvPr/>
        </p:nvSpPr>
        <p:spPr>
          <a:xfrm>
            <a:off x="11285385" y="3291670"/>
            <a:ext cx="807526" cy="144013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E2CB181D-2A79-4942-BF4D-9207020FC215}"/>
              </a:ext>
            </a:extLst>
          </p:cNvPr>
          <p:cNvSpPr/>
          <p:nvPr/>
        </p:nvSpPr>
        <p:spPr>
          <a:xfrm>
            <a:off x="8341360" y="5323003"/>
            <a:ext cx="896429" cy="144013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0720F85-1952-4EB7-94DC-B9B47D5E324C}"/>
              </a:ext>
            </a:extLst>
          </p:cNvPr>
          <p:cNvSpPr txBox="1"/>
          <p:nvPr/>
        </p:nvSpPr>
        <p:spPr>
          <a:xfrm>
            <a:off x="148733" y="-21019"/>
            <a:ext cx="2838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練習問題①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90DEF9B-9593-4CC4-8617-FF2C53B1F2B7}"/>
              </a:ext>
            </a:extLst>
          </p:cNvPr>
          <p:cNvSpPr txBox="1"/>
          <p:nvPr/>
        </p:nvSpPr>
        <p:spPr>
          <a:xfrm>
            <a:off x="9645276" y="3162008"/>
            <a:ext cx="979755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EB2AF0C-5E5F-4637-87CB-B149F7E42232}"/>
              </a:ext>
            </a:extLst>
          </p:cNvPr>
          <p:cNvSpPr txBox="1"/>
          <p:nvPr/>
        </p:nvSpPr>
        <p:spPr>
          <a:xfrm>
            <a:off x="9650861" y="4360633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solidFill>
                  <a:srgbClr val="00B050"/>
                </a:solidFill>
              </a:rPr>
              <a:t>15</a:t>
            </a:r>
            <a:endParaRPr kumimoji="1" lang="ja-JP" altLang="en-US" sz="5400" b="1" dirty="0">
              <a:solidFill>
                <a:srgbClr val="00B050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21E3205-5C98-4A43-B42A-CAD9F50A0892}"/>
              </a:ext>
            </a:extLst>
          </p:cNvPr>
          <p:cNvSpPr txBox="1"/>
          <p:nvPr/>
        </p:nvSpPr>
        <p:spPr>
          <a:xfrm>
            <a:off x="11427740" y="3621342"/>
            <a:ext cx="582211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5400" b="1">
                <a:solidFill>
                  <a:srgbClr val="FF0000"/>
                </a:solidFill>
              </a:rPr>
              <a:t>2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1457D4F-668A-4FFE-BC0B-AF82F1A7EF7B}"/>
              </a:ext>
            </a:extLst>
          </p:cNvPr>
          <p:cNvSpPr txBox="1"/>
          <p:nvPr/>
        </p:nvSpPr>
        <p:spPr>
          <a:xfrm>
            <a:off x="8498468" y="5541512"/>
            <a:ext cx="582211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5400" b="1">
                <a:solidFill>
                  <a:srgbClr val="FF0000"/>
                </a:solidFill>
              </a:rPr>
              <a:t>2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5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59" grpId="0"/>
      <p:bldP spid="60" grpId="0"/>
      <p:bldP spid="61" grpId="0"/>
      <p:bldP spid="62" grpId="0"/>
      <p:bldP spid="50" grpId="0"/>
      <p:bldP spid="51" grpId="0"/>
      <p:bldP spid="52" grpId="0"/>
      <p:bldP spid="5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0086044-9BF1-484F-88FC-6AA62E31F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441336"/>
              </p:ext>
            </p:extLst>
          </p:nvPr>
        </p:nvGraphicFramePr>
        <p:xfrm>
          <a:off x="416559" y="2699303"/>
          <a:ext cx="24371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270">
                  <a:extLst>
                    <a:ext uri="{9D8B030D-6E8A-4147-A177-3AD203B41FA5}">
                      <a16:colId xmlns:a16="http://schemas.microsoft.com/office/drawing/2014/main" val="3663451130"/>
                    </a:ext>
                  </a:extLst>
                </a:gridCol>
                <a:gridCol w="1680830">
                  <a:extLst>
                    <a:ext uri="{9D8B030D-6E8A-4147-A177-3AD203B41FA5}">
                      <a16:colId xmlns:a16="http://schemas.microsoft.com/office/drawing/2014/main" val="5502435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赤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20cm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94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青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13cm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993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黄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5cm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9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白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8cm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363696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915702" y="406217"/>
            <a:ext cx="10268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赤のリボンは，白のリボンの何倍でしょう。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2DF153F-FA43-4EAD-974B-9309C168A307}"/>
              </a:ext>
            </a:extLst>
          </p:cNvPr>
          <p:cNvSpPr txBox="1"/>
          <p:nvPr/>
        </p:nvSpPr>
        <p:spPr>
          <a:xfrm>
            <a:off x="4043842" y="3472408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のリボンは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33C6B59-5B88-49E8-A659-C94E1B0E4E6A}"/>
              </a:ext>
            </a:extLst>
          </p:cNvPr>
          <p:cNvGrpSpPr/>
          <p:nvPr/>
        </p:nvGrpSpPr>
        <p:grpSpPr>
          <a:xfrm>
            <a:off x="9568951" y="3027510"/>
            <a:ext cx="1392716" cy="1440138"/>
            <a:chOff x="8279689" y="2963080"/>
            <a:chExt cx="1392716" cy="1440138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4AE07888-341E-4081-9778-13CB62FB22D1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5DA361-12BF-429B-AB1E-E441FB97C371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C46EC2E-4A19-409E-B3D9-4C8A569F2708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85204CD-71B9-41A6-B31C-169DC0D700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D4D1D6A-9149-4483-A2E9-FA4B73AB39E2}"/>
              </a:ext>
            </a:extLst>
          </p:cNvPr>
          <p:cNvSpPr txBox="1"/>
          <p:nvPr/>
        </p:nvSpPr>
        <p:spPr>
          <a:xfrm>
            <a:off x="6383625" y="3423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DA6DE41-3A20-4606-855F-71529C3495A8}"/>
              </a:ext>
            </a:extLst>
          </p:cNvPr>
          <p:cNvSpPr txBox="1"/>
          <p:nvPr/>
        </p:nvSpPr>
        <p:spPr>
          <a:xfrm>
            <a:off x="8078051" y="3479577"/>
            <a:ext cx="65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solidFill>
                  <a:schemeClr val="bg1"/>
                </a:solidFill>
              </a:rPr>
              <a:t>8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F697799-2213-4BCF-A6F8-D7C9FC6174E7}"/>
              </a:ext>
            </a:extLst>
          </p:cNvPr>
          <p:cNvSpPr txBox="1"/>
          <p:nvPr/>
        </p:nvSpPr>
        <p:spPr>
          <a:xfrm>
            <a:off x="7098296" y="3423334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C661829-6923-4442-A289-265B0E29A08D}"/>
              </a:ext>
            </a:extLst>
          </p:cNvPr>
          <p:cNvSpPr txBox="1"/>
          <p:nvPr/>
        </p:nvSpPr>
        <p:spPr>
          <a:xfrm>
            <a:off x="8779062" y="3451311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A6B6CF5-FC91-42FF-B28C-E36DC5A07EA1}"/>
              </a:ext>
            </a:extLst>
          </p:cNvPr>
          <p:cNvSpPr txBox="1"/>
          <p:nvPr/>
        </p:nvSpPr>
        <p:spPr>
          <a:xfrm>
            <a:off x="6849745" y="5543436"/>
            <a:ext cx="1264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2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96CE03D-69FA-44D1-B864-5F6E1EBED232}"/>
              </a:ext>
            </a:extLst>
          </p:cNvPr>
          <p:cNvSpPr txBox="1"/>
          <p:nvPr/>
        </p:nvSpPr>
        <p:spPr>
          <a:xfrm>
            <a:off x="9017672" y="5468068"/>
            <a:ext cx="1399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DD6A3A81-628C-4D02-95AA-598466EB4304}"/>
              </a:ext>
            </a:extLst>
          </p:cNvPr>
          <p:cNvCxnSpPr>
            <a:cxnSpLocks/>
          </p:cNvCxnSpPr>
          <p:nvPr/>
        </p:nvCxnSpPr>
        <p:spPr>
          <a:xfrm>
            <a:off x="3843638" y="3969374"/>
            <a:ext cx="176133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/>
          <p:nvPr/>
        </p:nvCxnSpPr>
        <p:spPr>
          <a:xfrm>
            <a:off x="4680737" y="1024238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/>
          <p:nvPr/>
        </p:nvCxnSpPr>
        <p:spPr>
          <a:xfrm>
            <a:off x="4700862" y="1114103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E6CE1D86-7AFA-4AB2-9A75-4B7E91655603}"/>
              </a:ext>
            </a:extLst>
          </p:cNvPr>
          <p:cNvSpPr/>
          <p:nvPr/>
        </p:nvSpPr>
        <p:spPr>
          <a:xfrm>
            <a:off x="3927763" y="2835540"/>
            <a:ext cx="1616243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FDC87AFC-31FB-43A0-85F6-08BDC07A1DAE}"/>
              </a:ext>
            </a:extLst>
          </p:cNvPr>
          <p:cNvSpPr/>
          <p:nvPr/>
        </p:nvSpPr>
        <p:spPr>
          <a:xfrm>
            <a:off x="3927763" y="4065371"/>
            <a:ext cx="1616244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吹き出し: 角を丸めた四角形 38">
            <a:extLst>
              <a:ext uri="{FF2B5EF4-FFF2-40B4-BE49-F238E27FC236}">
                <a16:creationId xmlns:a16="http://schemas.microsoft.com/office/drawing/2014/main" id="{993C58CE-931D-4135-9446-859948038B57}"/>
              </a:ext>
            </a:extLst>
          </p:cNvPr>
          <p:cNvSpPr/>
          <p:nvPr/>
        </p:nvSpPr>
        <p:spPr>
          <a:xfrm>
            <a:off x="7195798" y="1460433"/>
            <a:ext cx="2947495" cy="1245762"/>
          </a:xfrm>
          <a:prstGeom prst="wedgeRoundRectCallout">
            <a:avLst>
              <a:gd name="adj1" fmla="val -40902"/>
              <a:gd name="adj2" fmla="val -88603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B4F801ED-EB2B-4338-A6B4-80CDB111DB13}"/>
              </a:ext>
            </a:extLst>
          </p:cNvPr>
          <p:cNvSpPr/>
          <p:nvPr/>
        </p:nvSpPr>
        <p:spPr>
          <a:xfrm>
            <a:off x="1589390" y="1114103"/>
            <a:ext cx="2474276" cy="867095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166EAA50-99B2-44BB-92E0-6B54F9CAE2D4}"/>
              </a:ext>
            </a:extLst>
          </p:cNvPr>
          <p:cNvSpPr/>
          <p:nvPr/>
        </p:nvSpPr>
        <p:spPr>
          <a:xfrm>
            <a:off x="4714902" y="1206817"/>
            <a:ext cx="2300451" cy="84480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9B1C4D0-458A-4C86-8805-F8495A523498}"/>
              </a:ext>
            </a:extLst>
          </p:cNvPr>
          <p:cNvSpPr txBox="1"/>
          <p:nvPr/>
        </p:nvSpPr>
        <p:spPr>
          <a:xfrm>
            <a:off x="2093917" y="1167556"/>
            <a:ext cx="1890261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　</a:t>
            </a:r>
            <a:r>
              <a:rPr kumimoji="1" lang="en-US" altLang="ja-JP" sz="5400" b="1" dirty="0"/>
              <a:t>cm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FEB26D6-3844-4AE9-BE51-DD1D3B1C59CE}"/>
              </a:ext>
            </a:extLst>
          </p:cNvPr>
          <p:cNvSpPr txBox="1"/>
          <p:nvPr/>
        </p:nvSpPr>
        <p:spPr>
          <a:xfrm>
            <a:off x="4996203" y="1191902"/>
            <a:ext cx="2065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　</a:t>
            </a:r>
            <a:r>
              <a:rPr kumimoji="1" lang="en-US" altLang="ja-JP" sz="5400" b="1" dirty="0"/>
              <a:t>cm</a:t>
            </a:r>
            <a:endParaRPr kumimoji="1" lang="ja-JP" altLang="en-US" sz="5400" b="1" dirty="0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5DB2D347-F0F2-468D-9FE5-14B243A85EB2}"/>
              </a:ext>
            </a:extLst>
          </p:cNvPr>
          <p:cNvSpPr/>
          <p:nvPr/>
        </p:nvSpPr>
        <p:spPr>
          <a:xfrm>
            <a:off x="6187990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1A181371-5E65-42D8-B1C9-893A99E3A233}"/>
              </a:ext>
            </a:extLst>
          </p:cNvPr>
          <p:cNvSpPr/>
          <p:nvPr/>
        </p:nvSpPr>
        <p:spPr>
          <a:xfrm>
            <a:off x="7926118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2BABFE4-DE89-4030-82CD-E57137FD5F4E}"/>
              </a:ext>
            </a:extLst>
          </p:cNvPr>
          <p:cNvSpPr txBox="1"/>
          <p:nvPr/>
        </p:nvSpPr>
        <p:spPr>
          <a:xfrm>
            <a:off x="4100271" y="4742769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のリボンの</a:t>
            </a: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E566B89-F509-447D-BFB4-FE730770F4A5}"/>
              </a:ext>
            </a:extLst>
          </p:cNvPr>
          <p:cNvSpPr/>
          <p:nvPr/>
        </p:nvSpPr>
        <p:spPr>
          <a:xfrm>
            <a:off x="9653772" y="2821991"/>
            <a:ext cx="962765" cy="94016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D0BE82A9-D6A7-4725-AE61-0E0594F23B44}"/>
              </a:ext>
            </a:extLst>
          </p:cNvPr>
          <p:cNvSpPr/>
          <p:nvPr/>
        </p:nvSpPr>
        <p:spPr>
          <a:xfrm>
            <a:off x="9707107" y="4025306"/>
            <a:ext cx="962765" cy="894817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32165A9-C584-422C-9764-F3A17D906580}"/>
              </a:ext>
            </a:extLst>
          </p:cNvPr>
          <p:cNvSpPr txBox="1"/>
          <p:nvPr/>
        </p:nvSpPr>
        <p:spPr>
          <a:xfrm>
            <a:off x="5416414" y="3517798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90B69389-CDC4-40A9-8543-BB22CABDC91D}"/>
              </a:ext>
            </a:extLst>
          </p:cNvPr>
          <p:cNvGrpSpPr/>
          <p:nvPr/>
        </p:nvGrpSpPr>
        <p:grpSpPr>
          <a:xfrm>
            <a:off x="8411988" y="5164989"/>
            <a:ext cx="1088426" cy="1167683"/>
            <a:chOff x="8279689" y="2963080"/>
            <a:chExt cx="1392716" cy="1440138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C9F6C4C1-957D-482E-832A-B25C10698FDE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6D135A5D-E370-49BD-B85A-8055F4275291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F8C4EF2-F617-44D4-A208-C98123B85EFB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1B80619-E1D2-47EB-A4F9-6946836B1B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544FA62D-4BDD-415B-A3AD-DDA15056CDAD}"/>
              </a:ext>
            </a:extLst>
          </p:cNvPr>
          <p:cNvSpPr/>
          <p:nvPr/>
        </p:nvSpPr>
        <p:spPr>
          <a:xfrm>
            <a:off x="8496810" y="4966482"/>
            <a:ext cx="752414" cy="76229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1D799002-F7B7-456E-B686-B60E31CA20D5}"/>
              </a:ext>
            </a:extLst>
          </p:cNvPr>
          <p:cNvSpPr/>
          <p:nvPr/>
        </p:nvSpPr>
        <p:spPr>
          <a:xfrm>
            <a:off x="8529825" y="5988499"/>
            <a:ext cx="752414" cy="72552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87677891-685E-48E2-B256-C8E2848B1BE8}"/>
              </a:ext>
            </a:extLst>
          </p:cNvPr>
          <p:cNvSpPr txBox="1"/>
          <p:nvPr/>
        </p:nvSpPr>
        <p:spPr>
          <a:xfrm>
            <a:off x="455524" y="2135612"/>
            <a:ext cx="2398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リボンの長さ</a:t>
            </a:r>
            <a:endParaRPr kumimoji="1" lang="ja-JP" altLang="en-US" sz="1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FEFF862-53BB-414F-8034-F40272B19E14}"/>
              </a:ext>
            </a:extLst>
          </p:cNvPr>
          <p:cNvSpPr txBox="1"/>
          <p:nvPr/>
        </p:nvSpPr>
        <p:spPr>
          <a:xfrm>
            <a:off x="15352" y="28928"/>
            <a:ext cx="1812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練習問題②</a:t>
            </a:r>
            <a:endParaRPr kumimoji="1" lang="ja-JP" altLang="en-US" sz="24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8A4461E-11B1-4B85-A611-D0B43CC5C0E4}"/>
              </a:ext>
            </a:extLst>
          </p:cNvPr>
          <p:cNvSpPr txBox="1"/>
          <p:nvPr/>
        </p:nvSpPr>
        <p:spPr>
          <a:xfrm>
            <a:off x="1890277" y="1078218"/>
            <a:ext cx="1046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D03CB7D-DA86-4DB1-BCF0-AC44ED99C6BB}"/>
              </a:ext>
            </a:extLst>
          </p:cNvPr>
          <p:cNvSpPr txBox="1"/>
          <p:nvPr/>
        </p:nvSpPr>
        <p:spPr>
          <a:xfrm>
            <a:off x="5142665" y="1159984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F1E5ED4-4CB3-43FC-8C9F-95A40A236B62}"/>
              </a:ext>
            </a:extLst>
          </p:cNvPr>
          <p:cNvSpPr txBox="1"/>
          <p:nvPr/>
        </p:nvSpPr>
        <p:spPr>
          <a:xfrm>
            <a:off x="7292860" y="1437268"/>
            <a:ext cx="2972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をもとにすると</a:t>
            </a:r>
            <a:endParaRPr kumimoji="1" lang="ja-JP" altLang="en-US" sz="24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44F2A1F-BB08-4D58-986C-25682F705583}"/>
              </a:ext>
            </a:extLst>
          </p:cNvPr>
          <p:cNvSpPr txBox="1"/>
          <p:nvPr/>
        </p:nvSpPr>
        <p:spPr>
          <a:xfrm>
            <a:off x="3913784" y="2779304"/>
            <a:ext cx="1703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赤</a:t>
            </a:r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558A501-CC87-4C05-A10F-8C6CBEA33119}"/>
              </a:ext>
            </a:extLst>
          </p:cNvPr>
          <p:cNvSpPr txBox="1"/>
          <p:nvPr/>
        </p:nvSpPr>
        <p:spPr>
          <a:xfrm>
            <a:off x="4069093" y="3979463"/>
            <a:ext cx="13891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白</a:t>
            </a:r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AAC1AE8-1F24-4A34-84F2-192ECFDECF6E}"/>
              </a:ext>
            </a:extLst>
          </p:cNvPr>
          <p:cNvSpPr txBox="1"/>
          <p:nvPr/>
        </p:nvSpPr>
        <p:spPr>
          <a:xfrm>
            <a:off x="6174336" y="3340202"/>
            <a:ext cx="1046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D62FB9A1-D6C9-4104-A375-FFF3447B4617}"/>
              </a:ext>
            </a:extLst>
          </p:cNvPr>
          <p:cNvSpPr txBox="1"/>
          <p:nvPr/>
        </p:nvSpPr>
        <p:spPr>
          <a:xfrm>
            <a:off x="9631487" y="2821991"/>
            <a:ext cx="1046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C635D61-0D9B-4D69-A3E8-4EC49F9ED566}"/>
              </a:ext>
            </a:extLst>
          </p:cNvPr>
          <p:cNvSpPr txBox="1"/>
          <p:nvPr/>
        </p:nvSpPr>
        <p:spPr>
          <a:xfrm>
            <a:off x="8106761" y="3392585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2A09A0E6-E27B-4680-9FB8-AFF6DBD2C6BF}"/>
              </a:ext>
            </a:extLst>
          </p:cNvPr>
          <p:cNvSpPr txBox="1"/>
          <p:nvPr/>
        </p:nvSpPr>
        <p:spPr>
          <a:xfrm>
            <a:off x="9841291" y="3988467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A750865-8069-4FEF-AD27-A5700323EB3B}"/>
              </a:ext>
            </a:extLst>
          </p:cNvPr>
          <p:cNvSpPr txBox="1"/>
          <p:nvPr/>
        </p:nvSpPr>
        <p:spPr>
          <a:xfrm>
            <a:off x="10636622" y="3451311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6C9D4FE-09EB-46D3-8831-3A403CDBF260}"/>
              </a:ext>
            </a:extLst>
          </p:cNvPr>
          <p:cNvSpPr txBox="1"/>
          <p:nvPr/>
        </p:nvSpPr>
        <p:spPr>
          <a:xfrm>
            <a:off x="11367512" y="3771282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30BEBB5-6645-4779-B85C-E50B8BAE71B1}"/>
              </a:ext>
            </a:extLst>
          </p:cNvPr>
          <p:cNvSpPr txBox="1"/>
          <p:nvPr/>
        </p:nvSpPr>
        <p:spPr>
          <a:xfrm>
            <a:off x="11359698" y="2981729"/>
            <a:ext cx="599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8CAF5604-A24B-4940-B72B-35FE646A8975}"/>
              </a:ext>
            </a:extLst>
          </p:cNvPr>
          <p:cNvCxnSpPr>
            <a:cxnSpLocks/>
          </p:cNvCxnSpPr>
          <p:nvPr/>
        </p:nvCxnSpPr>
        <p:spPr>
          <a:xfrm flipV="1">
            <a:off x="11342583" y="3862342"/>
            <a:ext cx="599218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CC686D1F-74D5-4ED5-8030-A7578583991D}"/>
              </a:ext>
            </a:extLst>
          </p:cNvPr>
          <p:cNvSpPr txBox="1"/>
          <p:nvPr/>
        </p:nvSpPr>
        <p:spPr>
          <a:xfrm>
            <a:off x="8641010" y="5853308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DF6631CE-6280-4B06-A035-71D5DF0830B8}"/>
              </a:ext>
            </a:extLst>
          </p:cNvPr>
          <p:cNvSpPr txBox="1"/>
          <p:nvPr/>
        </p:nvSpPr>
        <p:spPr>
          <a:xfrm>
            <a:off x="8590898" y="4914441"/>
            <a:ext cx="599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1895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0086044-9BF1-484F-88FC-6AA62E31FE0B}"/>
              </a:ext>
            </a:extLst>
          </p:cNvPr>
          <p:cNvGraphicFramePr>
            <a:graphicFrameLocks noGrp="1"/>
          </p:cNvGraphicFramePr>
          <p:nvPr/>
        </p:nvGraphicFramePr>
        <p:xfrm>
          <a:off x="416559" y="2699303"/>
          <a:ext cx="24371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270">
                  <a:extLst>
                    <a:ext uri="{9D8B030D-6E8A-4147-A177-3AD203B41FA5}">
                      <a16:colId xmlns:a16="http://schemas.microsoft.com/office/drawing/2014/main" val="3663451130"/>
                    </a:ext>
                  </a:extLst>
                </a:gridCol>
                <a:gridCol w="1680830">
                  <a:extLst>
                    <a:ext uri="{9D8B030D-6E8A-4147-A177-3AD203B41FA5}">
                      <a16:colId xmlns:a16="http://schemas.microsoft.com/office/drawing/2014/main" val="5502435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赤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20cm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94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青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13cm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993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黄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5cm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9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白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8cm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363696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915702" y="406217"/>
            <a:ext cx="10268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黄</a:t>
            </a:r>
            <a:r>
              <a:rPr kumimoji="1" lang="ja-JP" altLang="en-US" sz="4000" b="1" dirty="0"/>
              <a:t>のリボンは，白のリボンの何倍でしょう。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2DF153F-FA43-4EAD-974B-9309C168A307}"/>
              </a:ext>
            </a:extLst>
          </p:cNvPr>
          <p:cNvSpPr txBox="1"/>
          <p:nvPr/>
        </p:nvSpPr>
        <p:spPr>
          <a:xfrm>
            <a:off x="4043842" y="3472408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のリボンは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33C6B59-5B88-49E8-A659-C94E1B0E4E6A}"/>
              </a:ext>
            </a:extLst>
          </p:cNvPr>
          <p:cNvGrpSpPr/>
          <p:nvPr/>
        </p:nvGrpSpPr>
        <p:grpSpPr>
          <a:xfrm>
            <a:off x="9568951" y="3027510"/>
            <a:ext cx="1392716" cy="1440138"/>
            <a:chOff x="8279689" y="2963080"/>
            <a:chExt cx="1392716" cy="1440138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4AE07888-341E-4081-9778-13CB62FB22D1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5DA361-12BF-429B-AB1E-E441FB97C371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C46EC2E-4A19-409E-B3D9-4C8A569F2708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85204CD-71B9-41A6-B31C-169DC0D700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D4D1D6A-9149-4483-A2E9-FA4B73AB39E2}"/>
              </a:ext>
            </a:extLst>
          </p:cNvPr>
          <p:cNvSpPr txBox="1"/>
          <p:nvPr/>
        </p:nvSpPr>
        <p:spPr>
          <a:xfrm>
            <a:off x="6383625" y="3423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DA6DE41-3A20-4606-855F-71529C3495A8}"/>
              </a:ext>
            </a:extLst>
          </p:cNvPr>
          <p:cNvSpPr txBox="1"/>
          <p:nvPr/>
        </p:nvSpPr>
        <p:spPr>
          <a:xfrm>
            <a:off x="8078051" y="3479577"/>
            <a:ext cx="65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solidFill>
                  <a:schemeClr val="bg1"/>
                </a:solidFill>
              </a:rPr>
              <a:t>8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F697799-2213-4BCF-A6F8-D7C9FC6174E7}"/>
              </a:ext>
            </a:extLst>
          </p:cNvPr>
          <p:cNvSpPr txBox="1"/>
          <p:nvPr/>
        </p:nvSpPr>
        <p:spPr>
          <a:xfrm>
            <a:off x="7098296" y="3423334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C661829-6923-4442-A289-265B0E29A08D}"/>
              </a:ext>
            </a:extLst>
          </p:cNvPr>
          <p:cNvSpPr txBox="1"/>
          <p:nvPr/>
        </p:nvSpPr>
        <p:spPr>
          <a:xfrm>
            <a:off x="8779062" y="3451311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A6B6CF5-FC91-42FF-B28C-E36DC5A07EA1}"/>
              </a:ext>
            </a:extLst>
          </p:cNvPr>
          <p:cNvSpPr txBox="1"/>
          <p:nvPr/>
        </p:nvSpPr>
        <p:spPr>
          <a:xfrm>
            <a:off x="6849745" y="5543436"/>
            <a:ext cx="1264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2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96CE03D-69FA-44D1-B864-5F6E1EBED232}"/>
              </a:ext>
            </a:extLst>
          </p:cNvPr>
          <p:cNvSpPr txBox="1"/>
          <p:nvPr/>
        </p:nvSpPr>
        <p:spPr>
          <a:xfrm>
            <a:off x="9017672" y="5468068"/>
            <a:ext cx="1399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DD6A3A81-628C-4D02-95AA-598466EB4304}"/>
              </a:ext>
            </a:extLst>
          </p:cNvPr>
          <p:cNvCxnSpPr>
            <a:cxnSpLocks/>
          </p:cNvCxnSpPr>
          <p:nvPr/>
        </p:nvCxnSpPr>
        <p:spPr>
          <a:xfrm>
            <a:off x="3843638" y="3969374"/>
            <a:ext cx="176133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/>
          <p:nvPr/>
        </p:nvCxnSpPr>
        <p:spPr>
          <a:xfrm>
            <a:off x="4680737" y="1024238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/>
          <p:nvPr/>
        </p:nvCxnSpPr>
        <p:spPr>
          <a:xfrm>
            <a:off x="4700862" y="1114103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E6CE1D86-7AFA-4AB2-9A75-4B7E91655603}"/>
              </a:ext>
            </a:extLst>
          </p:cNvPr>
          <p:cNvSpPr/>
          <p:nvPr/>
        </p:nvSpPr>
        <p:spPr>
          <a:xfrm>
            <a:off x="3927763" y="2835540"/>
            <a:ext cx="1616243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FDC87AFC-31FB-43A0-85F6-08BDC07A1DAE}"/>
              </a:ext>
            </a:extLst>
          </p:cNvPr>
          <p:cNvSpPr/>
          <p:nvPr/>
        </p:nvSpPr>
        <p:spPr>
          <a:xfrm>
            <a:off x="3927763" y="4065371"/>
            <a:ext cx="1616244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吹き出し: 角を丸めた四角形 38">
            <a:extLst>
              <a:ext uri="{FF2B5EF4-FFF2-40B4-BE49-F238E27FC236}">
                <a16:creationId xmlns:a16="http://schemas.microsoft.com/office/drawing/2014/main" id="{993C58CE-931D-4135-9446-859948038B57}"/>
              </a:ext>
            </a:extLst>
          </p:cNvPr>
          <p:cNvSpPr/>
          <p:nvPr/>
        </p:nvSpPr>
        <p:spPr>
          <a:xfrm>
            <a:off x="7195798" y="1460433"/>
            <a:ext cx="2947495" cy="1245762"/>
          </a:xfrm>
          <a:prstGeom prst="wedgeRoundRectCallout">
            <a:avLst>
              <a:gd name="adj1" fmla="val -40902"/>
              <a:gd name="adj2" fmla="val -88603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B4F801ED-EB2B-4338-A6B4-80CDB111DB13}"/>
              </a:ext>
            </a:extLst>
          </p:cNvPr>
          <p:cNvSpPr/>
          <p:nvPr/>
        </p:nvSpPr>
        <p:spPr>
          <a:xfrm>
            <a:off x="1589390" y="1114103"/>
            <a:ext cx="2474276" cy="867095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166EAA50-99B2-44BB-92E0-6B54F9CAE2D4}"/>
              </a:ext>
            </a:extLst>
          </p:cNvPr>
          <p:cNvSpPr/>
          <p:nvPr/>
        </p:nvSpPr>
        <p:spPr>
          <a:xfrm>
            <a:off x="4714902" y="1206817"/>
            <a:ext cx="2300451" cy="84480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9B1C4D0-458A-4C86-8805-F8495A523498}"/>
              </a:ext>
            </a:extLst>
          </p:cNvPr>
          <p:cNvSpPr txBox="1"/>
          <p:nvPr/>
        </p:nvSpPr>
        <p:spPr>
          <a:xfrm>
            <a:off x="2853659" y="1147476"/>
            <a:ext cx="127361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cm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FEB26D6-3844-4AE9-BE51-DD1D3B1C59CE}"/>
              </a:ext>
            </a:extLst>
          </p:cNvPr>
          <p:cNvSpPr txBox="1"/>
          <p:nvPr/>
        </p:nvSpPr>
        <p:spPr>
          <a:xfrm>
            <a:off x="4996203" y="1191902"/>
            <a:ext cx="2065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　</a:t>
            </a:r>
            <a:r>
              <a:rPr kumimoji="1" lang="en-US" altLang="ja-JP" sz="5400" b="1" dirty="0"/>
              <a:t>cm</a:t>
            </a:r>
            <a:endParaRPr kumimoji="1" lang="ja-JP" altLang="en-US" sz="5400" b="1" dirty="0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5DB2D347-F0F2-468D-9FE5-14B243A85EB2}"/>
              </a:ext>
            </a:extLst>
          </p:cNvPr>
          <p:cNvSpPr/>
          <p:nvPr/>
        </p:nvSpPr>
        <p:spPr>
          <a:xfrm>
            <a:off x="6187990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1A181371-5E65-42D8-B1C9-893A99E3A233}"/>
              </a:ext>
            </a:extLst>
          </p:cNvPr>
          <p:cNvSpPr/>
          <p:nvPr/>
        </p:nvSpPr>
        <p:spPr>
          <a:xfrm>
            <a:off x="7926118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2BABFE4-DE89-4030-82CD-E57137FD5F4E}"/>
              </a:ext>
            </a:extLst>
          </p:cNvPr>
          <p:cNvSpPr txBox="1"/>
          <p:nvPr/>
        </p:nvSpPr>
        <p:spPr>
          <a:xfrm>
            <a:off x="4100271" y="4742769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のリボンの</a:t>
            </a: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E566B89-F509-447D-BFB4-FE730770F4A5}"/>
              </a:ext>
            </a:extLst>
          </p:cNvPr>
          <p:cNvSpPr/>
          <p:nvPr/>
        </p:nvSpPr>
        <p:spPr>
          <a:xfrm>
            <a:off x="9653772" y="2821991"/>
            <a:ext cx="962765" cy="94016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D0BE82A9-D6A7-4725-AE61-0E0594F23B44}"/>
              </a:ext>
            </a:extLst>
          </p:cNvPr>
          <p:cNvSpPr/>
          <p:nvPr/>
        </p:nvSpPr>
        <p:spPr>
          <a:xfrm>
            <a:off x="9707107" y="4025306"/>
            <a:ext cx="962765" cy="894817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32165A9-C584-422C-9764-F3A17D906580}"/>
              </a:ext>
            </a:extLst>
          </p:cNvPr>
          <p:cNvSpPr txBox="1"/>
          <p:nvPr/>
        </p:nvSpPr>
        <p:spPr>
          <a:xfrm>
            <a:off x="5416414" y="3517798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90B69389-CDC4-40A9-8543-BB22CABDC91D}"/>
              </a:ext>
            </a:extLst>
          </p:cNvPr>
          <p:cNvGrpSpPr/>
          <p:nvPr/>
        </p:nvGrpSpPr>
        <p:grpSpPr>
          <a:xfrm>
            <a:off x="8411988" y="5164989"/>
            <a:ext cx="1088426" cy="1167683"/>
            <a:chOff x="8279689" y="2963080"/>
            <a:chExt cx="1392716" cy="1440138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C9F6C4C1-957D-482E-832A-B25C10698FDE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6D135A5D-E370-49BD-B85A-8055F4275291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F8C4EF2-F617-44D4-A208-C98123B85EFB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1B80619-E1D2-47EB-A4F9-6946836B1B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544FA62D-4BDD-415B-A3AD-DDA15056CDAD}"/>
              </a:ext>
            </a:extLst>
          </p:cNvPr>
          <p:cNvSpPr/>
          <p:nvPr/>
        </p:nvSpPr>
        <p:spPr>
          <a:xfrm>
            <a:off x="8496810" y="4966482"/>
            <a:ext cx="752414" cy="76229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1D799002-F7B7-456E-B686-B60E31CA20D5}"/>
              </a:ext>
            </a:extLst>
          </p:cNvPr>
          <p:cNvSpPr/>
          <p:nvPr/>
        </p:nvSpPr>
        <p:spPr>
          <a:xfrm>
            <a:off x="8529825" y="5988499"/>
            <a:ext cx="752414" cy="72552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87677891-685E-48E2-B256-C8E2848B1BE8}"/>
              </a:ext>
            </a:extLst>
          </p:cNvPr>
          <p:cNvSpPr txBox="1"/>
          <p:nvPr/>
        </p:nvSpPr>
        <p:spPr>
          <a:xfrm>
            <a:off x="455524" y="2135612"/>
            <a:ext cx="2398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リボンの長さ</a:t>
            </a:r>
            <a:endParaRPr kumimoji="1" lang="ja-JP" altLang="en-US" sz="1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7741976-866F-4E31-A524-0CA6A94E3524}"/>
              </a:ext>
            </a:extLst>
          </p:cNvPr>
          <p:cNvSpPr txBox="1"/>
          <p:nvPr/>
        </p:nvSpPr>
        <p:spPr>
          <a:xfrm>
            <a:off x="15352" y="28928"/>
            <a:ext cx="1812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練習問題③</a:t>
            </a:r>
            <a:endParaRPr kumimoji="1" lang="ja-JP" altLang="en-US" sz="24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CBA45774-94D6-42DE-AE00-3CB824C18819}"/>
              </a:ext>
            </a:extLst>
          </p:cNvPr>
          <p:cNvSpPr txBox="1"/>
          <p:nvPr/>
        </p:nvSpPr>
        <p:spPr>
          <a:xfrm>
            <a:off x="2142030" y="1085985"/>
            <a:ext cx="711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6F86A58-1DC1-4EB1-B76A-154B3B34F156}"/>
              </a:ext>
            </a:extLst>
          </p:cNvPr>
          <p:cNvSpPr txBox="1"/>
          <p:nvPr/>
        </p:nvSpPr>
        <p:spPr>
          <a:xfrm>
            <a:off x="5142665" y="1159984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550A1B0-57F6-4E99-8E37-6C2A8A84EBF1}"/>
              </a:ext>
            </a:extLst>
          </p:cNvPr>
          <p:cNvSpPr txBox="1"/>
          <p:nvPr/>
        </p:nvSpPr>
        <p:spPr>
          <a:xfrm>
            <a:off x="7292860" y="1437268"/>
            <a:ext cx="2972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をもとにすると</a:t>
            </a:r>
            <a:endParaRPr kumimoji="1" lang="ja-JP" altLang="en-US" sz="24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1D8E027-9509-480D-ADBD-95D651EC4E04}"/>
              </a:ext>
            </a:extLst>
          </p:cNvPr>
          <p:cNvSpPr txBox="1"/>
          <p:nvPr/>
        </p:nvSpPr>
        <p:spPr>
          <a:xfrm>
            <a:off x="4065869" y="2733749"/>
            <a:ext cx="1630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黄</a:t>
            </a:r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C2EE1DB-FB5D-4E93-A011-FD5613F0EDFC}"/>
              </a:ext>
            </a:extLst>
          </p:cNvPr>
          <p:cNvSpPr txBox="1"/>
          <p:nvPr/>
        </p:nvSpPr>
        <p:spPr>
          <a:xfrm>
            <a:off x="4086717" y="3958720"/>
            <a:ext cx="1488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白</a:t>
            </a:r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0C47609-E0DE-4973-ABF5-37F8CB683590}"/>
              </a:ext>
            </a:extLst>
          </p:cNvPr>
          <p:cNvSpPr txBox="1"/>
          <p:nvPr/>
        </p:nvSpPr>
        <p:spPr>
          <a:xfrm>
            <a:off x="6375281" y="3350776"/>
            <a:ext cx="711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D680330F-4B72-43F3-AE9E-2887F7C236DC}"/>
              </a:ext>
            </a:extLst>
          </p:cNvPr>
          <p:cNvSpPr txBox="1"/>
          <p:nvPr/>
        </p:nvSpPr>
        <p:spPr>
          <a:xfrm>
            <a:off x="8126999" y="3324282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2CE64F3-4866-4563-B996-ABCE8E1BCBC6}"/>
              </a:ext>
            </a:extLst>
          </p:cNvPr>
          <p:cNvSpPr txBox="1"/>
          <p:nvPr/>
        </p:nvSpPr>
        <p:spPr>
          <a:xfrm>
            <a:off x="9891547" y="4005983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9BF1CA59-BE10-4B85-9330-702FD4391A05}"/>
              </a:ext>
            </a:extLst>
          </p:cNvPr>
          <p:cNvSpPr txBox="1"/>
          <p:nvPr/>
        </p:nvSpPr>
        <p:spPr>
          <a:xfrm>
            <a:off x="9829264" y="2825791"/>
            <a:ext cx="711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4D786648-B14E-4F06-81C7-687B57DFF1E7}"/>
              </a:ext>
            </a:extLst>
          </p:cNvPr>
          <p:cNvSpPr txBox="1"/>
          <p:nvPr/>
        </p:nvSpPr>
        <p:spPr>
          <a:xfrm>
            <a:off x="8636987" y="5855079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40078CB4-AA46-49C7-9F4C-C32C9911B1A7}"/>
              </a:ext>
            </a:extLst>
          </p:cNvPr>
          <p:cNvSpPr txBox="1"/>
          <p:nvPr/>
        </p:nvSpPr>
        <p:spPr>
          <a:xfrm>
            <a:off x="8582908" y="4848341"/>
            <a:ext cx="711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4194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0086044-9BF1-484F-88FC-6AA62E31FE0B}"/>
              </a:ext>
            </a:extLst>
          </p:cNvPr>
          <p:cNvGraphicFramePr>
            <a:graphicFrameLocks noGrp="1"/>
          </p:cNvGraphicFramePr>
          <p:nvPr/>
        </p:nvGraphicFramePr>
        <p:xfrm>
          <a:off x="416559" y="2699303"/>
          <a:ext cx="24371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270">
                  <a:extLst>
                    <a:ext uri="{9D8B030D-6E8A-4147-A177-3AD203B41FA5}">
                      <a16:colId xmlns:a16="http://schemas.microsoft.com/office/drawing/2014/main" val="3663451130"/>
                    </a:ext>
                  </a:extLst>
                </a:gridCol>
                <a:gridCol w="1680830">
                  <a:extLst>
                    <a:ext uri="{9D8B030D-6E8A-4147-A177-3AD203B41FA5}">
                      <a16:colId xmlns:a16="http://schemas.microsoft.com/office/drawing/2014/main" val="5502435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赤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20cm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94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青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13cm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993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黄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5cm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9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白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8cm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363696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915702" y="406217"/>
            <a:ext cx="10268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</a:t>
            </a:r>
            <a:r>
              <a:rPr kumimoji="1" lang="ja-JP" altLang="en-US" sz="4000" b="1" dirty="0"/>
              <a:t>のリボンは，白のリボンの何倍でしょう。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2DF153F-FA43-4EAD-974B-9309C168A307}"/>
              </a:ext>
            </a:extLst>
          </p:cNvPr>
          <p:cNvSpPr txBox="1"/>
          <p:nvPr/>
        </p:nvSpPr>
        <p:spPr>
          <a:xfrm>
            <a:off x="4043842" y="3472408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のリボンは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33C6B59-5B88-49E8-A659-C94E1B0E4E6A}"/>
              </a:ext>
            </a:extLst>
          </p:cNvPr>
          <p:cNvGrpSpPr/>
          <p:nvPr/>
        </p:nvGrpSpPr>
        <p:grpSpPr>
          <a:xfrm>
            <a:off x="9568951" y="3027510"/>
            <a:ext cx="1392716" cy="1440138"/>
            <a:chOff x="8279689" y="2963080"/>
            <a:chExt cx="1392716" cy="1440138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4AE07888-341E-4081-9778-13CB62FB22D1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5DA361-12BF-429B-AB1E-E441FB97C371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C46EC2E-4A19-409E-B3D9-4C8A569F2708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85204CD-71B9-41A6-B31C-169DC0D700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D4D1D6A-9149-4483-A2E9-FA4B73AB39E2}"/>
              </a:ext>
            </a:extLst>
          </p:cNvPr>
          <p:cNvSpPr txBox="1"/>
          <p:nvPr/>
        </p:nvSpPr>
        <p:spPr>
          <a:xfrm>
            <a:off x="6383625" y="3423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DA6DE41-3A20-4606-855F-71529C3495A8}"/>
              </a:ext>
            </a:extLst>
          </p:cNvPr>
          <p:cNvSpPr txBox="1"/>
          <p:nvPr/>
        </p:nvSpPr>
        <p:spPr>
          <a:xfrm>
            <a:off x="8078051" y="3479577"/>
            <a:ext cx="65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solidFill>
                  <a:schemeClr val="bg1"/>
                </a:solidFill>
              </a:rPr>
              <a:t>8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F697799-2213-4BCF-A6F8-D7C9FC6174E7}"/>
              </a:ext>
            </a:extLst>
          </p:cNvPr>
          <p:cNvSpPr txBox="1"/>
          <p:nvPr/>
        </p:nvSpPr>
        <p:spPr>
          <a:xfrm>
            <a:off x="7098296" y="3423334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C661829-6923-4442-A289-265B0E29A08D}"/>
              </a:ext>
            </a:extLst>
          </p:cNvPr>
          <p:cNvSpPr txBox="1"/>
          <p:nvPr/>
        </p:nvSpPr>
        <p:spPr>
          <a:xfrm>
            <a:off x="8779062" y="3451311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A6B6CF5-FC91-42FF-B28C-E36DC5A07EA1}"/>
              </a:ext>
            </a:extLst>
          </p:cNvPr>
          <p:cNvSpPr txBox="1"/>
          <p:nvPr/>
        </p:nvSpPr>
        <p:spPr>
          <a:xfrm>
            <a:off x="6849745" y="5543436"/>
            <a:ext cx="1264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2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96CE03D-69FA-44D1-B864-5F6E1EBED232}"/>
              </a:ext>
            </a:extLst>
          </p:cNvPr>
          <p:cNvSpPr txBox="1"/>
          <p:nvPr/>
        </p:nvSpPr>
        <p:spPr>
          <a:xfrm>
            <a:off x="9017672" y="5468068"/>
            <a:ext cx="1399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DD6A3A81-628C-4D02-95AA-598466EB4304}"/>
              </a:ext>
            </a:extLst>
          </p:cNvPr>
          <p:cNvCxnSpPr>
            <a:cxnSpLocks/>
          </p:cNvCxnSpPr>
          <p:nvPr/>
        </p:nvCxnSpPr>
        <p:spPr>
          <a:xfrm>
            <a:off x="3843638" y="3969374"/>
            <a:ext cx="176133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/>
          <p:nvPr/>
        </p:nvCxnSpPr>
        <p:spPr>
          <a:xfrm>
            <a:off x="4680737" y="1024238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/>
          <p:nvPr/>
        </p:nvCxnSpPr>
        <p:spPr>
          <a:xfrm>
            <a:off x="4700862" y="1114103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E6CE1D86-7AFA-4AB2-9A75-4B7E91655603}"/>
              </a:ext>
            </a:extLst>
          </p:cNvPr>
          <p:cNvSpPr/>
          <p:nvPr/>
        </p:nvSpPr>
        <p:spPr>
          <a:xfrm>
            <a:off x="3927763" y="2835540"/>
            <a:ext cx="1616243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FDC87AFC-31FB-43A0-85F6-08BDC07A1DAE}"/>
              </a:ext>
            </a:extLst>
          </p:cNvPr>
          <p:cNvSpPr/>
          <p:nvPr/>
        </p:nvSpPr>
        <p:spPr>
          <a:xfrm>
            <a:off x="3927763" y="4065371"/>
            <a:ext cx="1616244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吹き出し: 角を丸めた四角形 38">
            <a:extLst>
              <a:ext uri="{FF2B5EF4-FFF2-40B4-BE49-F238E27FC236}">
                <a16:creationId xmlns:a16="http://schemas.microsoft.com/office/drawing/2014/main" id="{993C58CE-931D-4135-9446-859948038B57}"/>
              </a:ext>
            </a:extLst>
          </p:cNvPr>
          <p:cNvSpPr/>
          <p:nvPr/>
        </p:nvSpPr>
        <p:spPr>
          <a:xfrm>
            <a:off x="7195798" y="1460433"/>
            <a:ext cx="2947495" cy="1245762"/>
          </a:xfrm>
          <a:prstGeom prst="wedgeRoundRectCallout">
            <a:avLst>
              <a:gd name="adj1" fmla="val -40902"/>
              <a:gd name="adj2" fmla="val -88603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B4F801ED-EB2B-4338-A6B4-80CDB111DB13}"/>
              </a:ext>
            </a:extLst>
          </p:cNvPr>
          <p:cNvSpPr/>
          <p:nvPr/>
        </p:nvSpPr>
        <p:spPr>
          <a:xfrm>
            <a:off x="1589390" y="1114103"/>
            <a:ext cx="2474276" cy="867095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166EAA50-99B2-44BB-92E0-6B54F9CAE2D4}"/>
              </a:ext>
            </a:extLst>
          </p:cNvPr>
          <p:cNvSpPr/>
          <p:nvPr/>
        </p:nvSpPr>
        <p:spPr>
          <a:xfrm>
            <a:off x="4714902" y="1206817"/>
            <a:ext cx="2300451" cy="84480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9B1C4D0-458A-4C86-8805-F8495A523498}"/>
              </a:ext>
            </a:extLst>
          </p:cNvPr>
          <p:cNvSpPr txBox="1"/>
          <p:nvPr/>
        </p:nvSpPr>
        <p:spPr>
          <a:xfrm>
            <a:off x="2153581" y="1206900"/>
            <a:ext cx="1890261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　</a:t>
            </a:r>
            <a:r>
              <a:rPr kumimoji="1" lang="en-US" altLang="ja-JP" sz="5400" b="1" dirty="0"/>
              <a:t>cm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FEB26D6-3844-4AE9-BE51-DD1D3B1C59CE}"/>
              </a:ext>
            </a:extLst>
          </p:cNvPr>
          <p:cNvSpPr txBox="1"/>
          <p:nvPr/>
        </p:nvSpPr>
        <p:spPr>
          <a:xfrm>
            <a:off x="5821830" y="1221008"/>
            <a:ext cx="13106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c</a:t>
            </a:r>
            <a:r>
              <a:rPr kumimoji="1" lang="en-US" altLang="ja-JP" sz="5400" b="1" dirty="0"/>
              <a:t>m</a:t>
            </a:r>
            <a:endParaRPr kumimoji="1" lang="ja-JP" altLang="en-US" sz="5400" b="1" dirty="0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5DB2D347-F0F2-468D-9FE5-14B243A85EB2}"/>
              </a:ext>
            </a:extLst>
          </p:cNvPr>
          <p:cNvSpPr/>
          <p:nvPr/>
        </p:nvSpPr>
        <p:spPr>
          <a:xfrm>
            <a:off x="6187990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1A181371-5E65-42D8-B1C9-893A99E3A233}"/>
              </a:ext>
            </a:extLst>
          </p:cNvPr>
          <p:cNvSpPr/>
          <p:nvPr/>
        </p:nvSpPr>
        <p:spPr>
          <a:xfrm>
            <a:off x="7926118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2BABFE4-DE89-4030-82CD-E57137FD5F4E}"/>
              </a:ext>
            </a:extLst>
          </p:cNvPr>
          <p:cNvSpPr txBox="1"/>
          <p:nvPr/>
        </p:nvSpPr>
        <p:spPr>
          <a:xfrm>
            <a:off x="4100271" y="4742769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のリボンの</a:t>
            </a: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E566B89-F509-447D-BFB4-FE730770F4A5}"/>
              </a:ext>
            </a:extLst>
          </p:cNvPr>
          <p:cNvSpPr/>
          <p:nvPr/>
        </p:nvSpPr>
        <p:spPr>
          <a:xfrm>
            <a:off x="9653772" y="2821991"/>
            <a:ext cx="962765" cy="94016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D0BE82A9-D6A7-4725-AE61-0E0594F23B44}"/>
              </a:ext>
            </a:extLst>
          </p:cNvPr>
          <p:cNvSpPr/>
          <p:nvPr/>
        </p:nvSpPr>
        <p:spPr>
          <a:xfrm>
            <a:off x="9707107" y="4025306"/>
            <a:ext cx="962765" cy="894817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32165A9-C584-422C-9764-F3A17D906580}"/>
              </a:ext>
            </a:extLst>
          </p:cNvPr>
          <p:cNvSpPr txBox="1"/>
          <p:nvPr/>
        </p:nvSpPr>
        <p:spPr>
          <a:xfrm>
            <a:off x="5416414" y="3517798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90B69389-CDC4-40A9-8543-BB22CABDC91D}"/>
              </a:ext>
            </a:extLst>
          </p:cNvPr>
          <p:cNvGrpSpPr/>
          <p:nvPr/>
        </p:nvGrpSpPr>
        <p:grpSpPr>
          <a:xfrm>
            <a:off x="8411988" y="5164989"/>
            <a:ext cx="1088426" cy="1167683"/>
            <a:chOff x="8279689" y="2963080"/>
            <a:chExt cx="1392716" cy="1440138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C9F6C4C1-957D-482E-832A-B25C10698FDE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6D135A5D-E370-49BD-B85A-8055F4275291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F8C4EF2-F617-44D4-A208-C98123B85EFB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1B80619-E1D2-47EB-A4F9-6946836B1B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544FA62D-4BDD-415B-A3AD-DDA15056CDAD}"/>
              </a:ext>
            </a:extLst>
          </p:cNvPr>
          <p:cNvSpPr/>
          <p:nvPr/>
        </p:nvSpPr>
        <p:spPr>
          <a:xfrm>
            <a:off x="8496810" y="4966482"/>
            <a:ext cx="752414" cy="76229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1D799002-F7B7-456E-B686-B60E31CA20D5}"/>
              </a:ext>
            </a:extLst>
          </p:cNvPr>
          <p:cNvSpPr/>
          <p:nvPr/>
        </p:nvSpPr>
        <p:spPr>
          <a:xfrm>
            <a:off x="8529825" y="5988499"/>
            <a:ext cx="752414" cy="72552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87677891-685E-48E2-B256-C8E2848B1BE8}"/>
              </a:ext>
            </a:extLst>
          </p:cNvPr>
          <p:cNvSpPr txBox="1"/>
          <p:nvPr/>
        </p:nvSpPr>
        <p:spPr>
          <a:xfrm>
            <a:off x="455524" y="2135612"/>
            <a:ext cx="2398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リボンの長さ</a:t>
            </a:r>
            <a:endParaRPr kumimoji="1" lang="ja-JP" altLang="en-US" sz="1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2C92EDC-CD0D-4092-8876-6EA784731632}"/>
              </a:ext>
            </a:extLst>
          </p:cNvPr>
          <p:cNvSpPr txBox="1"/>
          <p:nvPr/>
        </p:nvSpPr>
        <p:spPr>
          <a:xfrm>
            <a:off x="15352" y="28928"/>
            <a:ext cx="1812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練習問題④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89B4E2B-3B73-4445-A458-FC42F45A975C}"/>
              </a:ext>
            </a:extLst>
          </p:cNvPr>
          <p:cNvSpPr txBox="1"/>
          <p:nvPr/>
        </p:nvSpPr>
        <p:spPr>
          <a:xfrm>
            <a:off x="1927955" y="1093366"/>
            <a:ext cx="1148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13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D62BABF-779E-4871-86EB-F9DD99C3C486}"/>
              </a:ext>
            </a:extLst>
          </p:cNvPr>
          <p:cNvSpPr txBox="1"/>
          <p:nvPr/>
        </p:nvSpPr>
        <p:spPr>
          <a:xfrm>
            <a:off x="5142665" y="1159984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37D13F74-453B-4AA2-82BD-0626F40910E7}"/>
              </a:ext>
            </a:extLst>
          </p:cNvPr>
          <p:cNvSpPr txBox="1"/>
          <p:nvPr/>
        </p:nvSpPr>
        <p:spPr>
          <a:xfrm>
            <a:off x="7292860" y="1437268"/>
            <a:ext cx="2972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をもとにすると</a:t>
            </a:r>
            <a:endParaRPr kumimoji="1" lang="ja-JP" altLang="en-US" sz="24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1E8FCF8-914B-4995-852E-608348B3F154}"/>
              </a:ext>
            </a:extLst>
          </p:cNvPr>
          <p:cNvSpPr txBox="1"/>
          <p:nvPr/>
        </p:nvSpPr>
        <p:spPr>
          <a:xfrm>
            <a:off x="3945220" y="2733749"/>
            <a:ext cx="1630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青</a:t>
            </a:r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13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95C79D0-D303-4F69-A405-EB9E3ED99F72}"/>
              </a:ext>
            </a:extLst>
          </p:cNvPr>
          <p:cNvSpPr txBox="1"/>
          <p:nvPr/>
        </p:nvSpPr>
        <p:spPr>
          <a:xfrm>
            <a:off x="4086717" y="3958720"/>
            <a:ext cx="1488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白</a:t>
            </a:r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6466A53-67AD-46C2-8304-E9EBFC227330}"/>
              </a:ext>
            </a:extLst>
          </p:cNvPr>
          <p:cNvSpPr txBox="1"/>
          <p:nvPr/>
        </p:nvSpPr>
        <p:spPr>
          <a:xfrm>
            <a:off x="6215940" y="3367669"/>
            <a:ext cx="917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13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853D24D-99D0-479F-8967-B584ED95EBCE}"/>
              </a:ext>
            </a:extLst>
          </p:cNvPr>
          <p:cNvSpPr txBox="1"/>
          <p:nvPr/>
        </p:nvSpPr>
        <p:spPr>
          <a:xfrm>
            <a:off x="8126999" y="3324282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E8C67F9-4B7C-4D2C-9932-DBDAACBE655B}"/>
              </a:ext>
            </a:extLst>
          </p:cNvPr>
          <p:cNvSpPr txBox="1"/>
          <p:nvPr/>
        </p:nvSpPr>
        <p:spPr>
          <a:xfrm>
            <a:off x="9891547" y="4005983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97C34521-0849-41AE-A4BB-9F3E004712B1}"/>
              </a:ext>
            </a:extLst>
          </p:cNvPr>
          <p:cNvSpPr txBox="1"/>
          <p:nvPr/>
        </p:nvSpPr>
        <p:spPr>
          <a:xfrm>
            <a:off x="9674576" y="2803464"/>
            <a:ext cx="921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13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A8D32EEF-A490-463C-BA8A-582D97B1AFC8}"/>
              </a:ext>
            </a:extLst>
          </p:cNvPr>
          <p:cNvSpPr txBox="1"/>
          <p:nvPr/>
        </p:nvSpPr>
        <p:spPr>
          <a:xfrm>
            <a:off x="8636987" y="5855079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3F7865D8-6BB1-4D0D-B922-202B01322752}"/>
              </a:ext>
            </a:extLst>
          </p:cNvPr>
          <p:cNvSpPr txBox="1"/>
          <p:nvPr/>
        </p:nvSpPr>
        <p:spPr>
          <a:xfrm>
            <a:off x="8413010" y="4835379"/>
            <a:ext cx="9860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13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7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7D64AD4-E3D0-4043-9D4B-C1BD939A6AE8}"/>
              </a:ext>
            </a:extLst>
          </p:cNvPr>
          <p:cNvSpPr txBox="1"/>
          <p:nvPr/>
        </p:nvSpPr>
        <p:spPr>
          <a:xfrm>
            <a:off x="915702" y="406217"/>
            <a:ext cx="10268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赤のリボンは，青のリボンの何倍でしょう。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763E75D-EDFB-4A59-925E-5BA4A28832E4}"/>
              </a:ext>
            </a:extLst>
          </p:cNvPr>
          <p:cNvSpPr txBox="1"/>
          <p:nvPr/>
        </p:nvSpPr>
        <p:spPr>
          <a:xfrm>
            <a:off x="4043842" y="3472408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のリボンは</a:t>
            </a: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180A986C-7B41-4435-AB82-F630830566EF}"/>
              </a:ext>
            </a:extLst>
          </p:cNvPr>
          <p:cNvGrpSpPr/>
          <p:nvPr/>
        </p:nvGrpSpPr>
        <p:grpSpPr>
          <a:xfrm>
            <a:off x="9568951" y="3027510"/>
            <a:ext cx="1392716" cy="1440138"/>
            <a:chOff x="8279689" y="2963080"/>
            <a:chExt cx="1392716" cy="1440138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C2F39091-383C-4128-B2E0-1A4A7C2030A7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FE8BAF1-892C-4B57-BDBC-B4E424A3ACF0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04A07480-6BD0-4E46-BA9B-CD76B410AC55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C15D2A48-593E-4E97-9470-65A3BBC4AE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1AE2C7D-295A-4F81-955A-1AD5C1ED1815}"/>
              </a:ext>
            </a:extLst>
          </p:cNvPr>
          <p:cNvSpPr txBox="1"/>
          <p:nvPr/>
        </p:nvSpPr>
        <p:spPr>
          <a:xfrm>
            <a:off x="6383625" y="3423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6CEB002-8A39-4A59-802E-794D2187748C}"/>
              </a:ext>
            </a:extLst>
          </p:cNvPr>
          <p:cNvSpPr txBox="1"/>
          <p:nvPr/>
        </p:nvSpPr>
        <p:spPr>
          <a:xfrm>
            <a:off x="8078051" y="3479577"/>
            <a:ext cx="65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solidFill>
                  <a:schemeClr val="bg1"/>
                </a:solidFill>
              </a:rPr>
              <a:t>8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4F1A374-5E2B-4432-BC22-8F0F7F92442C}"/>
              </a:ext>
            </a:extLst>
          </p:cNvPr>
          <p:cNvSpPr txBox="1"/>
          <p:nvPr/>
        </p:nvSpPr>
        <p:spPr>
          <a:xfrm>
            <a:off x="7098296" y="3423334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427729A-DFD8-438B-968A-0D174C78C2A5}"/>
              </a:ext>
            </a:extLst>
          </p:cNvPr>
          <p:cNvSpPr txBox="1"/>
          <p:nvPr/>
        </p:nvSpPr>
        <p:spPr>
          <a:xfrm>
            <a:off x="8779062" y="3451311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96A76EE-AADF-4C7A-A04F-272756C54BFA}"/>
              </a:ext>
            </a:extLst>
          </p:cNvPr>
          <p:cNvSpPr txBox="1"/>
          <p:nvPr/>
        </p:nvSpPr>
        <p:spPr>
          <a:xfrm>
            <a:off x="6849745" y="5543436"/>
            <a:ext cx="1264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2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CAE9003-307C-4A05-B020-7FCCCD28DB5C}"/>
              </a:ext>
            </a:extLst>
          </p:cNvPr>
          <p:cNvSpPr txBox="1"/>
          <p:nvPr/>
        </p:nvSpPr>
        <p:spPr>
          <a:xfrm>
            <a:off x="9017672" y="5468068"/>
            <a:ext cx="1399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B181B23E-5D63-464D-87AB-DB16948B0065}"/>
              </a:ext>
            </a:extLst>
          </p:cNvPr>
          <p:cNvCxnSpPr>
            <a:cxnSpLocks/>
          </p:cNvCxnSpPr>
          <p:nvPr/>
        </p:nvCxnSpPr>
        <p:spPr>
          <a:xfrm>
            <a:off x="3843638" y="3969374"/>
            <a:ext cx="176133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57C27F1-4D88-4CB0-8503-217D2FDF084B}"/>
              </a:ext>
            </a:extLst>
          </p:cNvPr>
          <p:cNvCxnSpPr/>
          <p:nvPr/>
        </p:nvCxnSpPr>
        <p:spPr>
          <a:xfrm>
            <a:off x="4680737" y="1024238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A777DF1B-6895-4E65-89DB-129DDC87AD50}"/>
              </a:ext>
            </a:extLst>
          </p:cNvPr>
          <p:cNvCxnSpPr/>
          <p:nvPr/>
        </p:nvCxnSpPr>
        <p:spPr>
          <a:xfrm>
            <a:off x="4700862" y="1114103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4B47D38E-76A4-4FD8-81BC-3C4D01A449AC}"/>
              </a:ext>
            </a:extLst>
          </p:cNvPr>
          <p:cNvSpPr/>
          <p:nvPr/>
        </p:nvSpPr>
        <p:spPr>
          <a:xfrm>
            <a:off x="3927763" y="2835540"/>
            <a:ext cx="1616243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A68BABD-F090-4CA2-A7D8-B9B96F4FBCC3}"/>
              </a:ext>
            </a:extLst>
          </p:cNvPr>
          <p:cNvSpPr/>
          <p:nvPr/>
        </p:nvSpPr>
        <p:spPr>
          <a:xfrm>
            <a:off x="3927763" y="4065371"/>
            <a:ext cx="1616244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D98BEAC6-05D0-4186-AD0E-EA69FFB68199}"/>
              </a:ext>
            </a:extLst>
          </p:cNvPr>
          <p:cNvSpPr/>
          <p:nvPr/>
        </p:nvSpPr>
        <p:spPr>
          <a:xfrm>
            <a:off x="7195798" y="1460433"/>
            <a:ext cx="2947495" cy="1245762"/>
          </a:xfrm>
          <a:prstGeom prst="wedgeRoundRectCallout">
            <a:avLst>
              <a:gd name="adj1" fmla="val -40902"/>
              <a:gd name="adj2" fmla="val -88603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222DABEF-7DD9-4601-BBB9-7ECA14E422A5}"/>
              </a:ext>
            </a:extLst>
          </p:cNvPr>
          <p:cNvSpPr/>
          <p:nvPr/>
        </p:nvSpPr>
        <p:spPr>
          <a:xfrm>
            <a:off x="1589390" y="1114103"/>
            <a:ext cx="2474276" cy="867095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95BFD0C2-9197-4AA2-8E14-83B768C1FD58}"/>
              </a:ext>
            </a:extLst>
          </p:cNvPr>
          <p:cNvSpPr/>
          <p:nvPr/>
        </p:nvSpPr>
        <p:spPr>
          <a:xfrm>
            <a:off x="4714902" y="1206817"/>
            <a:ext cx="2300451" cy="84480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468C488-F24C-4A28-B62B-E69F647264F4}"/>
              </a:ext>
            </a:extLst>
          </p:cNvPr>
          <p:cNvSpPr txBox="1"/>
          <p:nvPr/>
        </p:nvSpPr>
        <p:spPr>
          <a:xfrm>
            <a:off x="1828342" y="1167556"/>
            <a:ext cx="2201244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　　</a:t>
            </a:r>
            <a:r>
              <a:rPr kumimoji="1" lang="en-US" altLang="ja-JP" sz="5400" b="1" dirty="0"/>
              <a:t>m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71A6EB2-859F-4281-8691-863842CF8021}"/>
              </a:ext>
            </a:extLst>
          </p:cNvPr>
          <p:cNvSpPr txBox="1"/>
          <p:nvPr/>
        </p:nvSpPr>
        <p:spPr>
          <a:xfrm>
            <a:off x="5445766" y="1191902"/>
            <a:ext cx="1616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　</a:t>
            </a:r>
            <a:r>
              <a:rPr kumimoji="1" lang="en-US" altLang="ja-JP" sz="5400" b="1" dirty="0"/>
              <a:t>m</a:t>
            </a:r>
            <a:endParaRPr kumimoji="1" lang="ja-JP" altLang="en-US" sz="5400" b="1" dirty="0"/>
          </a:p>
        </p:txBody>
      </p:sp>
      <p:graphicFrame>
        <p:nvGraphicFramePr>
          <p:cNvPr id="53" name="表 12">
            <a:extLst>
              <a:ext uri="{FF2B5EF4-FFF2-40B4-BE49-F238E27FC236}">
                <a16:creationId xmlns:a16="http://schemas.microsoft.com/office/drawing/2014/main" id="{26B9DD53-6F58-402A-AC6F-8662141EE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622520"/>
              </p:ext>
            </p:extLst>
          </p:nvPr>
        </p:nvGraphicFramePr>
        <p:xfrm>
          <a:off x="147512" y="2414337"/>
          <a:ext cx="336165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231">
                  <a:extLst>
                    <a:ext uri="{9D8B030D-6E8A-4147-A177-3AD203B41FA5}">
                      <a16:colId xmlns:a16="http://schemas.microsoft.com/office/drawing/2014/main" val="3950938584"/>
                    </a:ext>
                  </a:extLst>
                </a:gridCol>
                <a:gridCol w="1947428">
                  <a:extLst>
                    <a:ext uri="{9D8B030D-6E8A-4147-A177-3AD203B41FA5}">
                      <a16:colId xmlns:a16="http://schemas.microsoft.com/office/drawing/2014/main" val="3101728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リボン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長さ（ｍ）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58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74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922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23791"/>
                  </a:ext>
                </a:extLst>
              </a:tr>
            </a:tbl>
          </a:graphicData>
        </a:graphic>
      </p:graphicFrame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F7884B22-7649-464B-AE1E-263FA5724611}"/>
              </a:ext>
            </a:extLst>
          </p:cNvPr>
          <p:cNvSpPr/>
          <p:nvPr/>
        </p:nvSpPr>
        <p:spPr>
          <a:xfrm>
            <a:off x="6187990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27347FFE-372B-4F5C-8075-80C6BC7D671B}"/>
              </a:ext>
            </a:extLst>
          </p:cNvPr>
          <p:cNvSpPr/>
          <p:nvPr/>
        </p:nvSpPr>
        <p:spPr>
          <a:xfrm>
            <a:off x="7926118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C53543D-9E9E-40A4-8351-C68400D47040}"/>
              </a:ext>
            </a:extLst>
          </p:cNvPr>
          <p:cNvSpPr txBox="1"/>
          <p:nvPr/>
        </p:nvSpPr>
        <p:spPr>
          <a:xfrm>
            <a:off x="4100271" y="4742769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のリボンの</a:t>
            </a: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508D202B-3567-4E85-83CE-80D2B4BDDD3D}"/>
              </a:ext>
            </a:extLst>
          </p:cNvPr>
          <p:cNvSpPr/>
          <p:nvPr/>
        </p:nvSpPr>
        <p:spPr>
          <a:xfrm>
            <a:off x="9653772" y="2821991"/>
            <a:ext cx="962765" cy="94016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DDE62B87-2AF6-439B-940A-D7972D8E713A}"/>
              </a:ext>
            </a:extLst>
          </p:cNvPr>
          <p:cNvSpPr/>
          <p:nvPr/>
        </p:nvSpPr>
        <p:spPr>
          <a:xfrm>
            <a:off x="9707107" y="4025306"/>
            <a:ext cx="962765" cy="894817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72D8FFF-115F-482A-ADD0-421D88035E10}"/>
              </a:ext>
            </a:extLst>
          </p:cNvPr>
          <p:cNvSpPr txBox="1"/>
          <p:nvPr/>
        </p:nvSpPr>
        <p:spPr>
          <a:xfrm>
            <a:off x="5416414" y="3517798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66E6EF97-2916-4F6A-862E-F24853BCCE10}"/>
              </a:ext>
            </a:extLst>
          </p:cNvPr>
          <p:cNvGrpSpPr/>
          <p:nvPr/>
        </p:nvGrpSpPr>
        <p:grpSpPr>
          <a:xfrm>
            <a:off x="8411988" y="5164989"/>
            <a:ext cx="1088426" cy="1167683"/>
            <a:chOff x="8279689" y="2963080"/>
            <a:chExt cx="1392716" cy="1440138"/>
          </a:xfrm>
        </p:grpSpPr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69A84ED5-2126-430B-A48A-C850AEEDB0F6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D6708CAB-10BF-4E67-AD5C-A287515855D2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6B83C245-B0D0-458A-B965-B1A489E4EE71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FCA566F3-CFDB-45EE-AEA6-831B336C13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DBC2DE01-0C25-4296-B51B-D0456FD75F81}"/>
              </a:ext>
            </a:extLst>
          </p:cNvPr>
          <p:cNvSpPr/>
          <p:nvPr/>
        </p:nvSpPr>
        <p:spPr>
          <a:xfrm>
            <a:off x="8496810" y="4966482"/>
            <a:ext cx="752414" cy="76229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05662251-AD05-4538-BAAA-0BDCA141F084}"/>
              </a:ext>
            </a:extLst>
          </p:cNvPr>
          <p:cNvSpPr/>
          <p:nvPr/>
        </p:nvSpPr>
        <p:spPr>
          <a:xfrm>
            <a:off x="8529825" y="5988499"/>
            <a:ext cx="752414" cy="72552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F4B647F7-271F-46C0-9618-310D5B1C4950}"/>
              </a:ext>
            </a:extLst>
          </p:cNvPr>
          <p:cNvSpPr txBox="1"/>
          <p:nvPr/>
        </p:nvSpPr>
        <p:spPr>
          <a:xfrm>
            <a:off x="15352" y="28928"/>
            <a:ext cx="1812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練習問題⑤</a:t>
            </a:r>
            <a:endParaRPr kumimoji="1" lang="ja-JP" altLang="en-US" sz="24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46681BC-D770-4A5E-AF99-EF298B6A7022}"/>
              </a:ext>
            </a:extLst>
          </p:cNvPr>
          <p:cNvSpPr txBox="1"/>
          <p:nvPr/>
        </p:nvSpPr>
        <p:spPr>
          <a:xfrm>
            <a:off x="2354695" y="1078218"/>
            <a:ext cx="1148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5F157DA-D23D-4750-8FCB-0039AD260F57}"/>
              </a:ext>
            </a:extLst>
          </p:cNvPr>
          <p:cNvSpPr txBox="1"/>
          <p:nvPr/>
        </p:nvSpPr>
        <p:spPr>
          <a:xfrm>
            <a:off x="5142665" y="1159984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E182BFD-91E1-476D-8AD8-3C90EB9C6CC5}"/>
              </a:ext>
            </a:extLst>
          </p:cNvPr>
          <p:cNvSpPr txBox="1"/>
          <p:nvPr/>
        </p:nvSpPr>
        <p:spPr>
          <a:xfrm>
            <a:off x="7292860" y="1437268"/>
            <a:ext cx="2972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をもとにすると</a:t>
            </a:r>
            <a:endParaRPr kumimoji="1" lang="ja-JP" altLang="en-US" sz="24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806E98B-AFCD-4932-8899-14D3E75499EF}"/>
              </a:ext>
            </a:extLst>
          </p:cNvPr>
          <p:cNvSpPr txBox="1"/>
          <p:nvPr/>
        </p:nvSpPr>
        <p:spPr>
          <a:xfrm>
            <a:off x="4068043" y="2742972"/>
            <a:ext cx="1630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赤</a:t>
            </a:r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59637B6B-8202-4D6D-BFF0-3D2A5DA36B61}"/>
              </a:ext>
            </a:extLst>
          </p:cNvPr>
          <p:cNvSpPr txBox="1"/>
          <p:nvPr/>
        </p:nvSpPr>
        <p:spPr>
          <a:xfrm>
            <a:off x="4086717" y="3958720"/>
            <a:ext cx="1488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青</a:t>
            </a:r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A83595B-6238-4369-945E-943177B28564}"/>
              </a:ext>
            </a:extLst>
          </p:cNvPr>
          <p:cNvSpPr txBox="1"/>
          <p:nvPr/>
        </p:nvSpPr>
        <p:spPr>
          <a:xfrm>
            <a:off x="6375281" y="3391334"/>
            <a:ext cx="917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9E6B804C-6A25-4FC9-9007-7B979AD9FE67}"/>
              </a:ext>
            </a:extLst>
          </p:cNvPr>
          <p:cNvSpPr txBox="1"/>
          <p:nvPr/>
        </p:nvSpPr>
        <p:spPr>
          <a:xfrm>
            <a:off x="8126999" y="3324282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3125B04-88FB-4DA6-B3DD-970F3CAD0CEC}"/>
              </a:ext>
            </a:extLst>
          </p:cNvPr>
          <p:cNvSpPr txBox="1"/>
          <p:nvPr/>
        </p:nvSpPr>
        <p:spPr>
          <a:xfrm>
            <a:off x="9891547" y="4005983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3C910DC3-8A7B-48A9-ADE1-87B6A6CD406E}"/>
              </a:ext>
            </a:extLst>
          </p:cNvPr>
          <p:cNvSpPr txBox="1"/>
          <p:nvPr/>
        </p:nvSpPr>
        <p:spPr>
          <a:xfrm>
            <a:off x="9853203" y="2851871"/>
            <a:ext cx="921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55D8D81-B725-4731-B120-F5A525093E90}"/>
              </a:ext>
            </a:extLst>
          </p:cNvPr>
          <p:cNvSpPr txBox="1"/>
          <p:nvPr/>
        </p:nvSpPr>
        <p:spPr>
          <a:xfrm>
            <a:off x="8636987" y="5855079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8C24FF68-E194-4E1D-9DC3-CB2F62BA27F6}"/>
              </a:ext>
            </a:extLst>
          </p:cNvPr>
          <p:cNvSpPr txBox="1"/>
          <p:nvPr/>
        </p:nvSpPr>
        <p:spPr>
          <a:xfrm>
            <a:off x="8598976" y="4851600"/>
            <a:ext cx="9860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328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7D64AD4-E3D0-4043-9D4B-C1BD939A6AE8}"/>
              </a:ext>
            </a:extLst>
          </p:cNvPr>
          <p:cNvSpPr txBox="1"/>
          <p:nvPr/>
        </p:nvSpPr>
        <p:spPr>
          <a:xfrm>
            <a:off x="915702" y="406217"/>
            <a:ext cx="10268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緑のリボンは，青のリボンの何倍でしょう。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763E75D-EDFB-4A59-925E-5BA4A28832E4}"/>
              </a:ext>
            </a:extLst>
          </p:cNvPr>
          <p:cNvSpPr txBox="1"/>
          <p:nvPr/>
        </p:nvSpPr>
        <p:spPr>
          <a:xfrm>
            <a:off x="4043842" y="3472408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のリボンは</a:t>
            </a: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180A986C-7B41-4435-AB82-F630830566EF}"/>
              </a:ext>
            </a:extLst>
          </p:cNvPr>
          <p:cNvGrpSpPr/>
          <p:nvPr/>
        </p:nvGrpSpPr>
        <p:grpSpPr>
          <a:xfrm>
            <a:off x="9568951" y="3027510"/>
            <a:ext cx="1392716" cy="1440138"/>
            <a:chOff x="8279689" y="2963080"/>
            <a:chExt cx="1392716" cy="1440138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C2F39091-383C-4128-B2E0-1A4A7C2030A7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FE8BAF1-892C-4B57-BDBC-B4E424A3ACF0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04A07480-6BD0-4E46-BA9B-CD76B410AC55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C15D2A48-593E-4E97-9470-65A3BBC4AE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1AE2C7D-295A-4F81-955A-1AD5C1ED1815}"/>
              </a:ext>
            </a:extLst>
          </p:cNvPr>
          <p:cNvSpPr txBox="1"/>
          <p:nvPr/>
        </p:nvSpPr>
        <p:spPr>
          <a:xfrm>
            <a:off x="6383625" y="3423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6CEB002-8A39-4A59-802E-794D2187748C}"/>
              </a:ext>
            </a:extLst>
          </p:cNvPr>
          <p:cNvSpPr txBox="1"/>
          <p:nvPr/>
        </p:nvSpPr>
        <p:spPr>
          <a:xfrm>
            <a:off x="8078051" y="3479577"/>
            <a:ext cx="65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solidFill>
                  <a:schemeClr val="bg1"/>
                </a:solidFill>
              </a:rPr>
              <a:t>8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4F1A374-5E2B-4432-BC22-8F0F7F92442C}"/>
              </a:ext>
            </a:extLst>
          </p:cNvPr>
          <p:cNvSpPr txBox="1"/>
          <p:nvPr/>
        </p:nvSpPr>
        <p:spPr>
          <a:xfrm>
            <a:off x="7098296" y="3423334"/>
            <a:ext cx="9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427729A-DFD8-438B-968A-0D174C78C2A5}"/>
              </a:ext>
            </a:extLst>
          </p:cNvPr>
          <p:cNvSpPr txBox="1"/>
          <p:nvPr/>
        </p:nvSpPr>
        <p:spPr>
          <a:xfrm>
            <a:off x="8779062" y="3451311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96A76EE-AADF-4C7A-A04F-272756C54BFA}"/>
              </a:ext>
            </a:extLst>
          </p:cNvPr>
          <p:cNvSpPr txBox="1"/>
          <p:nvPr/>
        </p:nvSpPr>
        <p:spPr>
          <a:xfrm>
            <a:off x="6849745" y="5543436"/>
            <a:ext cx="1264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2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CAE9003-307C-4A05-B020-7FCCCD28DB5C}"/>
              </a:ext>
            </a:extLst>
          </p:cNvPr>
          <p:cNvSpPr txBox="1"/>
          <p:nvPr/>
        </p:nvSpPr>
        <p:spPr>
          <a:xfrm>
            <a:off x="9017672" y="5468068"/>
            <a:ext cx="1399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B181B23E-5D63-464D-87AB-DB16948B0065}"/>
              </a:ext>
            </a:extLst>
          </p:cNvPr>
          <p:cNvCxnSpPr>
            <a:cxnSpLocks/>
          </p:cNvCxnSpPr>
          <p:nvPr/>
        </p:nvCxnSpPr>
        <p:spPr>
          <a:xfrm>
            <a:off x="3843638" y="3969374"/>
            <a:ext cx="176133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57C27F1-4D88-4CB0-8503-217D2FDF084B}"/>
              </a:ext>
            </a:extLst>
          </p:cNvPr>
          <p:cNvCxnSpPr/>
          <p:nvPr/>
        </p:nvCxnSpPr>
        <p:spPr>
          <a:xfrm>
            <a:off x="4680737" y="1024238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A777DF1B-6895-4E65-89DB-129DDC87AD50}"/>
              </a:ext>
            </a:extLst>
          </p:cNvPr>
          <p:cNvCxnSpPr/>
          <p:nvPr/>
        </p:nvCxnSpPr>
        <p:spPr>
          <a:xfrm>
            <a:off x="4700862" y="1114103"/>
            <a:ext cx="24003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4B47D38E-76A4-4FD8-81BC-3C4D01A449AC}"/>
              </a:ext>
            </a:extLst>
          </p:cNvPr>
          <p:cNvSpPr/>
          <p:nvPr/>
        </p:nvSpPr>
        <p:spPr>
          <a:xfrm>
            <a:off x="3927763" y="2835540"/>
            <a:ext cx="1616243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A68BABD-F090-4CA2-A7D8-B9B96F4FBCC3}"/>
              </a:ext>
            </a:extLst>
          </p:cNvPr>
          <p:cNvSpPr/>
          <p:nvPr/>
        </p:nvSpPr>
        <p:spPr>
          <a:xfrm>
            <a:off x="3927763" y="4065371"/>
            <a:ext cx="1616244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D98BEAC6-05D0-4186-AD0E-EA69FFB68199}"/>
              </a:ext>
            </a:extLst>
          </p:cNvPr>
          <p:cNvSpPr/>
          <p:nvPr/>
        </p:nvSpPr>
        <p:spPr>
          <a:xfrm>
            <a:off x="7195798" y="1460433"/>
            <a:ext cx="2947495" cy="1245762"/>
          </a:xfrm>
          <a:prstGeom prst="wedgeRoundRectCallout">
            <a:avLst>
              <a:gd name="adj1" fmla="val -40902"/>
              <a:gd name="adj2" fmla="val -88603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222DABEF-7DD9-4601-BBB9-7ECA14E422A5}"/>
              </a:ext>
            </a:extLst>
          </p:cNvPr>
          <p:cNvSpPr/>
          <p:nvPr/>
        </p:nvSpPr>
        <p:spPr>
          <a:xfrm>
            <a:off x="1589390" y="1114103"/>
            <a:ext cx="2474276" cy="867095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95BFD0C2-9197-4AA2-8E14-83B768C1FD58}"/>
              </a:ext>
            </a:extLst>
          </p:cNvPr>
          <p:cNvSpPr/>
          <p:nvPr/>
        </p:nvSpPr>
        <p:spPr>
          <a:xfrm>
            <a:off x="4714902" y="1206817"/>
            <a:ext cx="2300451" cy="84480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468C488-F24C-4A28-B62B-E69F647264F4}"/>
              </a:ext>
            </a:extLst>
          </p:cNvPr>
          <p:cNvSpPr txBox="1"/>
          <p:nvPr/>
        </p:nvSpPr>
        <p:spPr>
          <a:xfrm>
            <a:off x="1828342" y="1167556"/>
            <a:ext cx="2201244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　　</a:t>
            </a:r>
            <a:r>
              <a:rPr kumimoji="1" lang="en-US" altLang="ja-JP" sz="5400" b="1" dirty="0"/>
              <a:t>m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71A6EB2-859F-4281-8691-863842CF8021}"/>
              </a:ext>
            </a:extLst>
          </p:cNvPr>
          <p:cNvSpPr txBox="1"/>
          <p:nvPr/>
        </p:nvSpPr>
        <p:spPr>
          <a:xfrm>
            <a:off x="5445766" y="1191902"/>
            <a:ext cx="1616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　</a:t>
            </a:r>
            <a:r>
              <a:rPr kumimoji="1" lang="en-US" altLang="ja-JP" sz="5400" b="1" dirty="0"/>
              <a:t>m</a:t>
            </a:r>
            <a:endParaRPr kumimoji="1" lang="ja-JP" altLang="en-US" sz="5400" b="1" dirty="0"/>
          </a:p>
        </p:txBody>
      </p:sp>
      <p:graphicFrame>
        <p:nvGraphicFramePr>
          <p:cNvPr id="53" name="表 12">
            <a:extLst>
              <a:ext uri="{FF2B5EF4-FFF2-40B4-BE49-F238E27FC236}">
                <a16:creationId xmlns:a16="http://schemas.microsoft.com/office/drawing/2014/main" id="{26B9DD53-6F58-402A-AC6F-8662141EE97D}"/>
              </a:ext>
            </a:extLst>
          </p:cNvPr>
          <p:cNvGraphicFramePr>
            <a:graphicFrameLocks noGrp="1"/>
          </p:cNvGraphicFramePr>
          <p:nvPr/>
        </p:nvGraphicFramePr>
        <p:xfrm>
          <a:off x="147512" y="2414337"/>
          <a:ext cx="336165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231">
                  <a:extLst>
                    <a:ext uri="{9D8B030D-6E8A-4147-A177-3AD203B41FA5}">
                      <a16:colId xmlns:a16="http://schemas.microsoft.com/office/drawing/2014/main" val="3950938584"/>
                    </a:ext>
                  </a:extLst>
                </a:gridCol>
                <a:gridCol w="1947428">
                  <a:extLst>
                    <a:ext uri="{9D8B030D-6E8A-4147-A177-3AD203B41FA5}">
                      <a16:colId xmlns:a16="http://schemas.microsoft.com/office/drawing/2014/main" val="3101728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リボン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長さ（ｍ）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58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74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922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23791"/>
                  </a:ext>
                </a:extLst>
              </a:tr>
            </a:tbl>
          </a:graphicData>
        </a:graphic>
      </p:graphicFrame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F7884B22-7649-464B-AE1E-263FA5724611}"/>
              </a:ext>
            </a:extLst>
          </p:cNvPr>
          <p:cNvSpPr/>
          <p:nvPr/>
        </p:nvSpPr>
        <p:spPr>
          <a:xfrm>
            <a:off x="6187990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27347FFE-372B-4F5C-8075-80C6BC7D671B}"/>
              </a:ext>
            </a:extLst>
          </p:cNvPr>
          <p:cNvSpPr/>
          <p:nvPr/>
        </p:nvSpPr>
        <p:spPr>
          <a:xfrm>
            <a:off x="7926118" y="3313536"/>
            <a:ext cx="962765" cy="103159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C53543D-9E9E-40A4-8351-C68400D47040}"/>
              </a:ext>
            </a:extLst>
          </p:cNvPr>
          <p:cNvSpPr txBox="1"/>
          <p:nvPr/>
        </p:nvSpPr>
        <p:spPr>
          <a:xfrm>
            <a:off x="4100271" y="4742769"/>
            <a:ext cx="15609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のリボンの</a:t>
            </a: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508D202B-3567-4E85-83CE-80D2B4BDDD3D}"/>
              </a:ext>
            </a:extLst>
          </p:cNvPr>
          <p:cNvSpPr/>
          <p:nvPr/>
        </p:nvSpPr>
        <p:spPr>
          <a:xfrm>
            <a:off x="9653772" y="2821991"/>
            <a:ext cx="962765" cy="94016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DDE62B87-2AF6-439B-940A-D7972D8E713A}"/>
              </a:ext>
            </a:extLst>
          </p:cNvPr>
          <p:cNvSpPr/>
          <p:nvPr/>
        </p:nvSpPr>
        <p:spPr>
          <a:xfrm>
            <a:off x="9707107" y="4025306"/>
            <a:ext cx="962765" cy="894817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72D8FFF-115F-482A-ADD0-421D88035E10}"/>
              </a:ext>
            </a:extLst>
          </p:cNvPr>
          <p:cNvSpPr txBox="1"/>
          <p:nvPr/>
        </p:nvSpPr>
        <p:spPr>
          <a:xfrm>
            <a:off x="5416414" y="3517798"/>
            <a:ext cx="81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＝</a:t>
            </a:r>
          </a:p>
        </p:txBody>
      </p: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66E6EF97-2916-4F6A-862E-F24853BCCE10}"/>
              </a:ext>
            </a:extLst>
          </p:cNvPr>
          <p:cNvGrpSpPr/>
          <p:nvPr/>
        </p:nvGrpSpPr>
        <p:grpSpPr>
          <a:xfrm>
            <a:off x="8411988" y="5164989"/>
            <a:ext cx="1088426" cy="1167683"/>
            <a:chOff x="8279689" y="2963080"/>
            <a:chExt cx="1392716" cy="1440138"/>
          </a:xfrm>
        </p:grpSpPr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69A84ED5-2126-430B-A48A-C850AEEDB0F6}"/>
                </a:ext>
              </a:extLst>
            </p:cNvPr>
            <p:cNvGrpSpPr/>
            <p:nvPr/>
          </p:nvGrpSpPr>
          <p:grpSpPr>
            <a:xfrm>
              <a:off x="8473970" y="2963080"/>
              <a:ext cx="1198435" cy="1440138"/>
              <a:chOff x="8476284" y="2959416"/>
              <a:chExt cx="1198435" cy="1440138"/>
            </a:xfrm>
          </p:grpSpPr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D6708CAB-10BF-4E67-AD5C-A287515855D2}"/>
                  </a:ext>
                </a:extLst>
              </p:cNvPr>
              <p:cNvSpPr txBox="1"/>
              <p:nvPr/>
            </p:nvSpPr>
            <p:spPr>
              <a:xfrm>
                <a:off x="8500707" y="2959416"/>
                <a:ext cx="9627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6B83C245-B0D0-458A-B965-B1A489E4EE71}"/>
                  </a:ext>
                </a:extLst>
              </p:cNvPr>
              <p:cNvSpPr txBox="1"/>
              <p:nvPr/>
            </p:nvSpPr>
            <p:spPr>
              <a:xfrm>
                <a:off x="8476284" y="3691668"/>
                <a:ext cx="1198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FCA566F3-CFDB-45EE-AEA6-831B336C13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9689" y="3814188"/>
              <a:ext cx="1198435" cy="133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DBC2DE01-0C25-4296-B51B-D0456FD75F81}"/>
              </a:ext>
            </a:extLst>
          </p:cNvPr>
          <p:cNvSpPr/>
          <p:nvPr/>
        </p:nvSpPr>
        <p:spPr>
          <a:xfrm>
            <a:off x="8496810" y="4966482"/>
            <a:ext cx="752414" cy="76229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05662251-AD05-4538-BAAA-0BDCA141F084}"/>
              </a:ext>
            </a:extLst>
          </p:cNvPr>
          <p:cNvSpPr/>
          <p:nvPr/>
        </p:nvSpPr>
        <p:spPr>
          <a:xfrm>
            <a:off x="8529825" y="5988499"/>
            <a:ext cx="752414" cy="72552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1556F2D-8991-42C2-A95C-93D55122DD10}"/>
              </a:ext>
            </a:extLst>
          </p:cNvPr>
          <p:cNvSpPr txBox="1"/>
          <p:nvPr/>
        </p:nvSpPr>
        <p:spPr>
          <a:xfrm>
            <a:off x="15352" y="28928"/>
            <a:ext cx="1812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練習問題⑥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EE6973D-E57C-4418-96A3-9EE7EF730073}"/>
              </a:ext>
            </a:extLst>
          </p:cNvPr>
          <p:cNvSpPr txBox="1"/>
          <p:nvPr/>
        </p:nvSpPr>
        <p:spPr>
          <a:xfrm>
            <a:off x="2354695" y="1078218"/>
            <a:ext cx="1148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11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012C0AC-0F9E-482A-B310-9243791ED37F}"/>
              </a:ext>
            </a:extLst>
          </p:cNvPr>
          <p:cNvSpPr txBox="1"/>
          <p:nvPr/>
        </p:nvSpPr>
        <p:spPr>
          <a:xfrm>
            <a:off x="5142665" y="1159984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CBF727E-8CC6-4C63-AB3D-ED2F462717B6}"/>
              </a:ext>
            </a:extLst>
          </p:cNvPr>
          <p:cNvSpPr txBox="1"/>
          <p:nvPr/>
        </p:nvSpPr>
        <p:spPr>
          <a:xfrm>
            <a:off x="7292860" y="1437268"/>
            <a:ext cx="2972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をもとにすると</a:t>
            </a:r>
            <a:endParaRPr kumimoji="1" lang="ja-JP" altLang="en-US" sz="24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CDB2F1F-BE06-4C23-A17B-FCC43ABF25AF}"/>
              </a:ext>
            </a:extLst>
          </p:cNvPr>
          <p:cNvSpPr txBox="1"/>
          <p:nvPr/>
        </p:nvSpPr>
        <p:spPr>
          <a:xfrm>
            <a:off x="4068043" y="2742972"/>
            <a:ext cx="1630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緑</a:t>
            </a:r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11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91EF717-A881-4086-A135-C1E52AA4C942}"/>
              </a:ext>
            </a:extLst>
          </p:cNvPr>
          <p:cNvSpPr txBox="1"/>
          <p:nvPr/>
        </p:nvSpPr>
        <p:spPr>
          <a:xfrm>
            <a:off x="4086717" y="3958720"/>
            <a:ext cx="1488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青</a:t>
            </a:r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8EFE9072-65FF-4A15-8F0C-DE497BA03A41}"/>
              </a:ext>
            </a:extLst>
          </p:cNvPr>
          <p:cNvSpPr txBox="1"/>
          <p:nvPr/>
        </p:nvSpPr>
        <p:spPr>
          <a:xfrm>
            <a:off x="6235069" y="3350243"/>
            <a:ext cx="917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11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3D5A021B-D302-451C-9501-9D86552FD2CD}"/>
              </a:ext>
            </a:extLst>
          </p:cNvPr>
          <p:cNvSpPr txBox="1"/>
          <p:nvPr/>
        </p:nvSpPr>
        <p:spPr>
          <a:xfrm>
            <a:off x="8126999" y="3324282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01DFBFF-142A-4D4F-A7B8-09EBDDFAF521}"/>
              </a:ext>
            </a:extLst>
          </p:cNvPr>
          <p:cNvSpPr txBox="1"/>
          <p:nvPr/>
        </p:nvSpPr>
        <p:spPr>
          <a:xfrm>
            <a:off x="9891547" y="4005983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E063C5BD-0D15-4751-AAC6-79D668DE29D9}"/>
              </a:ext>
            </a:extLst>
          </p:cNvPr>
          <p:cNvSpPr txBox="1"/>
          <p:nvPr/>
        </p:nvSpPr>
        <p:spPr>
          <a:xfrm>
            <a:off x="9729691" y="2842731"/>
            <a:ext cx="921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11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7A029AB7-4F3A-4D33-98E0-4C0A1055A822}"/>
              </a:ext>
            </a:extLst>
          </p:cNvPr>
          <p:cNvSpPr txBox="1"/>
          <p:nvPr/>
        </p:nvSpPr>
        <p:spPr>
          <a:xfrm>
            <a:off x="8636987" y="5855079"/>
            <a:ext cx="675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ADCD88BC-FDCA-45A8-BAF0-7C392D3D5829}"/>
              </a:ext>
            </a:extLst>
          </p:cNvPr>
          <p:cNvSpPr txBox="1"/>
          <p:nvPr/>
        </p:nvSpPr>
        <p:spPr>
          <a:xfrm>
            <a:off x="8451871" y="4855603"/>
            <a:ext cx="9860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11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350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45255F-FC88-4520-B6EE-E5B146935CBC}"/>
              </a:ext>
            </a:extLst>
          </p:cNvPr>
          <p:cNvSpPr txBox="1"/>
          <p:nvPr/>
        </p:nvSpPr>
        <p:spPr>
          <a:xfrm>
            <a:off x="585690" y="303190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Ａ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7886534-1068-4172-808D-151933EE9282}"/>
              </a:ext>
            </a:extLst>
          </p:cNvPr>
          <p:cNvCxnSpPr>
            <a:cxnSpLocks/>
          </p:cNvCxnSpPr>
          <p:nvPr/>
        </p:nvCxnSpPr>
        <p:spPr>
          <a:xfrm>
            <a:off x="2365131" y="3447408"/>
            <a:ext cx="191672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4DED36-3CF5-4D93-A814-1A8834C26F67}"/>
              </a:ext>
            </a:extLst>
          </p:cNvPr>
          <p:cNvSpPr txBox="1"/>
          <p:nvPr/>
        </p:nvSpPr>
        <p:spPr>
          <a:xfrm>
            <a:off x="5796553" y="308084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Ｂ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06E1AD5-A0B7-4F95-9242-A4C526441A7D}"/>
              </a:ext>
            </a:extLst>
          </p:cNvPr>
          <p:cNvCxnSpPr>
            <a:cxnSpLocks/>
          </p:cNvCxnSpPr>
          <p:nvPr/>
        </p:nvCxnSpPr>
        <p:spPr>
          <a:xfrm>
            <a:off x="8194431" y="3435659"/>
            <a:ext cx="1890346" cy="117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F05C214-BD8C-4E37-AD2C-FF95D02B48A4}"/>
              </a:ext>
            </a:extLst>
          </p:cNvPr>
          <p:cNvSpPr txBox="1"/>
          <p:nvPr/>
        </p:nvSpPr>
        <p:spPr>
          <a:xfrm>
            <a:off x="2280139" y="79675"/>
            <a:ext cx="804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どちらが大きい分数かな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9AA3408-E5E6-4EF7-86E8-0DCC488AD380}"/>
              </a:ext>
            </a:extLst>
          </p:cNvPr>
          <p:cNvSpPr txBox="1"/>
          <p:nvPr/>
        </p:nvSpPr>
        <p:spPr>
          <a:xfrm>
            <a:off x="115329" y="401391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B9D2FF-4D7F-4119-8895-7EB1705440CE}"/>
              </a:ext>
            </a:extLst>
          </p:cNvPr>
          <p:cNvSpPr txBox="1"/>
          <p:nvPr/>
        </p:nvSpPr>
        <p:spPr>
          <a:xfrm>
            <a:off x="0" y="1638101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E0C088-DC19-4E1B-8F5C-A5D122F518CC}"/>
              </a:ext>
            </a:extLst>
          </p:cNvPr>
          <p:cNvSpPr txBox="1"/>
          <p:nvPr/>
        </p:nvSpPr>
        <p:spPr>
          <a:xfrm>
            <a:off x="5631037" y="401391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B80DEFD-1CB3-4815-A6D4-3CFED2E7AA02}"/>
              </a:ext>
            </a:extLst>
          </p:cNvPr>
          <p:cNvSpPr txBox="1"/>
          <p:nvPr/>
        </p:nvSpPr>
        <p:spPr>
          <a:xfrm>
            <a:off x="5515708" y="1638101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CD59773-8B1A-467F-9576-AFE08E2EE2D1}"/>
              </a:ext>
            </a:extLst>
          </p:cNvPr>
          <p:cNvSpPr txBox="1"/>
          <p:nvPr/>
        </p:nvSpPr>
        <p:spPr>
          <a:xfrm>
            <a:off x="8699180" y="2053599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3</a:t>
            </a:r>
            <a:endParaRPr kumimoji="1" lang="ja-JP" altLang="en-US" sz="8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D7ACB8-8E01-42A3-989D-1BE34DA49E9A}"/>
              </a:ext>
            </a:extLst>
          </p:cNvPr>
          <p:cNvSpPr txBox="1"/>
          <p:nvPr/>
        </p:nvSpPr>
        <p:spPr>
          <a:xfrm>
            <a:off x="8699180" y="3692488"/>
            <a:ext cx="894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4</a:t>
            </a:r>
            <a:endParaRPr kumimoji="1" lang="ja-JP" altLang="en-US" sz="80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0ECC37F-5656-4CB6-9067-EDF6A50C4F8A}"/>
              </a:ext>
            </a:extLst>
          </p:cNvPr>
          <p:cNvSpPr txBox="1"/>
          <p:nvPr/>
        </p:nvSpPr>
        <p:spPr>
          <a:xfrm>
            <a:off x="2835914" y="3692489"/>
            <a:ext cx="894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4</a:t>
            </a:r>
            <a:endParaRPr kumimoji="1" lang="ja-JP" altLang="en-US" sz="8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80E2BFE-69D1-4337-84DC-9D585C854766}"/>
              </a:ext>
            </a:extLst>
          </p:cNvPr>
          <p:cNvSpPr txBox="1"/>
          <p:nvPr/>
        </p:nvSpPr>
        <p:spPr>
          <a:xfrm>
            <a:off x="2930538" y="2105561"/>
            <a:ext cx="800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1</a:t>
            </a:r>
            <a:endParaRPr kumimoji="1" lang="ja-JP" altLang="en-US" sz="8000" b="1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3B3C973-B716-418D-B5D3-7AE44C65A075}"/>
              </a:ext>
            </a:extLst>
          </p:cNvPr>
          <p:cNvSpPr/>
          <p:nvPr/>
        </p:nvSpPr>
        <p:spPr>
          <a:xfrm>
            <a:off x="5631037" y="2862491"/>
            <a:ext cx="1285580" cy="128033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6E484DCB-6000-657D-9244-226D0144242C}"/>
              </a:ext>
            </a:extLst>
          </p:cNvPr>
          <p:cNvCxnSpPr>
            <a:cxnSpLocks/>
          </p:cNvCxnSpPr>
          <p:nvPr/>
        </p:nvCxnSpPr>
        <p:spPr>
          <a:xfrm>
            <a:off x="1195708" y="910672"/>
            <a:ext cx="0" cy="577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41EC15E-0318-009B-5E1B-E746B939E6DE}"/>
              </a:ext>
            </a:extLst>
          </p:cNvPr>
          <p:cNvSpPr/>
          <p:nvPr/>
        </p:nvSpPr>
        <p:spPr>
          <a:xfrm>
            <a:off x="1195708" y="918760"/>
            <a:ext cx="900000" cy="56480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4BE11E5-2457-12D0-A6A1-FDFB13E51378}"/>
              </a:ext>
            </a:extLst>
          </p:cNvPr>
          <p:cNvSpPr/>
          <p:nvPr/>
        </p:nvSpPr>
        <p:spPr>
          <a:xfrm>
            <a:off x="2101152" y="918760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1BDE38D-AAAA-625C-58BE-AB6479019C84}"/>
              </a:ext>
            </a:extLst>
          </p:cNvPr>
          <p:cNvSpPr/>
          <p:nvPr/>
        </p:nvSpPr>
        <p:spPr>
          <a:xfrm>
            <a:off x="3006251" y="918760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CBC7EE6-8713-0940-08D6-CDE53DBFD212}"/>
              </a:ext>
            </a:extLst>
          </p:cNvPr>
          <p:cNvSpPr/>
          <p:nvPr/>
        </p:nvSpPr>
        <p:spPr>
          <a:xfrm>
            <a:off x="3909688" y="918760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93F46299-5700-5833-1FAE-730B4A1AD876}"/>
              </a:ext>
            </a:extLst>
          </p:cNvPr>
          <p:cNvCxnSpPr>
            <a:cxnSpLocks/>
          </p:cNvCxnSpPr>
          <p:nvPr/>
        </p:nvCxnSpPr>
        <p:spPr>
          <a:xfrm>
            <a:off x="7195006" y="901830"/>
            <a:ext cx="0" cy="577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706C50B-97C0-1AE2-E33B-0150C76D55AA}"/>
              </a:ext>
            </a:extLst>
          </p:cNvPr>
          <p:cNvSpPr/>
          <p:nvPr/>
        </p:nvSpPr>
        <p:spPr>
          <a:xfrm>
            <a:off x="7195006" y="909918"/>
            <a:ext cx="900000" cy="56480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7859974-04A1-C1CB-FE92-9EC34916E1DC}"/>
              </a:ext>
            </a:extLst>
          </p:cNvPr>
          <p:cNvSpPr/>
          <p:nvPr/>
        </p:nvSpPr>
        <p:spPr>
          <a:xfrm>
            <a:off x="8100450" y="909918"/>
            <a:ext cx="900000" cy="56480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8AEC668-8A75-91A2-A670-0D1A9A854396}"/>
              </a:ext>
            </a:extLst>
          </p:cNvPr>
          <p:cNvSpPr/>
          <p:nvPr/>
        </p:nvSpPr>
        <p:spPr>
          <a:xfrm>
            <a:off x="9005549" y="909918"/>
            <a:ext cx="900000" cy="56480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3A3C5B25-0B45-A168-2891-CCAFCD7C8ACB}"/>
              </a:ext>
            </a:extLst>
          </p:cNvPr>
          <p:cNvSpPr/>
          <p:nvPr/>
        </p:nvSpPr>
        <p:spPr>
          <a:xfrm>
            <a:off x="9908986" y="909918"/>
            <a:ext cx="900000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91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7" grpId="0"/>
      <p:bldP spid="21" grpId="0"/>
      <p:bldP spid="22" grpId="0"/>
      <p:bldP spid="23" grpId="0"/>
      <p:bldP spid="24" grpId="0"/>
      <p:bldP spid="15" grpId="0"/>
      <p:bldP spid="16" grpId="0"/>
      <p:bldP spid="18" grpId="0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45255F-FC88-4520-B6EE-E5B146935CBC}"/>
              </a:ext>
            </a:extLst>
          </p:cNvPr>
          <p:cNvSpPr txBox="1"/>
          <p:nvPr/>
        </p:nvSpPr>
        <p:spPr>
          <a:xfrm>
            <a:off x="585690" y="303190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Ａ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7886534-1068-4172-808D-151933EE9282}"/>
              </a:ext>
            </a:extLst>
          </p:cNvPr>
          <p:cNvCxnSpPr>
            <a:cxnSpLocks/>
          </p:cNvCxnSpPr>
          <p:nvPr/>
        </p:nvCxnSpPr>
        <p:spPr>
          <a:xfrm>
            <a:off x="2365131" y="3447408"/>
            <a:ext cx="191672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4DED36-3CF5-4D93-A814-1A8834C26F67}"/>
              </a:ext>
            </a:extLst>
          </p:cNvPr>
          <p:cNvSpPr txBox="1"/>
          <p:nvPr/>
        </p:nvSpPr>
        <p:spPr>
          <a:xfrm>
            <a:off x="5796553" y="308084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Ｂ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06E1AD5-A0B7-4F95-9242-A4C526441A7D}"/>
              </a:ext>
            </a:extLst>
          </p:cNvPr>
          <p:cNvCxnSpPr>
            <a:cxnSpLocks/>
          </p:cNvCxnSpPr>
          <p:nvPr/>
        </p:nvCxnSpPr>
        <p:spPr>
          <a:xfrm>
            <a:off x="8194431" y="3435659"/>
            <a:ext cx="1890346" cy="117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F05C214-BD8C-4E37-AD2C-FF95D02B48A4}"/>
              </a:ext>
            </a:extLst>
          </p:cNvPr>
          <p:cNvSpPr txBox="1"/>
          <p:nvPr/>
        </p:nvSpPr>
        <p:spPr>
          <a:xfrm>
            <a:off x="2280139" y="79675"/>
            <a:ext cx="804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どちらが大きい分数かな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9AA3408-E5E6-4EF7-86E8-0DCC488AD380}"/>
              </a:ext>
            </a:extLst>
          </p:cNvPr>
          <p:cNvSpPr txBox="1"/>
          <p:nvPr/>
        </p:nvSpPr>
        <p:spPr>
          <a:xfrm>
            <a:off x="255362" y="3921695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B9D2FF-4D7F-4119-8895-7EB1705440CE}"/>
              </a:ext>
            </a:extLst>
          </p:cNvPr>
          <p:cNvSpPr txBox="1"/>
          <p:nvPr/>
        </p:nvSpPr>
        <p:spPr>
          <a:xfrm>
            <a:off x="236030" y="2013086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E0C088-DC19-4E1B-8F5C-A5D122F518CC}"/>
              </a:ext>
            </a:extLst>
          </p:cNvPr>
          <p:cNvSpPr txBox="1"/>
          <p:nvPr/>
        </p:nvSpPr>
        <p:spPr>
          <a:xfrm>
            <a:off x="5631037" y="401391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B80DEFD-1CB3-4815-A6D4-3CFED2E7AA02}"/>
              </a:ext>
            </a:extLst>
          </p:cNvPr>
          <p:cNvSpPr txBox="1"/>
          <p:nvPr/>
        </p:nvSpPr>
        <p:spPr>
          <a:xfrm>
            <a:off x="5631037" y="1929421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CD59773-8B1A-467F-9576-AFE08E2EE2D1}"/>
              </a:ext>
            </a:extLst>
          </p:cNvPr>
          <p:cNvSpPr txBox="1"/>
          <p:nvPr/>
        </p:nvSpPr>
        <p:spPr>
          <a:xfrm>
            <a:off x="8699180" y="2338832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5</a:t>
            </a:r>
            <a:endParaRPr kumimoji="1" lang="ja-JP" altLang="en-US" sz="8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D7ACB8-8E01-42A3-989D-1BE34DA49E9A}"/>
              </a:ext>
            </a:extLst>
          </p:cNvPr>
          <p:cNvSpPr txBox="1"/>
          <p:nvPr/>
        </p:nvSpPr>
        <p:spPr>
          <a:xfrm>
            <a:off x="8699180" y="3436257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3</a:t>
            </a:r>
            <a:endParaRPr kumimoji="1" lang="ja-JP" altLang="en-US" sz="80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0ECC37F-5656-4CB6-9067-EDF6A50C4F8A}"/>
              </a:ext>
            </a:extLst>
          </p:cNvPr>
          <p:cNvSpPr txBox="1"/>
          <p:nvPr/>
        </p:nvSpPr>
        <p:spPr>
          <a:xfrm>
            <a:off x="2971554" y="3436257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3</a:t>
            </a:r>
            <a:endParaRPr kumimoji="1" lang="ja-JP" altLang="en-US" sz="8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80E2BFE-69D1-4337-84DC-9D585C854766}"/>
              </a:ext>
            </a:extLst>
          </p:cNvPr>
          <p:cNvSpPr txBox="1"/>
          <p:nvPr/>
        </p:nvSpPr>
        <p:spPr>
          <a:xfrm>
            <a:off x="2930538" y="2338832"/>
            <a:ext cx="800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4</a:t>
            </a:r>
            <a:endParaRPr kumimoji="1" lang="ja-JP" altLang="en-US" sz="8000" b="1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3B3C973-B716-418D-B5D3-7AE44C65A075}"/>
              </a:ext>
            </a:extLst>
          </p:cNvPr>
          <p:cNvSpPr/>
          <p:nvPr/>
        </p:nvSpPr>
        <p:spPr>
          <a:xfrm>
            <a:off x="5631037" y="2862491"/>
            <a:ext cx="1285580" cy="128033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05EAB1E-013C-A2BB-75AE-E261DB773EF2}"/>
              </a:ext>
            </a:extLst>
          </p:cNvPr>
          <p:cNvGrpSpPr/>
          <p:nvPr/>
        </p:nvGrpSpPr>
        <p:grpSpPr>
          <a:xfrm>
            <a:off x="1714391" y="5028878"/>
            <a:ext cx="839330" cy="1609061"/>
            <a:chOff x="1960505" y="5002313"/>
            <a:chExt cx="839330" cy="160906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A364F387-1D41-8CD1-ACE7-D81F6AE39537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DC343716-E3CF-B15B-52F8-C91C09100B79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C1F11426-DF97-84BC-FB3B-84088258E481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1742CD39-1ABD-3E56-8782-FF0E1B26F41A}"/>
              </a:ext>
            </a:extLst>
          </p:cNvPr>
          <p:cNvGrpSpPr/>
          <p:nvPr/>
        </p:nvGrpSpPr>
        <p:grpSpPr>
          <a:xfrm>
            <a:off x="2591726" y="5028878"/>
            <a:ext cx="839330" cy="1609061"/>
            <a:chOff x="1960505" y="5002313"/>
            <a:chExt cx="839330" cy="1609061"/>
          </a:xfrm>
        </p:grpSpPr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073B53B7-B400-AEB4-7E66-937F6C996BA1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2C098D97-0821-8D50-2022-FCC105BF2F3A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E2A2C8D-AE79-3A67-E992-13F175540C9A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97398DAA-68E8-ADE2-6D42-C6F1603736E1}"/>
              </a:ext>
            </a:extLst>
          </p:cNvPr>
          <p:cNvGrpSpPr/>
          <p:nvPr/>
        </p:nvGrpSpPr>
        <p:grpSpPr>
          <a:xfrm>
            <a:off x="3469061" y="5031410"/>
            <a:ext cx="839330" cy="1609061"/>
            <a:chOff x="1960505" y="5002313"/>
            <a:chExt cx="839330" cy="1609061"/>
          </a:xfrm>
        </p:grpSpPr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47133E2F-D2E4-788E-35CF-73138FAC8C54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99213AF4-E12F-697B-D958-9F1A49C85F8A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0A4E973F-95FF-D8E7-68F6-5FAE157F39EC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E02C1D1A-B43C-3D2C-A53F-6DC9A30A3F9D}"/>
              </a:ext>
            </a:extLst>
          </p:cNvPr>
          <p:cNvGrpSpPr/>
          <p:nvPr/>
        </p:nvGrpSpPr>
        <p:grpSpPr>
          <a:xfrm>
            <a:off x="4346397" y="5028878"/>
            <a:ext cx="839330" cy="1609061"/>
            <a:chOff x="1960505" y="5002313"/>
            <a:chExt cx="839330" cy="1609061"/>
          </a:xfrm>
        </p:grpSpPr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C45D222F-FE1C-FA1B-EE0B-F1C9457F3E7C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98C944F6-1407-F753-5F6B-44B8DBC243AD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0A3ED5D7-75FF-ED50-D369-FCBE415B8FCB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64B88D49-EBD1-7538-F4F4-3D1ACAD113EF}"/>
              </a:ext>
            </a:extLst>
          </p:cNvPr>
          <p:cNvGrpSpPr/>
          <p:nvPr/>
        </p:nvGrpSpPr>
        <p:grpSpPr>
          <a:xfrm>
            <a:off x="7130575" y="4946987"/>
            <a:ext cx="839330" cy="1609061"/>
            <a:chOff x="1960505" y="5002313"/>
            <a:chExt cx="839330" cy="1609061"/>
          </a:xfrm>
        </p:grpSpPr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0B9DA214-6AD6-D2DC-AB31-87F839B55F0E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31634177-45A9-4B3E-539D-1AEC3E86FFCC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E19DAF54-B6F3-D4D7-A5FA-F7E68F89AA84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8614B118-8C58-5242-E6A8-546B7827BCE0}"/>
              </a:ext>
            </a:extLst>
          </p:cNvPr>
          <p:cNvGrpSpPr/>
          <p:nvPr/>
        </p:nvGrpSpPr>
        <p:grpSpPr>
          <a:xfrm>
            <a:off x="8007910" y="4946987"/>
            <a:ext cx="839330" cy="1609061"/>
            <a:chOff x="1960505" y="5002313"/>
            <a:chExt cx="839330" cy="1609061"/>
          </a:xfrm>
        </p:grpSpPr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719B0FCF-D152-1AB0-A249-2D4C7FF856FB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1051FC85-EA27-D4FE-2711-329BC32DA714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681D875E-1863-9A5B-B71E-126B0E009677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29E9BE7C-CCD9-57AB-2695-D21594D790E2}"/>
              </a:ext>
            </a:extLst>
          </p:cNvPr>
          <p:cNvGrpSpPr/>
          <p:nvPr/>
        </p:nvGrpSpPr>
        <p:grpSpPr>
          <a:xfrm>
            <a:off x="8885245" y="4949519"/>
            <a:ext cx="839330" cy="1609061"/>
            <a:chOff x="1960505" y="5002313"/>
            <a:chExt cx="839330" cy="1609061"/>
          </a:xfrm>
        </p:grpSpPr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796FE9E-6A6E-BBFF-385E-1C4D5D0FC084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7493B923-C61B-8B8E-9EE0-2EF956E54665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47748E94-2BEC-0E94-E37C-5A320A0C702F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433F1A89-7773-6171-8FE2-FD74333345DC}"/>
              </a:ext>
            </a:extLst>
          </p:cNvPr>
          <p:cNvGrpSpPr/>
          <p:nvPr/>
        </p:nvGrpSpPr>
        <p:grpSpPr>
          <a:xfrm>
            <a:off x="9762581" y="4946987"/>
            <a:ext cx="839330" cy="1609061"/>
            <a:chOff x="1960505" y="5002313"/>
            <a:chExt cx="839330" cy="1609061"/>
          </a:xfrm>
        </p:grpSpPr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B33764C-57D1-518F-D7EE-EFEB7B34AC0B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2B043374-B625-9695-F971-3884D0887694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D16BD610-BD82-B40A-E23C-70AE30776E36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8B574380-8C59-5805-2CC9-E7374636AD15}"/>
              </a:ext>
            </a:extLst>
          </p:cNvPr>
          <p:cNvGrpSpPr/>
          <p:nvPr/>
        </p:nvGrpSpPr>
        <p:grpSpPr>
          <a:xfrm>
            <a:off x="10645224" y="4946987"/>
            <a:ext cx="839330" cy="1609061"/>
            <a:chOff x="1960505" y="5002313"/>
            <a:chExt cx="839330" cy="1609061"/>
          </a:xfrm>
        </p:grpSpPr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828A0F2-15C4-F21B-E45D-54B40C6091BE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B6B255D9-CDA7-34FF-9466-ACC775241B24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4FE62681-B716-FAAC-3F9B-23C97E8C2245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2443A441-BADF-C6D5-A893-F38FADE3E18B}"/>
              </a:ext>
            </a:extLst>
          </p:cNvPr>
          <p:cNvGrpSpPr/>
          <p:nvPr/>
        </p:nvGrpSpPr>
        <p:grpSpPr>
          <a:xfrm>
            <a:off x="1860474" y="668218"/>
            <a:ext cx="839330" cy="1609061"/>
            <a:chOff x="1960505" y="5002313"/>
            <a:chExt cx="839330" cy="1609061"/>
          </a:xfrm>
        </p:grpSpPr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1E4F3F18-CCD0-29BF-44B7-5AB77E62556C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1A0B07BD-6BAF-B394-19AA-265C924AD5B2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D0F56EE0-C564-472A-BC80-A6F332AF6DA8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419306B-4BF9-EED9-3620-71B363121545}"/>
              </a:ext>
            </a:extLst>
          </p:cNvPr>
          <p:cNvSpPr txBox="1"/>
          <p:nvPr/>
        </p:nvSpPr>
        <p:spPr>
          <a:xfrm>
            <a:off x="2560983" y="1056162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/>
              <a:t>が４つ</a:t>
            </a:r>
            <a:endParaRPr kumimoji="1" lang="ja-JP" altLang="en-US" sz="48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8BB55EA-1601-6038-FB5D-1B4DABFD7416}"/>
              </a:ext>
            </a:extLst>
          </p:cNvPr>
          <p:cNvSpPr txBox="1"/>
          <p:nvPr/>
        </p:nvSpPr>
        <p:spPr>
          <a:xfrm>
            <a:off x="8831385" y="1105082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/>
              <a:t>が５つ</a:t>
            </a:r>
            <a:endParaRPr kumimoji="1" lang="ja-JP" altLang="en-US" sz="4800" dirty="0"/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761908BE-D042-F738-C4B2-F9DD5EBBFBDF}"/>
              </a:ext>
            </a:extLst>
          </p:cNvPr>
          <p:cNvGrpSpPr/>
          <p:nvPr/>
        </p:nvGrpSpPr>
        <p:grpSpPr>
          <a:xfrm>
            <a:off x="8122835" y="787017"/>
            <a:ext cx="839330" cy="1609061"/>
            <a:chOff x="1960505" y="5002313"/>
            <a:chExt cx="839330" cy="1609061"/>
          </a:xfrm>
        </p:grpSpPr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4190939C-9C1A-4EC2-1D5C-AEC203F212A6}"/>
                </a:ext>
              </a:extLst>
            </p:cNvPr>
            <p:cNvCxnSpPr>
              <a:cxnSpLocks/>
            </p:cNvCxnSpPr>
            <p:nvPr/>
          </p:nvCxnSpPr>
          <p:spPr>
            <a:xfrm>
              <a:off x="1960505" y="5755179"/>
              <a:ext cx="66139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33E97BAC-C590-C88F-830C-900204F72081}"/>
                </a:ext>
              </a:extLst>
            </p:cNvPr>
            <p:cNvSpPr txBox="1"/>
            <p:nvPr/>
          </p:nvSpPr>
          <p:spPr>
            <a:xfrm>
              <a:off x="1960505" y="5688044"/>
              <a:ext cx="80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719A3A64-019A-F031-EF0B-9DE00B50999B}"/>
                </a:ext>
              </a:extLst>
            </p:cNvPr>
            <p:cNvSpPr txBox="1"/>
            <p:nvPr/>
          </p:nvSpPr>
          <p:spPr>
            <a:xfrm>
              <a:off x="1999617" y="5002313"/>
              <a:ext cx="800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6852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7" grpId="0"/>
      <p:bldP spid="21" grpId="0"/>
      <p:bldP spid="22" grpId="0"/>
      <p:bldP spid="23" grpId="0"/>
      <p:bldP spid="24" grpId="0"/>
      <p:bldP spid="15" grpId="0"/>
      <p:bldP spid="16" grpId="0"/>
      <p:bldP spid="18" grpId="0"/>
      <p:bldP spid="1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CD54F7-F549-A708-F6CE-248387D26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D0BD4C-D88A-508B-CF10-7B5842278E1C}"/>
              </a:ext>
            </a:extLst>
          </p:cNvPr>
          <p:cNvSpPr txBox="1"/>
          <p:nvPr/>
        </p:nvSpPr>
        <p:spPr>
          <a:xfrm>
            <a:off x="585690" y="303190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Ａ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5A50328-2CC8-8593-6ABA-77C1CDBDB0DF}"/>
              </a:ext>
            </a:extLst>
          </p:cNvPr>
          <p:cNvCxnSpPr>
            <a:cxnSpLocks/>
          </p:cNvCxnSpPr>
          <p:nvPr/>
        </p:nvCxnSpPr>
        <p:spPr>
          <a:xfrm>
            <a:off x="2365131" y="3447408"/>
            <a:ext cx="191672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0861D05-D19D-B689-D8A7-F20E65DCC4E3}"/>
              </a:ext>
            </a:extLst>
          </p:cNvPr>
          <p:cNvSpPr txBox="1"/>
          <p:nvPr/>
        </p:nvSpPr>
        <p:spPr>
          <a:xfrm>
            <a:off x="5796553" y="308084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Ｂ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C423D7A-308E-704E-1BB2-695182C253C8}"/>
              </a:ext>
            </a:extLst>
          </p:cNvPr>
          <p:cNvCxnSpPr>
            <a:cxnSpLocks/>
          </p:cNvCxnSpPr>
          <p:nvPr/>
        </p:nvCxnSpPr>
        <p:spPr>
          <a:xfrm>
            <a:off x="8194431" y="3435659"/>
            <a:ext cx="1890346" cy="117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89CD893-4CEE-A428-D382-C37BD210C5F6}"/>
              </a:ext>
            </a:extLst>
          </p:cNvPr>
          <p:cNvSpPr txBox="1"/>
          <p:nvPr/>
        </p:nvSpPr>
        <p:spPr>
          <a:xfrm>
            <a:off x="1928113" y="640239"/>
            <a:ext cx="804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どちらが大きい分数かな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EE0ED19-7C32-5E49-F506-40A313A9C24A}"/>
              </a:ext>
            </a:extLst>
          </p:cNvPr>
          <p:cNvSpPr txBox="1"/>
          <p:nvPr/>
        </p:nvSpPr>
        <p:spPr>
          <a:xfrm>
            <a:off x="115329" y="401391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0BA9AE2-5CCE-5A5F-D951-524F6EC54CCC}"/>
              </a:ext>
            </a:extLst>
          </p:cNvPr>
          <p:cNvSpPr txBox="1"/>
          <p:nvPr/>
        </p:nvSpPr>
        <p:spPr>
          <a:xfrm>
            <a:off x="115329" y="2105561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AAC3D2F-D24E-DB1E-ED35-0413218A1718}"/>
              </a:ext>
            </a:extLst>
          </p:cNvPr>
          <p:cNvSpPr txBox="1"/>
          <p:nvPr/>
        </p:nvSpPr>
        <p:spPr>
          <a:xfrm>
            <a:off x="5631037" y="401391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3CC2ECE-3037-2F90-31F9-C53ED74772B6}"/>
              </a:ext>
            </a:extLst>
          </p:cNvPr>
          <p:cNvSpPr txBox="1"/>
          <p:nvPr/>
        </p:nvSpPr>
        <p:spPr>
          <a:xfrm>
            <a:off x="5526413" y="198045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31377AB-B4EC-7C20-BFA2-78B085F93A47}"/>
              </a:ext>
            </a:extLst>
          </p:cNvPr>
          <p:cNvSpPr txBox="1"/>
          <p:nvPr/>
        </p:nvSpPr>
        <p:spPr>
          <a:xfrm>
            <a:off x="8771917" y="2302983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8</a:t>
            </a:r>
            <a:endParaRPr kumimoji="1" lang="ja-JP" altLang="en-US" sz="8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9B53DE3-DD81-3F2F-EB3B-6A87E2266043}"/>
              </a:ext>
            </a:extLst>
          </p:cNvPr>
          <p:cNvSpPr txBox="1"/>
          <p:nvPr/>
        </p:nvSpPr>
        <p:spPr>
          <a:xfrm>
            <a:off x="8470606" y="3432714"/>
            <a:ext cx="14995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10</a:t>
            </a:r>
            <a:endParaRPr kumimoji="1" lang="ja-JP" altLang="en-US" sz="80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D62E462-B435-6E1C-148C-9971A181744D}"/>
              </a:ext>
            </a:extLst>
          </p:cNvPr>
          <p:cNvSpPr txBox="1"/>
          <p:nvPr/>
        </p:nvSpPr>
        <p:spPr>
          <a:xfrm>
            <a:off x="2646239" y="3440706"/>
            <a:ext cx="16356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10</a:t>
            </a:r>
            <a:endParaRPr kumimoji="1" lang="ja-JP" altLang="en-US" sz="8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5154D15-E019-B93C-EBBC-FBD9C5398429}"/>
              </a:ext>
            </a:extLst>
          </p:cNvPr>
          <p:cNvSpPr txBox="1"/>
          <p:nvPr/>
        </p:nvSpPr>
        <p:spPr>
          <a:xfrm>
            <a:off x="2930538" y="2282208"/>
            <a:ext cx="800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3</a:t>
            </a:r>
            <a:endParaRPr kumimoji="1" lang="ja-JP" altLang="en-US" sz="8000" b="1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1D61F7F-1E27-A4B5-F506-7B7E543BDE02}"/>
              </a:ext>
            </a:extLst>
          </p:cNvPr>
          <p:cNvSpPr/>
          <p:nvPr/>
        </p:nvSpPr>
        <p:spPr>
          <a:xfrm>
            <a:off x="5631037" y="2862491"/>
            <a:ext cx="1285580" cy="128033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4A057265-523E-E33D-1127-88A8236E73D4}"/>
              </a:ext>
            </a:extLst>
          </p:cNvPr>
          <p:cNvCxnSpPr>
            <a:cxnSpLocks/>
          </p:cNvCxnSpPr>
          <p:nvPr/>
        </p:nvCxnSpPr>
        <p:spPr>
          <a:xfrm>
            <a:off x="1847721" y="5797434"/>
            <a:ext cx="74744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FCC56D-A4B5-0CDD-37DD-B5E3C4CC19A6}"/>
              </a:ext>
            </a:extLst>
          </p:cNvPr>
          <p:cNvSpPr txBox="1"/>
          <p:nvPr/>
        </p:nvSpPr>
        <p:spPr>
          <a:xfrm>
            <a:off x="1847721" y="5807391"/>
            <a:ext cx="9175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10</a:t>
            </a:r>
            <a:endParaRPr kumimoji="1" lang="ja-JP" altLang="en-US" sz="4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8EE9C7C-FEFD-8A9A-BAA8-B21297CA0E53}"/>
              </a:ext>
            </a:extLst>
          </p:cNvPr>
          <p:cNvSpPr txBox="1"/>
          <p:nvPr/>
        </p:nvSpPr>
        <p:spPr>
          <a:xfrm>
            <a:off x="1862383" y="5153908"/>
            <a:ext cx="800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１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545EF17-91E1-B297-34AF-7DF3505749E8}"/>
              </a:ext>
            </a:extLst>
          </p:cNvPr>
          <p:cNvSpPr txBox="1"/>
          <p:nvPr/>
        </p:nvSpPr>
        <p:spPr>
          <a:xfrm>
            <a:off x="2595164" y="5386915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/>
              <a:t>が　　つ</a:t>
            </a:r>
            <a:endParaRPr kumimoji="1" lang="ja-JP" altLang="en-US" sz="4800" dirty="0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E8B5507C-90D4-D39E-5C0A-4DFA4192325C}"/>
              </a:ext>
            </a:extLst>
          </p:cNvPr>
          <p:cNvSpPr/>
          <p:nvPr/>
        </p:nvSpPr>
        <p:spPr>
          <a:xfrm>
            <a:off x="3330647" y="5219899"/>
            <a:ext cx="1064071" cy="107826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E6B1DAD-178D-2A97-DAC9-FB83C321B664}"/>
              </a:ext>
            </a:extLst>
          </p:cNvPr>
          <p:cNvSpPr txBox="1"/>
          <p:nvPr/>
        </p:nvSpPr>
        <p:spPr>
          <a:xfrm>
            <a:off x="8443962" y="5251615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/>
              <a:t>が　　つ</a:t>
            </a:r>
            <a:endParaRPr kumimoji="1" lang="ja-JP" altLang="en-US" sz="4800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224DB49-D56B-1BE5-451B-6529E838A0DA}"/>
              </a:ext>
            </a:extLst>
          </p:cNvPr>
          <p:cNvSpPr/>
          <p:nvPr/>
        </p:nvSpPr>
        <p:spPr>
          <a:xfrm>
            <a:off x="9235365" y="5153908"/>
            <a:ext cx="1064071" cy="107826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2D81096D-0A83-9D8A-6462-BFDA8F5238B0}"/>
              </a:ext>
            </a:extLst>
          </p:cNvPr>
          <p:cNvCxnSpPr>
            <a:cxnSpLocks/>
          </p:cNvCxnSpPr>
          <p:nvPr/>
        </p:nvCxnSpPr>
        <p:spPr>
          <a:xfrm>
            <a:off x="7735671" y="5648874"/>
            <a:ext cx="74744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8E764EF-1B6A-C486-FA6B-3B4F98173084}"/>
              </a:ext>
            </a:extLst>
          </p:cNvPr>
          <p:cNvSpPr txBox="1"/>
          <p:nvPr/>
        </p:nvSpPr>
        <p:spPr>
          <a:xfrm>
            <a:off x="7735671" y="5658831"/>
            <a:ext cx="9175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10</a:t>
            </a:r>
            <a:endParaRPr kumimoji="1" lang="ja-JP" altLang="en-US" sz="44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2B54F47-184C-DB9A-B766-1849C5A196D1}"/>
              </a:ext>
            </a:extLst>
          </p:cNvPr>
          <p:cNvSpPr txBox="1"/>
          <p:nvPr/>
        </p:nvSpPr>
        <p:spPr>
          <a:xfrm>
            <a:off x="7750333" y="5005348"/>
            <a:ext cx="800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１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BF211CA-8192-BA5D-D869-4B9521616FCD}"/>
              </a:ext>
            </a:extLst>
          </p:cNvPr>
          <p:cNvSpPr txBox="1"/>
          <p:nvPr/>
        </p:nvSpPr>
        <p:spPr>
          <a:xfrm>
            <a:off x="3476084" y="5151318"/>
            <a:ext cx="800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3</a:t>
            </a:r>
            <a:endParaRPr kumimoji="1" lang="ja-JP" altLang="en-US" sz="80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8CE74E1-4A17-AD91-FC81-E5FEDAD43E61}"/>
              </a:ext>
            </a:extLst>
          </p:cNvPr>
          <p:cNvSpPr txBox="1"/>
          <p:nvPr/>
        </p:nvSpPr>
        <p:spPr>
          <a:xfrm>
            <a:off x="9362774" y="5069350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8</a:t>
            </a:r>
            <a:endParaRPr kumimoji="1" lang="ja-JP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418159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7" grpId="0"/>
      <p:bldP spid="21" grpId="0"/>
      <p:bldP spid="22" grpId="0"/>
      <p:bldP spid="23" grpId="0"/>
      <p:bldP spid="24" grpId="0"/>
      <p:bldP spid="15" grpId="0"/>
      <p:bldP spid="16" grpId="0"/>
      <p:bldP spid="18" grpId="0"/>
      <p:bldP spid="19" grpId="0"/>
      <p:bldP spid="20" grpId="0" animBg="1"/>
      <p:bldP spid="10" grpId="0"/>
      <p:bldP spid="11" grpId="0"/>
      <p:bldP spid="26" grpId="0"/>
      <p:bldP spid="27" grpId="0" animBg="1"/>
      <p:bldP spid="28" grpId="0"/>
      <p:bldP spid="29" grpId="0" animBg="1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4AE3259-BFA6-0E63-D6E3-68CC9A357A90}"/>
              </a:ext>
            </a:extLst>
          </p:cNvPr>
          <p:cNvSpPr/>
          <p:nvPr/>
        </p:nvSpPr>
        <p:spPr>
          <a:xfrm>
            <a:off x="7466289" y="1048830"/>
            <a:ext cx="3613981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45255F-FC88-4520-B6EE-E5B146935CBC}"/>
              </a:ext>
            </a:extLst>
          </p:cNvPr>
          <p:cNvSpPr txBox="1"/>
          <p:nvPr/>
        </p:nvSpPr>
        <p:spPr>
          <a:xfrm>
            <a:off x="585690" y="303190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Ａ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7886534-1068-4172-808D-151933EE9282}"/>
              </a:ext>
            </a:extLst>
          </p:cNvPr>
          <p:cNvCxnSpPr>
            <a:cxnSpLocks/>
          </p:cNvCxnSpPr>
          <p:nvPr/>
        </p:nvCxnSpPr>
        <p:spPr>
          <a:xfrm>
            <a:off x="2365131" y="3447408"/>
            <a:ext cx="191672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4DED36-3CF5-4D93-A814-1A8834C26F67}"/>
              </a:ext>
            </a:extLst>
          </p:cNvPr>
          <p:cNvSpPr txBox="1"/>
          <p:nvPr/>
        </p:nvSpPr>
        <p:spPr>
          <a:xfrm>
            <a:off x="6344440" y="307330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Ｂ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06E1AD5-A0B7-4F95-9242-A4C526441A7D}"/>
              </a:ext>
            </a:extLst>
          </p:cNvPr>
          <p:cNvCxnSpPr>
            <a:cxnSpLocks/>
          </p:cNvCxnSpPr>
          <p:nvPr/>
        </p:nvCxnSpPr>
        <p:spPr>
          <a:xfrm>
            <a:off x="8194431" y="3435659"/>
            <a:ext cx="1890346" cy="117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F05C214-BD8C-4E37-AD2C-FF95D02B48A4}"/>
              </a:ext>
            </a:extLst>
          </p:cNvPr>
          <p:cNvSpPr txBox="1"/>
          <p:nvPr/>
        </p:nvSpPr>
        <p:spPr>
          <a:xfrm>
            <a:off x="2280139" y="79675"/>
            <a:ext cx="804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どちらが大きい分数かな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9AA3408-E5E6-4EF7-86E8-0DCC488AD380}"/>
              </a:ext>
            </a:extLst>
          </p:cNvPr>
          <p:cNvSpPr txBox="1"/>
          <p:nvPr/>
        </p:nvSpPr>
        <p:spPr>
          <a:xfrm>
            <a:off x="115329" y="401391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B9D2FF-4D7F-4119-8895-7EB1705440CE}"/>
              </a:ext>
            </a:extLst>
          </p:cNvPr>
          <p:cNvSpPr txBox="1"/>
          <p:nvPr/>
        </p:nvSpPr>
        <p:spPr>
          <a:xfrm>
            <a:off x="236030" y="2072132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E0C088-DC19-4E1B-8F5C-A5D122F518CC}"/>
              </a:ext>
            </a:extLst>
          </p:cNvPr>
          <p:cNvSpPr txBox="1"/>
          <p:nvPr/>
        </p:nvSpPr>
        <p:spPr>
          <a:xfrm>
            <a:off x="6178924" y="4006372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B80DEFD-1CB3-4815-A6D4-3CFED2E7AA02}"/>
              </a:ext>
            </a:extLst>
          </p:cNvPr>
          <p:cNvSpPr txBox="1"/>
          <p:nvPr/>
        </p:nvSpPr>
        <p:spPr>
          <a:xfrm>
            <a:off x="6063595" y="2064587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CD59773-8B1A-467F-9576-AFE08E2EE2D1}"/>
              </a:ext>
            </a:extLst>
          </p:cNvPr>
          <p:cNvSpPr txBox="1"/>
          <p:nvPr/>
        </p:nvSpPr>
        <p:spPr>
          <a:xfrm>
            <a:off x="8683222" y="2284878"/>
            <a:ext cx="850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1</a:t>
            </a:r>
            <a:endParaRPr kumimoji="1" lang="ja-JP" altLang="en-US" sz="8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D7ACB8-8E01-42A3-989D-1BE34DA49E9A}"/>
              </a:ext>
            </a:extLst>
          </p:cNvPr>
          <p:cNvSpPr txBox="1"/>
          <p:nvPr/>
        </p:nvSpPr>
        <p:spPr>
          <a:xfrm>
            <a:off x="8699180" y="3453982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3</a:t>
            </a:r>
            <a:endParaRPr kumimoji="1" lang="ja-JP" altLang="en-US" sz="80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0ECC37F-5656-4CB6-9067-EDF6A50C4F8A}"/>
              </a:ext>
            </a:extLst>
          </p:cNvPr>
          <p:cNvSpPr txBox="1"/>
          <p:nvPr/>
        </p:nvSpPr>
        <p:spPr>
          <a:xfrm>
            <a:off x="2971554" y="3453982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2</a:t>
            </a:r>
            <a:endParaRPr kumimoji="1" lang="ja-JP" altLang="en-US" sz="8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80E2BFE-69D1-4337-84DC-9D585C854766}"/>
              </a:ext>
            </a:extLst>
          </p:cNvPr>
          <p:cNvSpPr txBox="1"/>
          <p:nvPr/>
        </p:nvSpPr>
        <p:spPr>
          <a:xfrm>
            <a:off x="3009731" y="2284878"/>
            <a:ext cx="850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1</a:t>
            </a:r>
            <a:endParaRPr kumimoji="1" lang="ja-JP" altLang="en-US" sz="8000" b="1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3B3C973-B716-418D-B5D3-7AE44C65A075}"/>
              </a:ext>
            </a:extLst>
          </p:cNvPr>
          <p:cNvSpPr/>
          <p:nvPr/>
        </p:nvSpPr>
        <p:spPr>
          <a:xfrm>
            <a:off x="349384" y="2736873"/>
            <a:ext cx="1285580" cy="128033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5CBFDFB-7384-D15B-EB0E-955372DD1AF5}"/>
              </a:ext>
            </a:extLst>
          </p:cNvPr>
          <p:cNvCxnSpPr>
            <a:cxnSpLocks/>
          </p:cNvCxnSpPr>
          <p:nvPr/>
        </p:nvCxnSpPr>
        <p:spPr>
          <a:xfrm>
            <a:off x="1635964" y="1036146"/>
            <a:ext cx="0" cy="577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BD92F8B-3348-5A3C-4812-EDD66FD5A0BB}"/>
              </a:ext>
            </a:extLst>
          </p:cNvPr>
          <p:cNvSpPr/>
          <p:nvPr/>
        </p:nvSpPr>
        <p:spPr>
          <a:xfrm>
            <a:off x="1635963" y="1048830"/>
            <a:ext cx="1775843" cy="56480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1C86AE7-48B9-BCC7-EBDB-423655291D60}"/>
              </a:ext>
            </a:extLst>
          </p:cNvPr>
          <p:cNvSpPr/>
          <p:nvPr/>
        </p:nvSpPr>
        <p:spPr>
          <a:xfrm>
            <a:off x="3446506" y="1048830"/>
            <a:ext cx="1803437" cy="5648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297267E-4FDF-4A8E-4DCB-1D5AEEF7462F}"/>
              </a:ext>
            </a:extLst>
          </p:cNvPr>
          <p:cNvCxnSpPr>
            <a:cxnSpLocks/>
          </p:cNvCxnSpPr>
          <p:nvPr/>
        </p:nvCxnSpPr>
        <p:spPr>
          <a:xfrm>
            <a:off x="7466291" y="1036146"/>
            <a:ext cx="0" cy="577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FFAEE5A-32EF-C9FA-7F2D-EF89D1B0D910}"/>
              </a:ext>
            </a:extLst>
          </p:cNvPr>
          <p:cNvSpPr/>
          <p:nvPr/>
        </p:nvSpPr>
        <p:spPr>
          <a:xfrm>
            <a:off x="7466290" y="1048830"/>
            <a:ext cx="1198800" cy="56480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B50621E-FCFD-77EA-962B-03DD9AEAD5EA}"/>
              </a:ext>
            </a:extLst>
          </p:cNvPr>
          <p:cNvSpPr/>
          <p:nvPr/>
        </p:nvSpPr>
        <p:spPr>
          <a:xfrm>
            <a:off x="8673313" y="1048830"/>
            <a:ext cx="1198800" cy="5648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02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7" grpId="0"/>
      <p:bldP spid="21" grpId="0"/>
      <p:bldP spid="22" grpId="0"/>
      <p:bldP spid="23" grpId="0"/>
      <p:bldP spid="24" grpId="0"/>
      <p:bldP spid="15" grpId="0"/>
      <p:bldP spid="16" grpId="0"/>
      <p:bldP spid="18" grpId="0"/>
      <p:bldP spid="19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B895C-82D9-2C23-C7AB-DC8DFDC69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22E625-9385-26A3-D0CE-B19DC1D8D3C2}"/>
              </a:ext>
            </a:extLst>
          </p:cNvPr>
          <p:cNvSpPr txBox="1"/>
          <p:nvPr/>
        </p:nvSpPr>
        <p:spPr>
          <a:xfrm>
            <a:off x="585690" y="227337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Ａ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AF423063-DA9E-D6F9-0757-99DD1D2E1B12}"/>
              </a:ext>
            </a:extLst>
          </p:cNvPr>
          <p:cNvCxnSpPr>
            <a:cxnSpLocks/>
          </p:cNvCxnSpPr>
          <p:nvPr/>
        </p:nvCxnSpPr>
        <p:spPr>
          <a:xfrm>
            <a:off x="2365131" y="2688874"/>
            <a:ext cx="191672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FDB1D9-C922-20DB-9451-D76E7814EAD9}"/>
              </a:ext>
            </a:extLst>
          </p:cNvPr>
          <p:cNvSpPr txBox="1"/>
          <p:nvPr/>
        </p:nvSpPr>
        <p:spPr>
          <a:xfrm>
            <a:off x="6513527" y="232231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Ｂ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14D0067-26BF-6605-5BAC-1C93DF566141}"/>
              </a:ext>
            </a:extLst>
          </p:cNvPr>
          <p:cNvCxnSpPr>
            <a:cxnSpLocks/>
          </p:cNvCxnSpPr>
          <p:nvPr/>
        </p:nvCxnSpPr>
        <p:spPr>
          <a:xfrm>
            <a:off x="8194431" y="2677125"/>
            <a:ext cx="1890346" cy="117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CC11121-EFF6-2937-AB01-40B89E28C946}"/>
              </a:ext>
            </a:extLst>
          </p:cNvPr>
          <p:cNvSpPr txBox="1"/>
          <p:nvPr/>
        </p:nvSpPr>
        <p:spPr>
          <a:xfrm>
            <a:off x="2365131" y="166848"/>
            <a:ext cx="804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どちらが大きい分数かな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3897F1C-9FF1-EBDF-4FC1-3562FA630C49}"/>
              </a:ext>
            </a:extLst>
          </p:cNvPr>
          <p:cNvSpPr txBox="1"/>
          <p:nvPr/>
        </p:nvSpPr>
        <p:spPr>
          <a:xfrm>
            <a:off x="115329" y="3255383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7FFA1DA-28C6-48A1-156C-F103778C9736}"/>
              </a:ext>
            </a:extLst>
          </p:cNvPr>
          <p:cNvSpPr txBox="1"/>
          <p:nvPr/>
        </p:nvSpPr>
        <p:spPr>
          <a:xfrm>
            <a:off x="0" y="1331470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C9F53E8-7D94-7144-4D61-D8BC4C50421E}"/>
              </a:ext>
            </a:extLst>
          </p:cNvPr>
          <p:cNvSpPr txBox="1"/>
          <p:nvPr/>
        </p:nvSpPr>
        <p:spPr>
          <a:xfrm>
            <a:off x="6348011" y="3255383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AC5AD63-5199-B38B-2A6E-8D62864D8943}"/>
              </a:ext>
            </a:extLst>
          </p:cNvPr>
          <p:cNvSpPr txBox="1"/>
          <p:nvPr/>
        </p:nvSpPr>
        <p:spPr>
          <a:xfrm>
            <a:off x="6232682" y="1331470"/>
            <a:ext cx="149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分子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ABB9657-A766-467F-8824-A9E140D1ED42}"/>
              </a:ext>
            </a:extLst>
          </p:cNvPr>
          <p:cNvSpPr txBox="1"/>
          <p:nvPr/>
        </p:nvSpPr>
        <p:spPr>
          <a:xfrm>
            <a:off x="8365955" y="1493266"/>
            <a:ext cx="14995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99</a:t>
            </a:r>
            <a:endParaRPr kumimoji="1" lang="ja-JP" altLang="en-US" sz="8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F7538C3-63B6-964A-5E0E-E576D596716F}"/>
              </a:ext>
            </a:extLst>
          </p:cNvPr>
          <p:cNvSpPr txBox="1"/>
          <p:nvPr/>
        </p:nvSpPr>
        <p:spPr>
          <a:xfrm>
            <a:off x="8699180" y="2692564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5</a:t>
            </a:r>
            <a:endParaRPr kumimoji="1" lang="ja-JP" altLang="en-US" sz="80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011AC0B-9CA2-DDA7-6BFA-1D46BBA8982A}"/>
              </a:ext>
            </a:extLst>
          </p:cNvPr>
          <p:cNvSpPr txBox="1"/>
          <p:nvPr/>
        </p:nvSpPr>
        <p:spPr>
          <a:xfrm>
            <a:off x="2971554" y="2695873"/>
            <a:ext cx="809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4</a:t>
            </a:r>
            <a:endParaRPr kumimoji="1" lang="ja-JP" altLang="en-US" sz="8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1E280AE-541C-1F54-7D1F-44C9687B3549}"/>
              </a:ext>
            </a:extLst>
          </p:cNvPr>
          <p:cNvSpPr txBox="1"/>
          <p:nvPr/>
        </p:nvSpPr>
        <p:spPr>
          <a:xfrm>
            <a:off x="2704827" y="1523674"/>
            <a:ext cx="14995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/>
              <a:t>99</a:t>
            </a:r>
            <a:endParaRPr kumimoji="1" lang="ja-JP" altLang="en-US" sz="8000" b="1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4C3AFF06-883E-9C44-02AE-07F422C8A857}"/>
              </a:ext>
            </a:extLst>
          </p:cNvPr>
          <p:cNvSpPr/>
          <p:nvPr/>
        </p:nvSpPr>
        <p:spPr>
          <a:xfrm>
            <a:off x="349384" y="1978339"/>
            <a:ext cx="1285580" cy="128033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42048C-A175-03D5-A140-4C61D6F831A2}"/>
              </a:ext>
            </a:extLst>
          </p:cNvPr>
          <p:cNvSpPr txBox="1"/>
          <p:nvPr/>
        </p:nvSpPr>
        <p:spPr>
          <a:xfrm>
            <a:off x="1906102" y="4136414"/>
            <a:ext cx="804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分子が等しい場合なので</a:t>
            </a:r>
            <a:endParaRPr lang="en-US" altLang="ja-JP" sz="4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B735998-3303-55EC-7F45-9E47B9D1741A}"/>
              </a:ext>
            </a:extLst>
          </p:cNvPr>
          <p:cNvSpPr txBox="1"/>
          <p:nvPr/>
        </p:nvSpPr>
        <p:spPr>
          <a:xfrm>
            <a:off x="115329" y="4956919"/>
            <a:ext cx="1197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同じ</a:t>
            </a:r>
            <a:r>
              <a:rPr kumimoji="1" lang="en-US" altLang="ja-JP" sz="4800" b="1" dirty="0"/>
              <a:t>99</a:t>
            </a:r>
            <a:r>
              <a:rPr kumimoji="1" lang="ja-JP" altLang="en-US" sz="4800" b="1" dirty="0"/>
              <a:t>を４つに分けるのと５つに分けるの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8E1488-C13D-44A0-818D-6419E17A1F70}"/>
              </a:ext>
            </a:extLst>
          </p:cNvPr>
          <p:cNvSpPr txBox="1"/>
          <p:nvPr/>
        </p:nvSpPr>
        <p:spPr>
          <a:xfrm>
            <a:off x="1019312" y="5906723"/>
            <a:ext cx="9649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一人分はどっちが多くなるかな？</a:t>
            </a:r>
          </a:p>
        </p:txBody>
      </p:sp>
    </p:spTree>
    <p:extLst>
      <p:ext uri="{BB962C8B-B14F-4D97-AF65-F5344CB8AC3E}">
        <p14:creationId xmlns:p14="http://schemas.microsoft.com/office/powerpoint/2010/main" val="315647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7" grpId="0"/>
      <p:bldP spid="21" grpId="0"/>
      <p:bldP spid="22" grpId="0"/>
      <p:bldP spid="23" grpId="0"/>
      <p:bldP spid="24" grpId="0"/>
      <p:bldP spid="15" grpId="0"/>
      <p:bldP spid="16" grpId="0"/>
      <p:bldP spid="18" grpId="0"/>
      <p:bldP spid="19" grpId="0"/>
      <p:bldP spid="20" grpId="0" animBg="1"/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23C9DA-1745-434A-9173-8FC04FF32305}"/>
              </a:ext>
            </a:extLst>
          </p:cNvPr>
          <p:cNvSpPr/>
          <p:nvPr/>
        </p:nvSpPr>
        <p:spPr>
          <a:xfrm rot="5400000">
            <a:off x="5695362" y="1339665"/>
            <a:ext cx="758861" cy="36000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E955FD7-6ECD-4BEF-BAAE-26B5C88468C8}"/>
              </a:ext>
            </a:extLst>
          </p:cNvPr>
          <p:cNvSpPr/>
          <p:nvPr/>
        </p:nvSpPr>
        <p:spPr>
          <a:xfrm rot="5400000">
            <a:off x="4795362" y="3332082"/>
            <a:ext cx="758861" cy="180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926B4FE-5221-4D94-B200-0D13E4630C42}"/>
              </a:ext>
            </a:extLst>
          </p:cNvPr>
          <p:cNvSpPr/>
          <p:nvPr/>
        </p:nvSpPr>
        <p:spPr>
          <a:xfrm rot="5400000">
            <a:off x="6595362" y="-652752"/>
            <a:ext cx="758861" cy="540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F53AB2-1B98-4029-9AD6-0530FD150893}"/>
              </a:ext>
            </a:extLst>
          </p:cNvPr>
          <p:cNvSpPr txBox="1"/>
          <p:nvPr/>
        </p:nvSpPr>
        <p:spPr>
          <a:xfrm>
            <a:off x="1589441" y="1600593"/>
            <a:ext cx="2685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赤</a:t>
            </a:r>
            <a:r>
              <a:rPr kumimoji="1" lang="en-US" altLang="ja-JP" sz="5400" b="1" dirty="0"/>
              <a:t>30cm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B7DDDEB-EA0C-4ACF-8CE4-DF9B66E4DB10}"/>
              </a:ext>
            </a:extLst>
          </p:cNvPr>
          <p:cNvSpPr txBox="1"/>
          <p:nvPr/>
        </p:nvSpPr>
        <p:spPr>
          <a:xfrm>
            <a:off x="1610073" y="2758930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青</a:t>
            </a:r>
            <a:r>
              <a:rPr kumimoji="1" lang="en-US" altLang="ja-JP" sz="5400" b="1" dirty="0"/>
              <a:t>20</a:t>
            </a:r>
            <a:r>
              <a:rPr lang="en-US" altLang="ja-JP" sz="5400" b="1" dirty="0"/>
              <a:t>cm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2179DA1-A6DD-4970-9CB3-D473F7FF7A5A}"/>
              </a:ext>
            </a:extLst>
          </p:cNvPr>
          <p:cNvSpPr txBox="1"/>
          <p:nvPr/>
        </p:nvSpPr>
        <p:spPr>
          <a:xfrm>
            <a:off x="1610073" y="3852651"/>
            <a:ext cx="2664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黄</a:t>
            </a:r>
            <a:r>
              <a:rPr kumimoji="1" lang="en-US" altLang="ja-JP" sz="5400" b="1" dirty="0"/>
              <a:t>10cm</a:t>
            </a:r>
            <a:endParaRPr kumimoji="1" lang="ja-JP" altLang="en-US" sz="54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7031BD-C7BB-415D-B095-D38C8FD8A15C}"/>
              </a:ext>
            </a:extLst>
          </p:cNvPr>
          <p:cNvSpPr/>
          <p:nvPr/>
        </p:nvSpPr>
        <p:spPr>
          <a:xfrm rot="5400000">
            <a:off x="5245362" y="3974499"/>
            <a:ext cx="758861" cy="270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62705F-64DA-47D8-87C8-35329FA31B54}"/>
              </a:ext>
            </a:extLst>
          </p:cNvPr>
          <p:cNvSpPr txBox="1"/>
          <p:nvPr/>
        </p:nvSpPr>
        <p:spPr>
          <a:xfrm>
            <a:off x="1589441" y="4862834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15cm</a:t>
            </a:r>
            <a:endParaRPr kumimoji="1" lang="ja-JP" altLang="en-US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167F56-76E4-4181-96AC-B9D3E992FCEB}"/>
              </a:ext>
            </a:extLst>
          </p:cNvPr>
          <p:cNvSpPr txBox="1"/>
          <p:nvPr/>
        </p:nvSpPr>
        <p:spPr>
          <a:xfrm>
            <a:off x="793993" y="530054"/>
            <a:ext cx="1037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次のような長さのテープがあります。</a:t>
            </a:r>
          </a:p>
        </p:txBody>
      </p:sp>
    </p:spTree>
    <p:extLst>
      <p:ext uri="{BB962C8B-B14F-4D97-AF65-F5344CB8AC3E}">
        <p14:creationId xmlns:p14="http://schemas.microsoft.com/office/powerpoint/2010/main" val="392977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23C9DA-1745-434A-9173-8FC04FF32305}"/>
              </a:ext>
            </a:extLst>
          </p:cNvPr>
          <p:cNvSpPr/>
          <p:nvPr/>
        </p:nvSpPr>
        <p:spPr>
          <a:xfrm rot="5400000">
            <a:off x="5695362" y="1339665"/>
            <a:ext cx="758861" cy="36000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E955FD7-6ECD-4BEF-BAAE-26B5C88468C8}"/>
              </a:ext>
            </a:extLst>
          </p:cNvPr>
          <p:cNvSpPr/>
          <p:nvPr/>
        </p:nvSpPr>
        <p:spPr>
          <a:xfrm rot="5400000">
            <a:off x="4795362" y="3332082"/>
            <a:ext cx="758861" cy="180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926B4FE-5221-4D94-B200-0D13E4630C42}"/>
              </a:ext>
            </a:extLst>
          </p:cNvPr>
          <p:cNvSpPr/>
          <p:nvPr/>
        </p:nvSpPr>
        <p:spPr>
          <a:xfrm rot="5400000">
            <a:off x="6595362" y="-652752"/>
            <a:ext cx="758861" cy="540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F53AB2-1B98-4029-9AD6-0530FD150893}"/>
              </a:ext>
            </a:extLst>
          </p:cNvPr>
          <p:cNvSpPr txBox="1"/>
          <p:nvPr/>
        </p:nvSpPr>
        <p:spPr>
          <a:xfrm>
            <a:off x="1589441" y="1600593"/>
            <a:ext cx="2685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/>
              <a:t>赤</a:t>
            </a:r>
            <a:r>
              <a:rPr kumimoji="1" lang="en-US" altLang="ja-JP" sz="5400" b="1" dirty="0"/>
              <a:t>30cm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B7DDDEB-EA0C-4ACF-8CE4-DF9B66E4DB10}"/>
              </a:ext>
            </a:extLst>
          </p:cNvPr>
          <p:cNvSpPr txBox="1"/>
          <p:nvPr/>
        </p:nvSpPr>
        <p:spPr>
          <a:xfrm>
            <a:off x="1610073" y="2758930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青</a:t>
            </a:r>
            <a:r>
              <a:rPr kumimoji="1" lang="en-US" altLang="ja-JP" sz="5400" b="1" dirty="0"/>
              <a:t>20</a:t>
            </a:r>
            <a:r>
              <a:rPr lang="en-US" altLang="ja-JP" sz="5400" b="1" dirty="0"/>
              <a:t>cm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2179DA1-A6DD-4970-9CB3-D473F7FF7A5A}"/>
              </a:ext>
            </a:extLst>
          </p:cNvPr>
          <p:cNvSpPr txBox="1"/>
          <p:nvPr/>
        </p:nvSpPr>
        <p:spPr>
          <a:xfrm>
            <a:off x="1610073" y="3852651"/>
            <a:ext cx="2664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黄</a:t>
            </a:r>
            <a:r>
              <a:rPr kumimoji="1" lang="en-US" altLang="ja-JP" sz="5400" b="1" dirty="0"/>
              <a:t>10cm</a:t>
            </a:r>
            <a:endParaRPr kumimoji="1" lang="ja-JP" altLang="en-US" sz="54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7031BD-C7BB-415D-B095-D38C8FD8A15C}"/>
              </a:ext>
            </a:extLst>
          </p:cNvPr>
          <p:cNvSpPr/>
          <p:nvPr/>
        </p:nvSpPr>
        <p:spPr>
          <a:xfrm rot="5400000">
            <a:off x="5245362" y="3974499"/>
            <a:ext cx="758861" cy="270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62705F-64DA-47D8-87C8-35329FA31B54}"/>
              </a:ext>
            </a:extLst>
          </p:cNvPr>
          <p:cNvSpPr txBox="1"/>
          <p:nvPr/>
        </p:nvSpPr>
        <p:spPr>
          <a:xfrm>
            <a:off x="1589441" y="4862834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15cm</a:t>
            </a:r>
            <a:endParaRPr kumimoji="1" lang="ja-JP" altLang="en-US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167F56-76E4-4181-96AC-B9D3E992FCEB}"/>
              </a:ext>
            </a:extLst>
          </p:cNvPr>
          <p:cNvSpPr txBox="1"/>
          <p:nvPr/>
        </p:nvSpPr>
        <p:spPr>
          <a:xfrm>
            <a:off x="793993" y="530054"/>
            <a:ext cx="1037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次のような長さのテープがあります。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DA407F-FF42-4D24-8FFE-FB40ABE8B99D}"/>
              </a:ext>
            </a:extLst>
          </p:cNvPr>
          <p:cNvSpPr txBox="1"/>
          <p:nvPr/>
        </p:nvSpPr>
        <p:spPr>
          <a:xfrm>
            <a:off x="909881" y="5956555"/>
            <a:ext cx="1037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一番長いのは，何色のテープですか。</a:t>
            </a:r>
          </a:p>
        </p:txBody>
      </p:sp>
    </p:spTree>
    <p:extLst>
      <p:ext uri="{BB962C8B-B14F-4D97-AF65-F5344CB8AC3E}">
        <p14:creationId xmlns:p14="http://schemas.microsoft.com/office/powerpoint/2010/main" val="128058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/>
      <p:bldP spid="16" grpId="0"/>
      <p:bldP spid="18" grpId="0"/>
      <p:bldP spid="9" grpId="0" animBg="1"/>
      <p:bldP spid="10" grpId="0"/>
      <p:bldP spid="12" grpId="0"/>
      <p:bldP spid="1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3811</TotalTime>
  <Words>1124</Words>
  <Application>Microsoft Office PowerPoint</Application>
  <PresentationFormat>ワイド画面</PresentationFormat>
  <Paragraphs>483</Paragraphs>
  <Slides>27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2" baseType="lpstr">
      <vt:lpstr>ＤＦ平成ゴシック体W5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信也 高田</dc:creator>
  <cp:lastModifiedBy>S T</cp:lastModifiedBy>
  <cp:revision>76</cp:revision>
  <cp:lastPrinted>2020-12-08T06:59:47Z</cp:lastPrinted>
  <dcterms:created xsi:type="dcterms:W3CDTF">2020-12-02T11:25:05Z</dcterms:created>
  <dcterms:modified xsi:type="dcterms:W3CDTF">2025-01-19T01:09:54Z</dcterms:modified>
</cp:coreProperties>
</file>