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302" r:id="rId3"/>
    <p:sldId id="304" r:id="rId4"/>
    <p:sldId id="298" r:id="rId5"/>
  </p:sldIdLst>
  <p:sldSz cx="12192000" cy="6858000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55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4F634E-3241-4723-B00C-25DF3906B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61FF7AC-D459-4749-AB6E-7F096127D1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48D82F-2326-47F2-A017-35CDCB09E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0D35-241D-4F51-A281-E1E94DD7FE93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FD1530-CEEA-4E92-AE10-6368E841E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7DF6F6-FA49-4011-828A-16E970F72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4A82-F274-4716-8923-158B26C0C4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57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1CC4B4-5440-4BD4-B098-59560EEBD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638E7CF-966F-4B56-B936-CDCC25DA46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B029C1-1B54-4566-B534-9D589A61D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0D35-241D-4F51-A281-E1E94DD7FE93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050C92-1AD0-4536-964C-B5756E143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78A09F-9796-437E-97CE-69A33A1D7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4A82-F274-4716-8923-158B26C0C4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11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89D4E92-56BF-4926-B5CC-15E72C08EB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8D59024-C324-49FE-9035-00B13C0630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3BA846-6B93-4093-8CBB-2CFAD170B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0D35-241D-4F51-A281-E1E94DD7FE93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42718C-08CA-45CE-B496-9C2E8D7E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E94740-276D-4E23-A200-823C2ED3F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4A82-F274-4716-8923-158B26C0C4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966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A7D660-60F4-4DA2-A9BE-1D2C9F3B0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F2AB2E8-60D9-4135-A4AC-19A5B43E7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AD5BE4-44CC-4071-A7AD-14B183C01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0D35-241D-4F51-A281-E1E94DD7FE93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87F620-0E57-41AA-BE48-0EC551EDC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C548AC-04C0-4262-BCF8-1C6E5DCEF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4A82-F274-4716-8923-158B26C0C4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44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C31239-E9F3-480B-B37E-083DA3AE8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E425C6F-0524-43D2-9176-A74FF9667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B05567-80DF-4BFA-A67D-B07191608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0D35-241D-4F51-A281-E1E94DD7FE93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83CAB2-1F60-451C-9F0D-426E5E61D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5D3607-6E9E-43C7-85E1-EBE3A9953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4A82-F274-4716-8923-158B26C0C4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78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B4D992-0EFA-4BD3-99F6-745360DE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28AD23E-19CE-41B1-9165-0C0BA3E743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8087E52-316A-444E-911E-7013E02A0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A2FE90-9092-47D8-B6B5-454115E2B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0D35-241D-4F51-A281-E1E94DD7FE93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EDB9F5-DDE7-4D49-A59B-CDA2A3182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E4C0E51-5B8F-44B3-B55F-568F7AADA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4A82-F274-4716-8923-158B26C0C4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304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D6B0A5-021A-4DF1-A4C8-6359A608C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B8F1F7-DBB8-4744-B85A-AFCA2A710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F59F187-5D88-4DB5-B4D0-9918616C6D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4BAF5A6-A0BA-49AD-A32F-D8C7C8DAE4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CE6E3FE-70B7-4A57-B2B1-B902455530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75419FD-700C-4502-BBBE-B74684D31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0D35-241D-4F51-A281-E1E94DD7FE93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437A05A-CF09-4556-8249-9356E2142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DB6DB7D-B94E-4B94-9233-4B4340B13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4A82-F274-4716-8923-158B26C0C4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52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12D70E-2787-4B4D-A13C-2DD59699A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6E0525B-29E0-42DF-AA30-FC2909395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0D35-241D-4F51-A281-E1E94DD7FE93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E3F5CE8-002B-4F0E-A151-E566844CA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D5699A6-E5E3-4295-9512-3E95ACFF6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4A82-F274-4716-8923-158B26C0C4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66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842FE06-9B1E-4AD8-BBD0-2A6C02274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0D35-241D-4F51-A281-E1E94DD7FE93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8E6D9BB-0D64-4934-823B-F03ED3D7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A9A0D55-E3A1-4156-B05B-75CC334AB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4A82-F274-4716-8923-158B26C0C4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01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60311A-3002-4738-80C9-B6306F6D2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1A8B05-2E19-4DBB-8FE3-572305652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6310EBD-54A1-473B-82FA-5798EC3CD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3BA04E-0732-4A23-83FD-386457EBD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0D35-241D-4F51-A281-E1E94DD7FE93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286011A-9231-46DE-A8A4-16865218D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021D892-A90B-4F9E-92DF-0ABB38905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4A82-F274-4716-8923-158B26C0C4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258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D57B1F-37FA-47A7-90DA-EA6A1708D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6D0AED2-9182-48AD-8896-E857F68933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538FD35-8402-4C37-92F6-4E7253B02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118D85-76B8-4B10-94F9-DB6D1DDBF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0D35-241D-4F51-A281-E1E94DD7FE93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2B721C-4606-44C0-9D56-3719AE3C5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3EEDA3B-5773-4B73-92AF-434E5401D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4A82-F274-4716-8923-158B26C0C4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361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023C421-C522-4D9C-BBC4-763225D56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0CC8D70-D682-47D2-9C00-DA3DE32AF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40D59E-B55A-4994-A60A-77A3C34CFA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20D35-241D-4F51-A281-E1E94DD7FE93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71DE9E-39EA-4CA5-A980-05B4690667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86827A-761B-4C11-A9C6-640A2F774F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34A82-F274-4716-8923-158B26C0C4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480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F2A1D7C-0A29-46B9-A59C-4D2365EF0677}"/>
              </a:ext>
            </a:extLst>
          </p:cNvPr>
          <p:cNvSpPr txBox="1"/>
          <p:nvPr/>
        </p:nvSpPr>
        <p:spPr>
          <a:xfrm>
            <a:off x="490946" y="393"/>
            <a:ext cx="3042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縮図の利用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4DA61D0-9155-4477-545B-2FE0FD8C1BC2}"/>
              </a:ext>
            </a:extLst>
          </p:cNvPr>
          <p:cNvSpPr txBox="1"/>
          <p:nvPr/>
        </p:nvSpPr>
        <p:spPr>
          <a:xfrm>
            <a:off x="1892496" y="2587549"/>
            <a:ext cx="22661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の縮図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C048E8A5-141A-3512-0DD4-53FB15FD0873}"/>
              </a:ext>
            </a:extLst>
          </p:cNvPr>
          <p:cNvGrpSpPr/>
          <p:nvPr/>
        </p:nvGrpSpPr>
        <p:grpSpPr>
          <a:xfrm>
            <a:off x="656709" y="2464635"/>
            <a:ext cx="1284709" cy="1035208"/>
            <a:chOff x="8809544" y="696169"/>
            <a:chExt cx="1284709" cy="1035208"/>
          </a:xfrm>
        </p:grpSpPr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88AFA3D8-294B-D05C-DD91-22892BC73BE9}"/>
                </a:ext>
              </a:extLst>
            </p:cNvPr>
            <p:cNvCxnSpPr/>
            <p:nvPr/>
          </p:nvCxnSpPr>
          <p:spPr>
            <a:xfrm>
              <a:off x="8809544" y="1168194"/>
              <a:ext cx="11150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3C815B45-FADA-86C9-6B99-EA46AAB3BCF2}"/>
                </a:ext>
              </a:extLst>
            </p:cNvPr>
            <p:cNvSpPr txBox="1"/>
            <p:nvPr/>
          </p:nvSpPr>
          <p:spPr>
            <a:xfrm>
              <a:off x="8837825" y="1146602"/>
              <a:ext cx="12564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/>
                <a:t>1000</a:t>
              </a:r>
              <a:endParaRPr kumimoji="1" lang="ja-JP" altLang="en-US" sz="3200" b="1" dirty="0"/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283EAAAC-933B-6BEC-0E59-861924A5BEFD}"/>
                </a:ext>
              </a:extLst>
            </p:cNvPr>
            <p:cNvSpPr txBox="1"/>
            <p:nvPr/>
          </p:nvSpPr>
          <p:spPr>
            <a:xfrm>
              <a:off x="9175373" y="696169"/>
              <a:ext cx="48505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/>
                <a:t>1</a:t>
              </a:r>
              <a:endParaRPr kumimoji="1" lang="ja-JP" altLang="en-US" sz="3200" b="1" dirty="0"/>
            </a:p>
          </p:txBody>
        </p:sp>
      </p:grpSp>
      <p:pic>
        <p:nvPicPr>
          <p:cNvPr id="26" name="図 25" descr="白い紙に書かれた文字&#10;&#10;低い精度で自動的に生成された説明">
            <a:extLst>
              <a:ext uri="{FF2B5EF4-FFF2-40B4-BE49-F238E27FC236}">
                <a16:creationId xmlns:a16="http://schemas.microsoft.com/office/drawing/2014/main" id="{23F1A2B8-D5E0-F70C-28E3-B9F72E567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87" y="3326692"/>
            <a:ext cx="4130738" cy="3607511"/>
          </a:xfrm>
          <a:prstGeom prst="rect">
            <a:avLst/>
          </a:prstGeom>
        </p:spPr>
      </p:pic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A6CEB5F7-B19B-E051-ECDA-FF1578BF3A3A}"/>
              </a:ext>
            </a:extLst>
          </p:cNvPr>
          <p:cNvCxnSpPr/>
          <p:nvPr/>
        </p:nvCxnSpPr>
        <p:spPr>
          <a:xfrm>
            <a:off x="1661585" y="5250901"/>
            <a:ext cx="1800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7317EBB-7309-8F8C-A295-B20A662B8611}"/>
              </a:ext>
            </a:extLst>
          </p:cNvPr>
          <p:cNvSpPr txBox="1"/>
          <p:nvPr/>
        </p:nvSpPr>
        <p:spPr>
          <a:xfrm>
            <a:off x="1956484" y="5223261"/>
            <a:ext cx="1210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５</a:t>
            </a:r>
            <a:r>
              <a:rPr kumimoji="1" lang="en-US" altLang="ja-JP" sz="3200" b="1" dirty="0"/>
              <a:t>cm</a:t>
            </a:r>
            <a:endParaRPr kumimoji="1" lang="ja-JP" altLang="en-US" sz="3200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654BDFF-69C0-F2E7-54A3-56963E7E1410}"/>
              </a:ext>
            </a:extLst>
          </p:cNvPr>
          <p:cNvSpPr txBox="1"/>
          <p:nvPr/>
        </p:nvSpPr>
        <p:spPr>
          <a:xfrm>
            <a:off x="6074901" y="2055655"/>
            <a:ext cx="16109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５</a:t>
            </a:r>
            <a:r>
              <a:rPr kumimoji="1" lang="en-US" altLang="ja-JP" sz="4000" b="1" dirty="0"/>
              <a:t>cm</a:t>
            </a:r>
            <a:endParaRPr kumimoji="1" lang="ja-JP" altLang="en-US" sz="4000" b="1" dirty="0"/>
          </a:p>
        </p:txBody>
      </p:sp>
      <p:sp>
        <p:nvSpPr>
          <p:cNvPr id="31" name="矢印: ストライプ 30">
            <a:extLst>
              <a:ext uri="{FF2B5EF4-FFF2-40B4-BE49-F238E27FC236}">
                <a16:creationId xmlns:a16="http://schemas.microsoft.com/office/drawing/2014/main" id="{7613EA47-0227-A3D9-D72D-F343D6F00214}"/>
              </a:ext>
            </a:extLst>
          </p:cNvPr>
          <p:cNvSpPr/>
          <p:nvPr/>
        </p:nvSpPr>
        <p:spPr>
          <a:xfrm>
            <a:off x="7708831" y="2105726"/>
            <a:ext cx="1210201" cy="484632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B685947-8442-FCB4-3049-CA654E7FC07E}"/>
              </a:ext>
            </a:extLst>
          </p:cNvPr>
          <p:cNvSpPr txBox="1"/>
          <p:nvPr/>
        </p:nvSpPr>
        <p:spPr>
          <a:xfrm>
            <a:off x="9049954" y="1998475"/>
            <a:ext cx="16109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solidFill>
                  <a:srgbClr val="FF0000"/>
                </a:solidFill>
              </a:rPr>
              <a:t>50</a:t>
            </a:r>
            <a:r>
              <a:rPr lang="ja-JP" altLang="en-US" sz="4000" b="1" dirty="0">
                <a:solidFill>
                  <a:srgbClr val="FF0000"/>
                </a:solidFill>
              </a:rPr>
              <a:t>ｍ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B0486588-2C1A-A3DA-E95C-B5C01C9C3462}"/>
              </a:ext>
            </a:extLst>
          </p:cNvPr>
          <p:cNvGrpSpPr/>
          <p:nvPr/>
        </p:nvGrpSpPr>
        <p:grpSpPr>
          <a:xfrm>
            <a:off x="5943979" y="1227556"/>
            <a:ext cx="1284709" cy="1035208"/>
            <a:chOff x="8809544" y="696169"/>
            <a:chExt cx="1284709" cy="1035208"/>
          </a:xfrm>
        </p:grpSpPr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8443A709-2B4B-36F1-55ED-2F2B87498673}"/>
                </a:ext>
              </a:extLst>
            </p:cNvPr>
            <p:cNvCxnSpPr/>
            <p:nvPr/>
          </p:nvCxnSpPr>
          <p:spPr>
            <a:xfrm>
              <a:off x="8809544" y="1168194"/>
              <a:ext cx="11150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B1DE46ED-69CC-6C59-EB43-62AD5277F42D}"/>
                </a:ext>
              </a:extLst>
            </p:cNvPr>
            <p:cNvSpPr txBox="1"/>
            <p:nvPr/>
          </p:nvSpPr>
          <p:spPr>
            <a:xfrm>
              <a:off x="8837825" y="1146602"/>
              <a:ext cx="12564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/>
                <a:t>1000</a:t>
              </a:r>
              <a:endParaRPr kumimoji="1" lang="ja-JP" altLang="en-US" sz="3200" b="1" dirty="0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6E093825-9A00-5BED-C607-493853FC125A}"/>
                </a:ext>
              </a:extLst>
            </p:cNvPr>
            <p:cNvSpPr txBox="1"/>
            <p:nvPr/>
          </p:nvSpPr>
          <p:spPr>
            <a:xfrm>
              <a:off x="9175373" y="696169"/>
              <a:ext cx="48505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/>
                <a:t>1</a:t>
              </a:r>
              <a:endParaRPr kumimoji="1" lang="ja-JP" altLang="en-US" sz="3200" b="1" dirty="0"/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956CBE-EB50-C15C-C37C-493891FC12A0}"/>
              </a:ext>
            </a:extLst>
          </p:cNvPr>
          <p:cNvSpPr txBox="1"/>
          <p:nvPr/>
        </p:nvSpPr>
        <p:spPr>
          <a:xfrm>
            <a:off x="6022459" y="453953"/>
            <a:ext cx="44016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実際の距離は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4AC65DF-2D16-F4C7-3B48-95F2381FF262}"/>
              </a:ext>
            </a:extLst>
          </p:cNvPr>
          <p:cNvSpPr txBox="1"/>
          <p:nvPr/>
        </p:nvSpPr>
        <p:spPr>
          <a:xfrm>
            <a:off x="7415399" y="1413740"/>
            <a:ext cx="2083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1000</a:t>
            </a:r>
            <a:r>
              <a:rPr kumimoji="1" lang="ja-JP" altLang="en-US" sz="3200" b="1" dirty="0"/>
              <a:t>倍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F06E8C4-BF4E-68D4-D662-4A3E2DEB55F6}"/>
              </a:ext>
            </a:extLst>
          </p:cNvPr>
          <p:cNvSpPr txBox="1"/>
          <p:nvPr/>
        </p:nvSpPr>
        <p:spPr>
          <a:xfrm>
            <a:off x="5321934" y="2778803"/>
            <a:ext cx="3331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5</a:t>
            </a:r>
            <a:r>
              <a:rPr lang="ja-JP" altLang="en-US" sz="4000" b="1" dirty="0"/>
              <a:t>㎝</a:t>
            </a:r>
            <a:r>
              <a:rPr lang="en-US" altLang="ja-JP" sz="4000" b="1" dirty="0"/>
              <a:t>×1000</a:t>
            </a:r>
            <a:r>
              <a:rPr lang="ja-JP" altLang="en-US" sz="4000" b="1" dirty="0"/>
              <a:t>＝</a:t>
            </a:r>
            <a:endParaRPr kumimoji="1" lang="ja-JP" altLang="en-US" sz="40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987527F-767D-F2D4-4AE3-C3C3058C698F}"/>
              </a:ext>
            </a:extLst>
          </p:cNvPr>
          <p:cNvSpPr txBox="1"/>
          <p:nvPr/>
        </p:nvSpPr>
        <p:spPr>
          <a:xfrm>
            <a:off x="8288410" y="2713197"/>
            <a:ext cx="21729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5000</a:t>
            </a:r>
            <a:r>
              <a:rPr lang="ja-JP" altLang="en-US" sz="4000" b="1" dirty="0"/>
              <a:t>㎝</a:t>
            </a:r>
            <a:endParaRPr kumimoji="1" lang="ja-JP" altLang="en-US" sz="40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77754EF-B0B3-1C98-1324-55B51BF51D6D}"/>
              </a:ext>
            </a:extLst>
          </p:cNvPr>
          <p:cNvSpPr txBox="1"/>
          <p:nvPr/>
        </p:nvSpPr>
        <p:spPr>
          <a:xfrm>
            <a:off x="8605634" y="3289033"/>
            <a:ext cx="30409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100</a:t>
            </a:r>
            <a:r>
              <a:rPr lang="ja-JP" altLang="en-US" sz="4000" b="1" dirty="0"/>
              <a:t>㎝＝</a:t>
            </a:r>
            <a:r>
              <a:rPr lang="en-US" altLang="ja-JP" sz="4000" b="1" dirty="0"/>
              <a:t>1m</a:t>
            </a:r>
            <a:endParaRPr kumimoji="1" lang="ja-JP" altLang="en-US" sz="40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D06E4E0-D0AE-AED3-6363-BF84612E2B70}"/>
              </a:ext>
            </a:extLst>
          </p:cNvPr>
          <p:cNvSpPr txBox="1"/>
          <p:nvPr/>
        </p:nvSpPr>
        <p:spPr>
          <a:xfrm>
            <a:off x="8653293" y="3864869"/>
            <a:ext cx="30409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500</a:t>
            </a:r>
            <a:r>
              <a:rPr lang="ja-JP" altLang="en-US" sz="4000" b="1" dirty="0"/>
              <a:t>㎝＝</a:t>
            </a:r>
            <a:r>
              <a:rPr lang="en-US" altLang="ja-JP" sz="4000" b="1" dirty="0"/>
              <a:t>5m</a:t>
            </a:r>
            <a:endParaRPr kumimoji="1" lang="ja-JP" altLang="en-US" sz="4000" b="1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7FAA1DD-3917-1AF8-03CF-D0BE95CAFD1E}"/>
              </a:ext>
            </a:extLst>
          </p:cNvPr>
          <p:cNvSpPr txBox="1"/>
          <p:nvPr/>
        </p:nvSpPr>
        <p:spPr>
          <a:xfrm>
            <a:off x="8410239" y="4375099"/>
            <a:ext cx="3560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5000</a:t>
            </a:r>
            <a:r>
              <a:rPr lang="ja-JP" altLang="en-US" sz="4000" b="1" dirty="0"/>
              <a:t>㎝＝</a:t>
            </a:r>
            <a:r>
              <a:rPr lang="en-US" altLang="ja-JP" sz="4000" b="1" dirty="0">
                <a:solidFill>
                  <a:srgbClr val="FF0000"/>
                </a:solidFill>
              </a:rPr>
              <a:t>50m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E88C1225-2083-5188-DE00-D3D61ED13764}"/>
              </a:ext>
            </a:extLst>
          </p:cNvPr>
          <p:cNvGrpSpPr/>
          <p:nvPr/>
        </p:nvGrpSpPr>
        <p:grpSpPr>
          <a:xfrm>
            <a:off x="331069" y="915612"/>
            <a:ext cx="5045307" cy="1533296"/>
            <a:chOff x="331069" y="915612"/>
            <a:chExt cx="5045307" cy="1533296"/>
          </a:xfrm>
        </p:grpSpPr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5CBB29FD-7C5D-D878-8909-F1534BCAC180}"/>
                </a:ext>
              </a:extLst>
            </p:cNvPr>
            <p:cNvSpPr txBox="1"/>
            <p:nvPr/>
          </p:nvSpPr>
          <p:spPr>
            <a:xfrm>
              <a:off x="331069" y="915612"/>
              <a:ext cx="504530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b="1" dirty="0"/>
                <a:t>実際の距離を</a:t>
              </a:r>
              <a:endParaRPr kumimoji="1" lang="en-US" altLang="ja-JP" sz="4000" b="1" dirty="0"/>
            </a:p>
            <a:p>
              <a:r>
                <a:rPr kumimoji="1" lang="ja-JP" altLang="en-US" sz="4000" b="1" dirty="0"/>
                <a:t>　　　に縮めた地図</a:t>
              </a:r>
            </a:p>
          </p:txBody>
        </p:sp>
        <p:grpSp>
          <p:nvGrpSpPr>
            <p:cNvPr id="38" name="グループ化 37">
              <a:extLst>
                <a:ext uri="{FF2B5EF4-FFF2-40B4-BE49-F238E27FC236}">
                  <a16:creationId xmlns:a16="http://schemas.microsoft.com/office/drawing/2014/main" id="{07B5181B-97C2-D540-505D-9C117DDC14FF}"/>
                </a:ext>
              </a:extLst>
            </p:cNvPr>
            <p:cNvGrpSpPr/>
            <p:nvPr/>
          </p:nvGrpSpPr>
          <p:grpSpPr>
            <a:xfrm>
              <a:off x="684990" y="1413700"/>
              <a:ext cx="1284709" cy="1035208"/>
              <a:chOff x="8809544" y="696169"/>
              <a:chExt cx="1284709" cy="1035208"/>
            </a:xfrm>
          </p:grpSpPr>
          <p:cxnSp>
            <p:nvCxnSpPr>
              <p:cNvPr id="39" name="直線コネクタ 38">
                <a:extLst>
                  <a:ext uri="{FF2B5EF4-FFF2-40B4-BE49-F238E27FC236}">
                    <a16:creationId xmlns:a16="http://schemas.microsoft.com/office/drawing/2014/main" id="{731C2561-9FA8-158A-CD25-17A0378BC08F}"/>
                  </a:ext>
                </a:extLst>
              </p:cNvPr>
              <p:cNvCxnSpPr/>
              <p:nvPr/>
            </p:nvCxnSpPr>
            <p:spPr>
              <a:xfrm>
                <a:off x="8809544" y="1168194"/>
                <a:ext cx="111508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4D60D764-8EF5-8996-40C8-014ED70D29F0}"/>
                  </a:ext>
                </a:extLst>
              </p:cNvPr>
              <p:cNvSpPr txBox="1"/>
              <p:nvPr/>
            </p:nvSpPr>
            <p:spPr>
              <a:xfrm>
                <a:off x="8837825" y="1146602"/>
                <a:ext cx="125642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3200" b="1" dirty="0"/>
                  <a:t>1000</a:t>
                </a:r>
                <a:endParaRPr kumimoji="1" lang="ja-JP" altLang="en-US" sz="3200" b="1" dirty="0"/>
              </a:p>
            </p:txBody>
          </p:sp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F773E99D-D37E-8D02-32E8-C9C29C54DF0F}"/>
                  </a:ext>
                </a:extLst>
              </p:cNvPr>
              <p:cNvSpPr txBox="1"/>
              <p:nvPr/>
            </p:nvSpPr>
            <p:spPr>
              <a:xfrm>
                <a:off x="9175373" y="696169"/>
                <a:ext cx="48505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3200" b="1" dirty="0"/>
                  <a:t>1</a:t>
                </a:r>
                <a:endParaRPr kumimoji="1" lang="ja-JP" altLang="en-US" sz="32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2883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29" grpId="0"/>
      <p:bldP spid="30" grpId="0"/>
      <p:bldP spid="31" grpId="0" animBg="1"/>
      <p:bldP spid="32" grpId="0"/>
      <p:bldP spid="8" grpId="0"/>
      <p:bldP spid="19" grpId="0"/>
      <p:bldP spid="21" grpId="0"/>
      <p:bldP spid="22" grpId="0"/>
      <p:bldP spid="23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ED9E66E-FA3C-090D-15D8-C4F46C0A220D}"/>
              </a:ext>
            </a:extLst>
          </p:cNvPr>
          <p:cNvSpPr txBox="1"/>
          <p:nvPr/>
        </p:nvSpPr>
        <p:spPr>
          <a:xfrm>
            <a:off x="4779816" y="2449828"/>
            <a:ext cx="1891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1000</a:t>
            </a:r>
            <a:r>
              <a:rPr kumimoji="1" lang="ja-JP" altLang="en-US" sz="3200" b="1" dirty="0"/>
              <a:t>倍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7B63D35-1B83-4AE6-A741-B3E925091764}"/>
              </a:ext>
            </a:extLst>
          </p:cNvPr>
          <p:cNvSpPr txBox="1"/>
          <p:nvPr/>
        </p:nvSpPr>
        <p:spPr>
          <a:xfrm>
            <a:off x="2934381" y="1929081"/>
            <a:ext cx="1610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10</a:t>
            </a:r>
            <a:r>
              <a:rPr kumimoji="1" lang="ja-JP" altLang="en-US" sz="3200" b="1" dirty="0"/>
              <a:t>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DA640E5-8CD7-42EB-858E-0B6D0F9DD9F4}"/>
              </a:ext>
            </a:extLst>
          </p:cNvPr>
          <p:cNvSpPr txBox="1"/>
          <p:nvPr/>
        </p:nvSpPr>
        <p:spPr>
          <a:xfrm>
            <a:off x="6566912" y="1957235"/>
            <a:ext cx="1210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1cm</a:t>
            </a:r>
            <a:endParaRPr kumimoji="1" lang="ja-JP" altLang="en-US" sz="32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110CA2-AED3-463A-AEFD-A8D4BC793265}"/>
              </a:ext>
            </a:extLst>
          </p:cNvPr>
          <p:cNvSpPr txBox="1"/>
          <p:nvPr/>
        </p:nvSpPr>
        <p:spPr>
          <a:xfrm>
            <a:off x="6566912" y="875807"/>
            <a:ext cx="1210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1cm</a:t>
            </a:r>
            <a:endParaRPr kumimoji="1" lang="ja-JP" altLang="en-US" sz="32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5FD1F5B-D544-458E-B86D-7A53CB2CEF50}"/>
              </a:ext>
            </a:extLst>
          </p:cNvPr>
          <p:cNvSpPr txBox="1"/>
          <p:nvPr/>
        </p:nvSpPr>
        <p:spPr>
          <a:xfrm>
            <a:off x="3188908" y="863300"/>
            <a:ext cx="1578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1m</a:t>
            </a:r>
            <a:endParaRPr kumimoji="1" lang="ja-JP" altLang="en-US" sz="32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A3D93E2-C66C-4E40-8FDF-EA4E7084B23F}"/>
              </a:ext>
            </a:extLst>
          </p:cNvPr>
          <p:cNvSpPr txBox="1"/>
          <p:nvPr/>
        </p:nvSpPr>
        <p:spPr>
          <a:xfrm>
            <a:off x="2672950" y="3173969"/>
            <a:ext cx="1610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100</a:t>
            </a:r>
            <a:r>
              <a:rPr kumimoji="1" lang="ja-JP" altLang="en-US" sz="3200" b="1" dirty="0"/>
              <a:t>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62F89EB-5794-4E1E-B794-B81CC9259A2A}"/>
              </a:ext>
            </a:extLst>
          </p:cNvPr>
          <p:cNvSpPr txBox="1"/>
          <p:nvPr/>
        </p:nvSpPr>
        <p:spPr>
          <a:xfrm>
            <a:off x="2394392" y="4390581"/>
            <a:ext cx="29062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1000m(1km)</a:t>
            </a:r>
            <a:endParaRPr kumimoji="1" lang="ja-JP" altLang="en-US" sz="32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7CDD6C4-E63F-457D-90F9-829B1BA944E8}"/>
              </a:ext>
            </a:extLst>
          </p:cNvPr>
          <p:cNvSpPr txBox="1"/>
          <p:nvPr/>
        </p:nvSpPr>
        <p:spPr>
          <a:xfrm>
            <a:off x="2138959" y="5701456"/>
            <a:ext cx="3340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10000m(10km)</a:t>
            </a:r>
            <a:endParaRPr kumimoji="1" lang="ja-JP" altLang="en-US" sz="3200" b="1" dirty="0"/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88B61389-3289-4829-85A3-F74DC5EA4F8E}"/>
              </a:ext>
            </a:extLst>
          </p:cNvPr>
          <p:cNvSpPr/>
          <p:nvPr/>
        </p:nvSpPr>
        <p:spPr>
          <a:xfrm>
            <a:off x="5350592" y="1026495"/>
            <a:ext cx="978408" cy="2479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9510B2D-51B4-4A68-AE9B-5C8B0236576A}"/>
              </a:ext>
            </a:extLst>
          </p:cNvPr>
          <p:cNvSpPr txBox="1"/>
          <p:nvPr/>
        </p:nvSpPr>
        <p:spPr>
          <a:xfrm>
            <a:off x="6566912" y="3217770"/>
            <a:ext cx="1210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1cm</a:t>
            </a:r>
            <a:endParaRPr kumimoji="1" lang="ja-JP" altLang="en-US" sz="32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4ADB1D9-6FF5-4E62-B8B8-3079672D625D}"/>
              </a:ext>
            </a:extLst>
          </p:cNvPr>
          <p:cNvSpPr txBox="1"/>
          <p:nvPr/>
        </p:nvSpPr>
        <p:spPr>
          <a:xfrm>
            <a:off x="6566912" y="5776551"/>
            <a:ext cx="1210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1cm</a:t>
            </a:r>
            <a:endParaRPr kumimoji="1" lang="ja-JP" altLang="en-US" sz="32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521F46A-A638-4253-9550-AB68F7559917}"/>
              </a:ext>
            </a:extLst>
          </p:cNvPr>
          <p:cNvSpPr txBox="1"/>
          <p:nvPr/>
        </p:nvSpPr>
        <p:spPr>
          <a:xfrm>
            <a:off x="6536298" y="4450029"/>
            <a:ext cx="1210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1cm</a:t>
            </a:r>
            <a:endParaRPr kumimoji="1" lang="ja-JP" altLang="en-US" sz="32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78E2454-6DB1-497D-9A8E-77A09539E3D7}"/>
              </a:ext>
            </a:extLst>
          </p:cNvPr>
          <p:cNvSpPr txBox="1"/>
          <p:nvPr/>
        </p:nvSpPr>
        <p:spPr>
          <a:xfrm>
            <a:off x="637804" y="209698"/>
            <a:ext cx="49766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縮尺　何分の一でしょう</a:t>
            </a:r>
            <a:endParaRPr kumimoji="1" lang="ja-JP" altLang="en-US" sz="3200" b="1" dirty="0"/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2E622514-6B17-B89C-9339-17955D6332D7}"/>
              </a:ext>
            </a:extLst>
          </p:cNvPr>
          <p:cNvGrpSpPr/>
          <p:nvPr/>
        </p:nvGrpSpPr>
        <p:grpSpPr>
          <a:xfrm>
            <a:off x="8752982" y="696169"/>
            <a:ext cx="1203579" cy="1009665"/>
            <a:chOff x="8837825" y="696169"/>
            <a:chExt cx="1203579" cy="1009665"/>
          </a:xfrm>
        </p:grpSpPr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994DD991-8797-ED19-9B87-91D6389CB208}"/>
                </a:ext>
              </a:extLst>
            </p:cNvPr>
            <p:cNvCxnSpPr/>
            <p:nvPr/>
          </p:nvCxnSpPr>
          <p:spPr>
            <a:xfrm>
              <a:off x="8837825" y="1168194"/>
              <a:ext cx="11150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1F43500F-A1B6-13BE-37C0-7F4BD5DDE768}"/>
                </a:ext>
              </a:extLst>
            </p:cNvPr>
            <p:cNvSpPr txBox="1"/>
            <p:nvPr/>
          </p:nvSpPr>
          <p:spPr>
            <a:xfrm>
              <a:off x="8926322" y="1121059"/>
              <a:ext cx="111508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/>
                <a:t>100</a:t>
              </a:r>
              <a:endParaRPr kumimoji="1" lang="ja-JP" altLang="en-US" sz="3200" b="1" dirty="0"/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074600AF-6663-D1D4-BC65-96DD591BC081}"/>
                </a:ext>
              </a:extLst>
            </p:cNvPr>
            <p:cNvSpPr txBox="1"/>
            <p:nvPr/>
          </p:nvSpPr>
          <p:spPr>
            <a:xfrm>
              <a:off x="9119387" y="696169"/>
              <a:ext cx="48505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/>
                <a:t>1</a:t>
              </a:r>
              <a:endParaRPr kumimoji="1" lang="ja-JP" altLang="en-US" sz="3200" b="1" dirty="0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BA97B54-A728-8814-7BD8-AF793377F550}"/>
              </a:ext>
            </a:extLst>
          </p:cNvPr>
          <p:cNvGrpSpPr/>
          <p:nvPr/>
        </p:nvGrpSpPr>
        <p:grpSpPr>
          <a:xfrm>
            <a:off x="8781263" y="1771035"/>
            <a:ext cx="1284709" cy="1035208"/>
            <a:chOff x="8809544" y="696169"/>
            <a:chExt cx="1284709" cy="1035208"/>
          </a:xfrm>
        </p:grpSpPr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DA935C5B-319F-C12C-BCAB-F66FBFE60722}"/>
                </a:ext>
              </a:extLst>
            </p:cNvPr>
            <p:cNvCxnSpPr/>
            <p:nvPr/>
          </p:nvCxnSpPr>
          <p:spPr>
            <a:xfrm>
              <a:off x="8809544" y="1168194"/>
              <a:ext cx="11150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6099B40C-B528-3013-28BB-2F3BD7639783}"/>
                </a:ext>
              </a:extLst>
            </p:cNvPr>
            <p:cNvSpPr txBox="1"/>
            <p:nvPr/>
          </p:nvSpPr>
          <p:spPr>
            <a:xfrm>
              <a:off x="8837825" y="1146602"/>
              <a:ext cx="12564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/>
                <a:t>1000</a:t>
              </a:r>
              <a:endParaRPr kumimoji="1" lang="ja-JP" altLang="en-US" sz="3200" b="1" dirty="0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2E1675E2-ECD4-2F13-406E-00F955047BBC}"/>
                </a:ext>
              </a:extLst>
            </p:cNvPr>
            <p:cNvSpPr txBox="1"/>
            <p:nvPr/>
          </p:nvSpPr>
          <p:spPr>
            <a:xfrm>
              <a:off x="9119387" y="696169"/>
              <a:ext cx="48505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/>
                <a:t>1</a:t>
              </a:r>
              <a:endParaRPr kumimoji="1" lang="ja-JP" altLang="en-US" sz="3200" b="1" dirty="0"/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E97DC24E-250A-0186-F14F-A75F9126916A}"/>
              </a:ext>
            </a:extLst>
          </p:cNvPr>
          <p:cNvGrpSpPr/>
          <p:nvPr/>
        </p:nvGrpSpPr>
        <p:grpSpPr>
          <a:xfrm>
            <a:off x="8679369" y="3015088"/>
            <a:ext cx="1688259" cy="1030989"/>
            <a:chOff x="8801919" y="686249"/>
            <a:chExt cx="1688259" cy="1030989"/>
          </a:xfrm>
        </p:grpSpPr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F78D1E16-8635-FFEA-FADD-EA3ED293FD5B}"/>
                </a:ext>
              </a:extLst>
            </p:cNvPr>
            <p:cNvCxnSpPr>
              <a:cxnSpLocks/>
            </p:cNvCxnSpPr>
            <p:nvPr/>
          </p:nvCxnSpPr>
          <p:spPr>
            <a:xfrm>
              <a:off x="8837825" y="1168194"/>
              <a:ext cx="134492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C5B24947-2BEF-40B5-99F9-C7DE09DAF7E4}"/>
                </a:ext>
              </a:extLst>
            </p:cNvPr>
            <p:cNvSpPr txBox="1"/>
            <p:nvPr/>
          </p:nvSpPr>
          <p:spPr>
            <a:xfrm>
              <a:off x="8801919" y="1132463"/>
              <a:ext cx="168825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/>
                <a:t>10000</a:t>
              </a:r>
              <a:endParaRPr kumimoji="1" lang="ja-JP" altLang="en-US" sz="3200" b="1" dirty="0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E8281122-7703-C4F9-1988-78300364BA2B}"/>
                </a:ext>
              </a:extLst>
            </p:cNvPr>
            <p:cNvSpPr txBox="1"/>
            <p:nvPr/>
          </p:nvSpPr>
          <p:spPr>
            <a:xfrm>
              <a:off x="9305351" y="686249"/>
              <a:ext cx="48505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/>
                <a:t>1</a:t>
              </a:r>
              <a:endParaRPr kumimoji="1" lang="ja-JP" altLang="en-US" sz="3200" b="1" dirty="0"/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C7B494A2-9379-F1DF-DEF4-91FCD6DE4B51}"/>
              </a:ext>
            </a:extLst>
          </p:cNvPr>
          <p:cNvGrpSpPr/>
          <p:nvPr/>
        </p:nvGrpSpPr>
        <p:grpSpPr>
          <a:xfrm>
            <a:off x="8573872" y="4250705"/>
            <a:ext cx="1876796" cy="994655"/>
            <a:chOff x="8837825" y="696169"/>
            <a:chExt cx="1876796" cy="994655"/>
          </a:xfrm>
        </p:grpSpPr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07719AD7-AE97-84C8-866A-05A74B08776D}"/>
                </a:ext>
              </a:extLst>
            </p:cNvPr>
            <p:cNvCxnSpPr>
              <a:cxnSpLocks/>
            </p:cNvCxnSpPr>
            <p:nvPr/>
          </p:nvCxnSpPr>
          <p:spPr>
            <a:xfrm>
              <a:off x="8837825" y="1168194"/>
              <a:ext cx="156936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15146D65-535F-58C6-DFAE-3A89208F43B6}"/>
                </a:ext>
              </a:extLst>
            </p:cNvPr>
            <p:cNvSpPr txBox="1"/>
            <p:nvPr/>
          </p:nvSpPr>
          <p:spPr>
            <a:xfrm>
              <a:off x="8837825" y="1106049"/>
              <a:ext cx="18767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/>
                <a:t>100000</a:t>
              </a:r>
              <a:endParaRPr kumimoji="1" lang="ja-JP" altLang="en-US" sz="3200" b="1" dirty="0"/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6FFBBCB3-3A25-E0FF-DD7C-F39214786E9F}"/>
                </a:ext>
              </a:extLst>
            </p:cNvPr>
            <p:cNvSpPr txBox="1"/>
            <p:nvPr/>
          </p:nvSpPr>
          <p:spPr>
            <a:xfrm>
              <a:off x="9402195" y="696169"/>
              <a:ext cx="48505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/>
                <a:t>1</a:t>
              </a:r>
              <a:endParaRPr kumimoji="1" lang="ja-JP" altLang="en-US" sz="3200" b="1" dirty="0"/>
            </a:p>
          </p:txBody>
        </p:sp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118FDBA5-CFEE-A35B-93D1-7623ED1A5398}"/>
              </a:ext>
            </a:extLst>
          </p:cNvPr>
          <p:cNvGrpSpPr/>
          <p:nvPr/>
        </p:nvGrpSpPr>
        <p:grpSpPr>
          <a:xfrm>
            <a:off x="8368286" y="5563643"/>
            <a:ext cx="2206734" cy="997669"/>
            <a:chOff x="8801919" y="689147"/>
            <a:chExt cx="2206734" cy="997669"/>
          </a:xfrm>
        </p:grpSpPr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48062B7E-9FA6-9DAC-A572-EC9E7861050B}"/>
                </a:ext>
              </a:extLst>
            </p:cNvPr>
            <p:cNvCxnSpPr>
              <a:cxnSpLocks/>
            </p:cNvCxnSpPr>
            <p:nvPr/>
          </p:nvCxnSpPr>
          <p:spPr>
            <a:xfrm>
              <a:off x="8837825" y="1168194"/>
              <a:ext cx="177675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A761A012-F639-A0AE-AAFE-140D3A606DD7}"/>
                </a:ext>
              </a:extLst>
            </p:cNvPr>
            <p:cNvSpPr txBox="1"/>
            <p:nvPr/>
          </p:nvSpPr>
          <p:spPr>
            <a:xfrm>
              <a:off x="8801919" y="1102041"/>
              <a:ext cx="220673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/>
                <a:t>1000000</a:t>
              </a:r>
              <a:endParaRPr kumimoji="1" lang="ja-JP" altLang="en-US" sz="3200" b="1" dirty="0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FB8C6BB1-E71D-E4C6-9D09-8F16F792936B}"/>
                </a:ext>
              </a:extLst>
            </p:cNvPr>
            <p:cNvSpPr txBox="1"/>
            <p:nvPr/>
          </p:nvSpPr>
          <p:spPr>
            <a:xfrm>
              <a:off x="9483419" y="689147"/>
              <a:ext cx="48505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/>
                <a:t>1</a:t>
              </a:r>
              <a:endParaRPr kumimoji="1" lang="ja-JP" altLang="en-US" sz="3200" b="1" dirty="0"/>
            </a:p>
          </p:txBody>
        </p:sp>
      </p:grpSp>
      <p:sp>
        <p:nvSpPr>
          <p:cNvPr id="42" name="矢印: 右 41">
            <a:extLst>
              <a:ext uri="{FF2B5EF4-FFF2-40B4-BE49-F238E27FC236}">
                <a16:creationId xmlns:a16="http://schemas.microsoft.com/office/drawing/2014/main" id="{43BBE89D-6AA5-2803-787B-1733E3EC3DF2}"/>
              </a:ext>
            </a:extLst>
          </p:cNvPr>
          <p:cNvSpPr/>
          <p:nvPr/>
        </p:nvSpPr>
        <p:spPr>
          <a:xfrm>
            <a:off x="5350592" y="2102727"/>
            <a:ext cx="978408" cy="2479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矢印: 右 42">
            <a:extLst>
              <a:ext uri="{FF2B5EF4-FFF2-40B4-BE49-F238E27FC236}">
                <a16:creationId xmlns:a16="http://schemas.microsoft.com/office/drawing/2014/main" id="{7DEAD8D5-E6FE-EF1D-0875-4F5A8AE690F1}"/>
              </a:ext>
            </a:extLst>
          </p:cNvPr>
          <p:cNvSpPr/>
          <p:nvPr/>
        </p:nvSpPr>
        <p:spPr>
          <a:xfrm>
            <a:off x="5350592" y="3358066"/>
            <a:ext cx="978408" cy="2479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矢印: 右 43">
            <a:extLst>
              <a:ext uri="{FF2B5EF4-FFF2-40B4-BE49-F238E27FC236}">
                <a16:creationId xmlns:a16="http://schemas.microsoft.com/office/drawing/2014/main" id="{1233FB94-722E-F69A-DA36-C79020E33919}"/>
              </a:ext>
            </a:extLst>
          </p:cNvPr>
          <p:cNvSpPr/>
          <p:nvPr/>
        </p:nvSpPr>
        <p:spPr>
          <a:xfrm>
            <a:off x="5319978" y="4585129"/>
            <a:ext cx="978408" cy="2479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矢印: 右 44">
            <a:extLst>
              <a:ext uri="{FF2B5EF4-FFF2-40B4-BE49-F238E27FC236}">
                <a16:creationId xmlns:a16="http://schemas.microsoft.com/office/drawing/2014/main" id="{68448CBB-B888-B601-73B8-D9155482572A}"/>
              </a:ext>
            </a:extLst>
          </p:cNvPr>
          <p:cNvSpPr/>
          <p:nvPr/>
        </p:nvSpPr>
        <p:spPr>
          <a:xfrm>
            <a:off x="5350592" y="5906455"/>
            <a:ext cx="978408" cy="2479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58AD7E7-3E2F-32F6-2B07-8ED16F479C6D}"/>
              </a:ext>
            </a:extLst>
          </p:cNvPr>
          <p:cNvSpPr txBox="1"/>
          <p:nvPr/>
        </p:nvSpPr>
        <p:spPr>
          <a:xfrm>
            <a:off x="5837405" y="152510"/>
            <a:ext cx="5408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単位をそろえるとできるね</a:t>
            </a:r>
            <a:endParaRPr kumimoji="1" lang="ja-JP" altLang="en-US" sz="3200" b="1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70DDB02D-C7B7-7CAA-8667-BA77651E7B8D}"/>
              </a:ext>
            </a:extLst>
          </p:cNvPr>
          <p:cNvSpPr txBox="1"/>
          <p:nvPr/>
        </p:nvSpPr>
        <p:spPr>
          <a:xfrm>
            <a:off x="2937021" y="2364291"/>
            <a:ext cx="17560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1000</a:t>
            </a:r>
            <a:r>
              <a:rPr lang="en-US" altLang="ja-JP" sz="3200" b="1" dirty="0"/>
              <a:t>cm</a:t>
            </a:r>
            <a:endParaRPr kumimoji="1" lang="ja-JP" altLang="en-US" sz="3200" b="1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0C24397D-497F-3E2F-0116-3D548ABB20F5}"/>
              </a:ext>
            </a:extLst>
          </p:cNvPr>
          <p:cNvSpPr txBox="1"/>
          <p:nvPr/>
        </p:nvSpPr>
        <p:spPr>
          <a:xfrm>
            <a:off x="2681830" y="3544565"/>
            <a:ext cx="3630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10000</a:t>
            </a:r>
            <a:r>
              <a:rPr lang="en-US" altLang="ja-JP" sz="3200" b="1" dirty="0"/>
              <a:t>cm</a:t>
            </a:r>
            <a:endParaRPr kumimoji="1" lang="ja-JP" altLang="en-US" sz="3200" b="1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279A0A98-725C-CC40-B982-AA6C140C7C98}"/>
              </a:ext>
            </a:extLst>
          </p:cNvPr>
          <p:cNvSpPr txBox="1"/>
          <p:nvPr/>
        </p:nvSpPr>
        <p:spPr>
          <a:xfrm>
            <a:off x="2425006" y="4743908"/>
            <a:ext cx="3630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100000</a:t>
            </a:r>
            <a:r>
              <a:rPr lang="en-US" altLang="ja-JP" sz="3200" b="1" dirty="0"/>
              <a:t>cm</a:t>
            </a:r>
            <a:endParaRPr kumimoji="1" lang="ja-JP" altLang="en-US" sz="32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DFA65829-3526-1A00-C98E-8BD15737F910}"/>
              </a:ext>
            </a:extLst>
          </p:cNvPr>
          <p:cNvSpPr txBox="1"/>
          <p:nvPr/>
        </p:nvSpPr>
        <p:spPr>
          <a:xfrm>
            <a:off x="2154461" y="6062670"/>
            <a:ext cx="3630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1000000</a:t>
            </a:r>
            <a:r>
              <a:rPr lang="en-US" altLang="ja-JP" sz="3200" b="1" dirty="0"/>
              <a:t>cm</a:t>
            </a:r>
            <a:endParaRPr kumimoji="1" lang="ja-JP" altLang="en-US" sz="3200" b="1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7F4BD57D-AB4A-A514-858B-951A0319D88A}"/>
              </a:ext>
            </a:extLst>
          </p:cNvPr>
          <p:cNvSpPr txBox="1"/>
          <p:nvPr/>
        </p:nvSpPr>
        <p:spPr>
          <a:xfrm>
            <a:off x="3180301" y="1224514"/>
            <a:ext cx="17560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100</a:t>
            </a:r>
            <a:r>
              <a:rPr lang="en-US" altLang="ja-JP" sz="3200" b="1" dirty="0"/>
              <a:t>cm</a:t>
            </a:r>
            <a:endParaRPr kumimoji="1" lang="ja-JP" altLang="en-US" sz="32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837F217-C5D1-298F-C1D1-F18F795988CD}"/>
              </a:ext>
            </a:extLst>
          </p:cNvPr>
          <p:cNvSpPr txBox="1"/>
          <p:nvPr/>
        </p:nvSpPr>
        <p:spPr>
          <a:xfrm>
            <a:off x="4877350" y="1384414"/>
            <a:ext cx="1891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100</a:t>
            </a:r>
            <a:r>
              <a:rPr kumimoji="1" lang="ja-JP" altLang="en-US" sz="3200" b="1" dirty="0"/>
              <a:t>倍</a:t>
            </a:r>
          </a:p>
        </p:txBody>
      </p:sp>
      <p:cxnSp>
        <p:nvCxnSpPr>
          <p:cNvPr id="39" name="コネクタ: 曲線 38">
            <a:extLst>
              <a:ext uri="{FF2B5EF4-FFF2-40B4-BE49-F238E27FC236}">
                <a16:creationId xmlns:a16="http://schemas.microsoft.com/office/drawing/2014/main" id="{49948CB5-1132-68A3-49FB-31F8D46011EA}"/>
              </a:ext>
            </a:extLst>
          </p:cNvPr>
          <p:cNvCxnSpPr>
            <a:cxnSpLocks/>
          </p:cNvCxnSpPr>
          <p:nvPr/>
        </p:nvCxnSpPr>
        <p:spPr>
          <a:xfrm rot="5400000">
            <a:off x="5337005" y="-22825"/>
            <a:ext cx="348707" cy="3113665"/>
          </a:xfrm>
          <a:prstGeom prst="curvedConnector3">
            <a:avLst>
              <a:gd name="adj1" fmla="val 165556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コネクタ: 曲線 39">
            <a:extLst>
              <a:ext uri="{FF2B5EF4-FFF2-40B4-BE49-F238E27FC236}">
                <a16:creationId xmlns:a16="http://schemas.microsoft.com/office/drawing/2014/main" id="{95C23470-517D-0FB9-EDDF-B80D16543887}"/>
              </a:ext>
            </a:extLst>
          </p:cNvPr>
          <p:cNvCxnSpPr>
            <a:cxnSpLocks/>
          </p:cNvCxnSpPr>
          <p:nvPr/>
        </p:nvCxnSpPr>
        <p:spPr>
          <a:xfrm rot="5400000">
            <a:off x="5128807" y="1071555"/>
            <a:ext cx="348707" cy="3113665"/>
          </a:xfrm>
          <a:prstGeom prst="curvedConnector3">
            <a:avLst>
              <a:gd name="adj1" fmla="val 165556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3CD5248-E7AA-C49D-1EAB-6DA34AA90A6C}"/>
              </a:ext>
            </a:extLst>
          </p:cNvPr>
          <p:cNvSpPr txBox="1"/>
          <p:nvPr/>
        </p:nvSpPr>
        <p:spPr>
          <a:xfrm>
            <a:off x="400463" y="1557826"/>
            <a:ext cx="2439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元の長さに</a:t>
            </a:r>
            <a:endParaRPr lang="en-US" altLang="ja-JP" sz="3200" b="1" dirty="0"/>
          </a:p>
          <a:p>
            <a:r>
              <a:rPr kumimoji="1" lang="ja-JP" altLang="en-US" sz="3200" b="1" dirty="0"/>
              <a:t>もどすには</a:t>
            </a:r>
          </a:p>
        </p:txBody>
      </p:sp>
    </p:spTree>
    <p:extLst>
      <p:ext uri="{BB962C8B-B14F-4D97-AF65-F5344CB8AC3E}">
        <p14:creationId xmlns:p14="http://schemas.microsoft.com/office/powerpoint/2010/main" val="144747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 animBg="1"/>
      <p:bldP spid="13" grpId="0"/>
      <p:bldP spid="14" grpId="0"/>
      <p:bldP spid="15" grpId="0"/>
      <p:bldP spid="18" grpId="0"/>
      <p:bldP spid="42" grpId="0" animBg="1"/>
      <p:bldP spid="43" grpId="0" animBg="1"/>
      <p:bldP spid="44" grpId="0" animBg="1"/>
      <p:bldP spid="45" grpId="0" animBg="1"/>
      <p:bldP spid="47" grpId="0"/>
      <p:bldP spid="48" grpId="0"/>
      <p:bldP spid="49" grpId="0"/>
      <p:bldP spid="50" grpId="0"/>
      <p:bldP spid="51" grpId="0"/>
      <p:bldP spid="53" grpId="0"/>
      <p:bldP spid="17" grpId="0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B68C00-51B6-E6ED-2D27-0B82B67E65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CE17ED7-4C9C-CA32-75F4-FC67E8452A90}"/>
              </a:ext>
            </a:extLst>
          </p:cNvPr>
          <p:cNvSpPr txBox="1"/>
          <p:nvPr/>
        </p:nvSpPr>
        <p:spPr>
          <a:xfrm>
            <a:off x="528021" y="169126"/>
            <a:ext cx="49583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/>
              <a:t>縮図の利用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E8EE5AC-FCCC-FA96-14F5-188CBC68E8EB}"/>
              </a:ext>
            </a:extLst>
          </p:cNvPr>
          <p:cNvSpPr txBox="1"/>
          <p:nvPr/>
        </p:nvSpPr>
        <p:spPr>
          <a:xfrm>
            <a:off x="128717" y="1370363"/>
            <a:ext cx="24580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/>
              <a:t>縮尺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D2E86AA-3792-6B88-C2EE-9F6194F8FD22}"/>
              </a:ext>
            </a:extLst>
          </p:cNvPr>
          <p:cNvSpPr txBox="1"/>
          <p:nvPr/>
        </p:nvSpPr>
        <p:spPr>
          <a:xfrm>
            <a:off x="3663701" y="1497374"/>
            <a:ext cx="22661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の縮図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95584D1-0CC8-7209-0AD6-BDE08EEC566D}"/>
              </a:ext>
            </a:extLst>
          </p:cNvPr>
          <p:cNvSpPr txBox="1"/>
          <p:nvPr/>
        </p:nvSpPr>
        <p:spPr>
          <a:xfrm>
            <a:off x="6881614" y="2296817"/>
            <a:ext cx="4004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実際の長さは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1332A7A3-F9BB-F6BE-2FB6-8A1CD2805F04}"/>
              </a:ext>
            </a:extLst>
          </p:cNvPr>
          <p:cNvGrpSpPr/>
          <p:nvPr/>
        </p:nvGrpSpPr>
        <p:grpSpPr>
          <a:xfrm>
            <a:off x="2079899" y="1219455"/>
            <a:ext cx="1698756" cy="1866874"/>
            <a:chOff x="8809544" y="603167"/>
            <a:chExt cx="1284709" cy="1866874"/>
          </a:xfrm>
        </p:grpSpPr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9D751AD5-23C1-372D-1806-46C24078B68B}"/>
                </a:ext>
              </a:extLst>
            </p:cNvPr>
            <p:cNvCxnSpPr/>
            <p:nvPr/>
          </p:nvCxnSpPr>
          <p:spPr>
            <a:xfrm>
              <a:off x="8809544" y="1168194"/>
              <a:ext cx="11150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F84271BD-B05F-A0BE-FE30-90C8A011C50C}"/>
                </a:ext>
              </a:extLst>
            </p:cNvPr>
            <p:cNvSpPr txBox="1"/>
            <p:nvPr/>
          </p:nvSpPr>
          <p:spPr>
            <a:xfrm>
              <a:off x="8837825" y="1146602"/>
              <a:ext cx="125642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000" b="1" dirty="0"/>
                <a:t>1000</a:t>
              </a:r>
              <a:endParaRPr kumimoji="1" lang="ja-JP" altLang="en-US" sz="4000" b="1" dirty="0"/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3B19F4AB-AD39-B108-5A19-82517EFA9AE6}"/>
                </a:ext>
              </a:extLst>
            </p:cNvPr>
            <p:cNvSpPr txBox="1"/>
            <p:nvPr/>
          </p:nvSpPr>
          <p:spPr>
            <a:xfrm>
              <a:off x="9205014" y="603167"/>
              <a:ext cx="4850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000" b="1" dirty="0"/>
                <a:t>1</a:t>
              </a:r>
              <a:endParaRPr kumimoji="1" lang="ja-JP" altLang="en-US" sz="4000" b="1" dirty="0"/>
            </a:p>
          </p:txBody>
        </p:sp>
      </p:grp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EA3A626-5218-00AE-B0A6-932C09F40E6C}"/>
              </a:ext>
            </a:extLst>
          </p:cNvPr>
          <p:cNvSpPr txBox="1"/>
          <p:nvPr/>
        </p:nvSpPr>
        <p:spPr>
          <a:xfrm>
            <a:off x="1157575" y="3237980"/>
            <a:ext cx="27326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1cm</a:t>
            </a:r>
            <a:endParaRPr kumimoji="1" lang="ja-JP" altLang="en-US" sz="6000" b="1" dirty="0"/>
          </a:p>
        </p:txBody>
      </p:sp>
      <p:sp>
        <p:nvSpPr>
          <p:cNvPr id="20" name="矢印: 右 19">
            <a:extLst>
              <a:ext uri="{FF2B5EF4-FFF2-40B4-BE49-F238E27FC236}">
                <a16:creationId xmlns:a16="http://schemas.microsoft.com/office/drawing/2014/main" id="{E9D24FF3-1D28-1CF6-B1E2-75F08C5B7D8F}"/>
              </a:ext>
            </a:extLst>
          </p:cNvPr>
          <p:cNvSpPr/>
          <p:nvPr/>
        </p:nvSpPr>
        <p:spPr>
          <a:xfrm>
            <a:off x="3570497" y="3503495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D33FDD8-B4F1-B9D6-E082-4A68FFE46998}"/>
              </a:ext>
            </a:extLst>
          </p:cNvPr>
          <p:cNvSpPr txBox="1"/>
          <p:nvPr/>
        </p:nvSpPr>
        <p:spPr>
          <a:xfrm>
            <a:off x="4820758" y="3237980"/>
            <a:ext cx="3818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1000</a:t>
            </a:r>
            <a:r>
              <a:rPr lang="ja-JP" altLang="en-US" sz="6000" b="1" dirty="0"/>
              <a:t>㎝＝</a:t>
            </a:r>
            <a:endParaRPr kumimoji="1" lang="ja-JP" altLang="en-US" sz="60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5E8BB55-D23F-0CB9-30B3-2D99A1782596}"/>
              </a:ext>
            </a:extLst>
          </p:cNvPr>
          <p:cNvSpPr txBox="1"/>
          <p:nvPr/>
        </p:nvSpPr>
        <p:spPr>
          <a:xfrm>
            <a:off x="1244057" y="5248949"/>
            <a:ext cx="18199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5cm</a:t>
            </a:r>
            <a:endParaRPr kumimoji="1" lang="ja-JP" altLang="en-US" sz="6000" b="1" dirty="0"/>
          </a:p>
        </p:txBody>
      </p:sp>
      <p:sp>
        <p:nvSpPr>
          <p:cNvPr id="23" name="矢印: 右 22">
            <a:extLst>
              <a:ext uri="{FF2B5EF4-FFF2-40B4-BE49-F238E27FC236}">
                <a16:creationId xmlns:a16="http://schemas.microsoft.com/office/drawing/2014/main" id="{6FAA6469-C86F-9CFD-635F-858E4B632830}"/>
              </a:ext>
            </a:extLst>
          </p:cNvPr>
          <p:cNvSpPr/>
          <p:nvPr/>
        </p:nvSpPr>
        <p:spPr>
          <a:xfrm>
            <a:off x="3596463" y="5514465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357AF78-C11D-43FC-0986-6F48EA45EA88}"/>
              </a:ext>
            </a:extLst>
          </p:cNvPr>
          <p:cNvSpPr txBox="1"/>
          <p:nvPr/>
        </p:nvSpPr>
        <p:spPr>
          <a:xfrm>
            <a:off x="4875688" y="5248949"/>
            <a:ext cx="37087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/>
              <a:t>5</a:t>
            </a:r>
            <a:r>
              <a:rPr kumimoji="1" lang="en-US" altLang="ja-JP" sz="6000" b="1" dirty="0"/>
              <a:t>000</a:t>
            </a:r>
            <a:r>
              <a:rPr lang="ja-JP" altLang="en-US" sz="6000" b="1" dirty="0"/>
              <a:t>㎝＝</a:t>
            </a:r>
            <a:endParaRPr kumimoji="1" lang="ja-JP" altLang="en-US" sz="60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CC9129-195D-F86A-7BE9-DB4BF94CB408}"/>
              </a:ext>
            </a:extLst>
          </p:cNvPr>
          <p:cNvSpPr txBox="1"/>
          <p:nvPr/>
        </p:nvSpPr>
        <p:spPr>
          <a:xfrm>
            <a:off x="2147728" y="2668947"/>
            <a:ext cx="32262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×</a:t>
            </a:r>
            <a:r>
              <a:rPr lang="en-US" altLang="ja-JP" sz="6000" b="1" dirty="0"/>
              <a:t>1000</a:t>
            </a:r>
            <a:endParaRPr kumimoji="1" lang="ja-JP" altLang="en-US" sz="60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F48D81-4208-86A2-A5A9-D39C42884D5A}"/>
              </a:ext>
            </a:extLst>
          </p:cNvPr>
          <p:cNvSpPr txBox="1"/>
          <p:nvPr/>
        </p:nvSpPr>
        <p:spPr>
          <a:xfrm>
            <a:off x="5149549" y="3943009"/>
            <a:ext cx="30409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100</a:t>
            </a:r>
            <a:r>
              <a:rPr lang="ja-JP" altLang="en-US" sz="4000" b="1" dirty="0"/>
              <a:t>㎝＝</a:t>
            </a:r>
            <a:r>
              <a:rPr lang="en-US" altLang="ja-JP" sz="4000" b="1" dirty="0"/>
              <a:t>1m</a:t>
            </a:r>
            <a:endParaRPr kumimoji="1" lang="ja-JP" altLang="en-US" sz="40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80C76AB-8258-CD54-35CF-D8EB27DC791A}"/>
              </a:ext>
            </a:extLst>
          </p:cNvPr>
          <p:cNvSpPr txBox="1"/>
          <p:nvPr/>
        </p:nvSpPr>
        <p:spPr>
          <a:xfrm>
            <a:off x="4892335" y="4408217"/>
            <a:ext cx="3451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1000</a:t>
            </a:r>
            <a:r>
              <a:rPr lang="ja-JP" altLang="en-US" sz="4000" b="1" dirty="0"/>
              <a:t>㎝＝</a:t>
            </a:r>
            <a:r>
              <a:rPr lang="en-US" altLang="ja-JP" sz="4000" b="1" dirty="0"/>
              <a:t>10m</a:t>
            </a:r>
            <a:endParaRPr kumimoji="1" lang="ja-JP" altLang="en-US" sz="4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977FB4B-DDEF-39E4-D47E-DC3663A38F1A}"/>
              </a:ext>
            </a:extLst>
          </p:cNvPr>
          <p:cNvSpPr txBox="1"/>
          <p:nvPr/>
        </p:nvSpPr>
        <p:spPr>
          <a:xfrm>
            <a:off x="7998460" y="3194237"/>
            <a:ext cx="19550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10m</a:t>
            </a:r>
            <a:endParaRPr kumimoji="1" lang="ja-JP" altLang="en-US" sz="6000" b="1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1835711-043D-DB0A-9287-F49D66D11869}"/>
              </a:ext>
            </a:extLst>
          </p:cNvPr>
          <p:cNvSpPr txBox="1"/>
          <p:nvPr/>
        </p:nvSpPr>
        <p:spPr>
          <a:xfrm>
            <a:off x="8116712" y="5172151"/>
            <a:ext cx="19550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/>
              <a:t>5</a:t>
            </a:r>
            <a:r>
              <a:rPr kumimoji="1" lang="en-US" altLang="ja-JP" sz="6000" b="1" dirty="0"/>
              <a:t>0m</a:t>
            </a:r>
            <a:endParaRPr kumimoji="1" lang="ja-JP" altLang="en-US" sz="60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A789E48-11A3-18DE-9EFA-4AD292FC61BA}"/>
              </a:ext>
            </a:extLst>
          </p:cNvPr>
          <p:cNvSpPr txBox="1"/>
          <p:nvPr/>
        </p:nvSpPr>
        <p:spPr>
          <a:xfrm>
            <a:off x="5004319" y="6180085"/>
            <a:ext cx="3451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1000</a:t>
            </a:r>
            <a:r>
              <a:rPr lang="ja-JP" altLang="en-US" sz="4000" b="1" dirty="0"/>
              <a:t>㎝＝</a:t>
            </a:r>
            <a:r>
              <a:rPr lang="en-US" altLang="ja-JP" sz="4000" b="1" dirty="0"/>
              <a:t>10m</a:t>
            </a:r>
            <a:endParaRPr kumimoji="1" lang="ja-JP" altLang="en-US" sz="40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609BD8F-F71C-BB29-30B4-555A2D0E6E8B}"/>
              </a:ext>
            </a:extLst>
          </p:cNvPr>
          <p:cNvSpPr txBox="1"/>
          <p:nvPr/>
        </p:nvSpPr>
        <p:spPr>
          <a:xfrm>
            <a:off x="2050585" y="4711122"/>
            <a:ext cx="32262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×</a:t>
            </a:r>
            <a:r>
              <a:rPr lang="en-US" altLang="ja-JP" sz="6000" b="1" dirty="0"/>
              <a:t>1000</a:t>
            </a:r>
            <a:endParaRPr kumimoji="1" lang="ja-JP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05278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10" grpId="0"/>
      <p:bldP spid="19" grpId="0"/>
      <p:bldP spid="20" grpId="0" animBg="1"/>
      <p:bldP spid="21" grpId="0"/>
      <p:bldP spid="22" grpId="0"/>
      <p:bldP spid="23" grpId="0" animBg="1"/>
      <p:bldP spid="24" grpId="0"/>
      <p:bldP spid="4" grpId="0"/>
      <p:bldP spid="5" grpId="0"/>
      <p:bldP spid="6" grpId="0"/>
      <p:bldP spid="9" grpId="0"/>
      <p:bldP spid="25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E0397E4-D1FB-455E-8DA9-6046FE4CAB8E}"/>
              </a:ext>
            </a:extLst>
          </p:cNvPr>
          <p:cNvSpPr txBox="1"/>
          <p:nvPr/>
        </p:nvSpPr>
        <p:spPr>
          <a:xfrm>
            <a:off x="247004" y="0"/>
            <a:ext cx="2458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縮図の利用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AE81C72-6FB2-4D56-898F-C9EB19CCC4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57" y="584775"/>
            <a:ext cx="9311639" cy="5312989"/>
          </a:xfrm>
          <a:prstGeom prst="rect">
            <a:avLst/>
          </a:prstGeom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48B3A0B-CA0D-E082-E712-8DE7816ED211}"/>
              </a:ext>
            </a:extLst>
          </p:cNvPr>
          <p:cNvGrpSpPr/>
          <p:nvPr/>
        </p:nvGrpSpPr>
        <p:grpSpPr>
          <a:xfrm>
            <a:off x="401636" y="5906002"/>
            <a:ext cx="3347242" cy="933686"/>
            <a:chOff x="2952104" y="5924314"/>
            <a:chExt cx="3347242" cy="933686"/>
          </a:xfrm>
        </p:grpSpPr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32E8A730-EE57-4418-9210-9110719B1ED2}"/>
                </a:ext>
              </a:extLst>
            </p:cNvPr>
            <p:cNvSpPr txBox="1"/>
            <p:nvPr/>
          </p:nvSpPr>
          <p:spPr>
            <a:xfrm>
              <a:off x="2952104" y="6334780"/>
              <a:ext cx="12674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b="1" dirty="0"/>
                <a:t>1000</a:t>
              </a:r>
              <a:endParaRPr kumimoji="1" lang="ja-JP" altLang="en-US" sz="2800" b="1" dirty="0"/>
            </a:p>
          </p:txBody>
        </p: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2C2554C0-A89E-461C-B696-C6DBF44C08BF}"/>
                </a:ext>
              </a:extLst>
            </p:cNvPr>
            <p:cNvCxnSpPr>
              <a:cxnSpLocks/>
            </p:cNvCxnSpPr>
            <p:nvPr/>
          </p:nvCxnSpPr>
          <p:spPr>
            <a:xfrm>
              <a:off x="2962275" y="6337875"/>
              <a:ext cx="9715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49296003-11CB-4C38-B1BE-40C650141EF0}"/>
                </a:ext>
              </a:extLst>
            </p:cNvPr>
            <p:cNvSpPr txBox="1"/>
            <p:nvPr/>
          </p:nvSpPr>
          <p:spPr>
            <a:xfrm>
              <a:off x="3216576" y="5924314"/>
              <a:ext cx="4124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b="1" dirty="0"/>
                <a:t>1</a:t>
              </a:r>
              <a:endParaRPr kumimoji="1" lang="ja-JP" altLang="en-US" sz="2800" b="1" dirty="0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E511E2F7-A5C2-47AA-95DE-DF5F081BC266}"/>
                </a:ext>
              </a:extLst>
            </p:cNvPr>
            <p:cNvSpPr txBox="1"/>
            <p:nvPr/>
          </p:nvSpPr>
          <p:spPr>
            <a:xfrm>
              <a:off x="4013349" y="6097995"/>
              <a:ext cx="228599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/>
                <a:t>の縮図です</a:t>
              </a:r>
            </a:p>
          </p:txBody>
        </p:sp>
      </p:grp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D23E8ACE-D347-4BB8-8208-1D3B07F48C6B}"/>
              </a:ext>
            </a:extLst>
          </p:cNvPr>
          <p:cNvCxnSpPr>
            <a:cxnSpLocks/>
          </p:cNvCxnSpPr>
          <p:nvPr/>
        </p:nvCxnSpPr>
        <p:spPr>
          <a:xfrm flipV="1">
            <a:off x="6362700" y="2686049"/>
            <a:ext cx="247650" cy="2880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9C465EFB-6C12-4F0D-9288-91F2AB02EFD9}"/>
              </a:ext>
            </a:extLst>
          </p:cNvPr>
          <p:cNvCxnSpPr>
            <a:cxnSpLocks/>
          </p:cNvCxnSpPr>
          <p:nvPr/>
        </p:nvCxnSpPr>
        <p:spPr>
          <a:xfrm>
            <a:off x="2324100" y="3914775"/>
            <a:ext cx="2487686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01160982-2293-401A-805F-64A92891902F}"/>
              </a:ext>
            </a:extLst>
          </p:cNvPr>
          <p:cNvCxnSpPr>
            <a:cxnSpLocks/>
          </p:cNvCxnSpPr>
          <p:nvPr/>
        </p:nvCxnSpPr>
        <p:spPr>
          <a:xfrm>
            <a:off x="2867025" y="5191125"/>
            <a:ext cx="1524000" cy="666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1E34F0D5-50D3-4B3D-8FA1-1C2D109417C7}"/>
              </a:ext>
            </a:extLst>
          </p:cNvPr>
          <p:cNvCxnSpPr>
            <a:cxnSpLocks/>
          </p:cNvCxnSpPr>
          <p:nvPr/>
        </p:nvCxnSpPr>
        <p:spPr>
          <a:xfrm flipV="1">
            <a:off x="3175151" y="2762250"/>
            <a:ext cx="168124" cy="222864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6E31457-5809-40D5-BF64-0A03A35D72E7}"/>
              </a:ext>
            </a:extLst>
          </p:cNvPr>
          <p:cNvSpPr txBox="1"/>
          <p:nvPr/>
        </p:nvSpPr>
        <p:spPr>
          <a:xfrm>
            <a:off x="5985022" y="3765262"/>
            <a:ext cx="1093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8</a:t>
            </a:r>
            <a:r>
              <a:rPr kumimoji="1" lang="en-US" altLang="ja-JP" sz="3200" b="1" dirty="0"/>
              <a:t>cm</a:t>
            </a:r>
            <a:endParaRPr kumimoji="1" lang="ja-JP" altLang="en-US" sz="3200" b="1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DC15E456-373F-4975-8A2D-5211631D5D6E}"/>
              </a:ext>
            </a:extLst>
          </p:cNvPr>
          <p:cNvSpPr txBox="1"/>
          <p:nvPr/>
        </p:nvSpPr>
        <p:spPr>
          <a:xfrm>
            <a:off x="3603855" y="3747225"/>
            <a:ext cx="1093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7cm</a:t>
            </a:r>
            <a:endParaRPr kumimoji="1" lang="ja-JP" altLang="en-US" sz="3200" b="1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41AC1A9-9436-465E-8C37-6172F67371E2}"/>
              </a:ext>
            </a:extLst>
          </p:cNvPr>
          <p:cNvSpPr txBox="1"/>
          <p:nvPr/>
        </p:nvSpPr>
        <p:spPr>
          <a:xfrm>
            <a:off x="2919718" y="2957217"/>
            <a:ext cx="1093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6</a:t>
            </a:r>
            <a:r>
              <a:rPr kumimoji="1" lang="en-US" altLang="ja-JP" sz="3200" b="1" dirty="0"/>
              <a:t>cm</a:t>
            </a:r>
            <a:endParaRPr kumimoji="1" lang="ja-JP" altLang="en-US" sz="3200" b="1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536354DF-8AF1-4936-999D-D72D137D5A4F}"/>
              </a:ext>
            </a:extLst>
          </p:cNvPr>
          <p:cNvSpPr txBox="1"/>
          <p:nvPr/>
        </p:nvSpPr>
        <p:spPr>
          <a:xfrm>
            <a:off x="2950441" y="4916775"/>
            <a:ext cx="1596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4.2cm</a:t>
            </a:r>
            <a:endParaRPr kumimoji="1" lang="ja-JP" altLang="en-US" sz="3200" b="1" dirty="0"/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EBF57C13-0FA9-4F1C-A219-BBC4D53E74F8}"/>
              </a:ext>
            </a:extLst>
          </p:cNvPr>
          <p:cNvCxnSpPr>
            <a:cxnSpLocks/>
          </p:cNvCxnSpPr>
          <p:nvPr/>
        </p:nvCxnSpPr>
        <p:spPr>
          <a:xfrm>
            <a:off x="3506861" y="2993306"/>
            <a:ext cx="1569964" cy="6234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6BCD75B0-DB2C-4338-A492-46EBEB08B886}"/>
              </a:ext>
            </a:extLst>
          </p:cNvPr>
          <p:cNvSpPr txBox="1"/>
          <p:nvPr/>
        </p:nvSpPr>
        <p:spPr>
          <a:xfrm>
            <a:off x="3748878" y="2595712"/>
            <a:ext cx="14915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4.3cm</a:t>
            </a:r>
            <a:endParaRPr kumimoji="1" lang="ja-JP" altLang="en-US" sz="3200" b="1" dirty="0"/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968391E0-DCB3-413B-AEF9-3B3666E9154A}"/>
              </a:ext>
            </a:extLst>
          </p:cNvPr>
          <p:cNvCxnSpPr>
            <a:cxnSpLocks/>
          </p:cNvCxnSpPr>
          <p:nvPr/>
        </p:nvCxnSpPr>
        <p:spPr>
          <a:xfrm>
            <a:off x="2246349" y="2296635"/>
            <a:ext cx="5988123" cy="16473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31D4D039-895A-42F2-8EBF-0161E6666DF5}"/>
              </a:ext>
            </a:extLst>
          </p:cNvPr>
          <p:cNvSpPr txBox="1"/>
          <p:nvPr/>
        </p:nvSpPr>
        <p:spPr>
          <a:xfrm>
            <a:off x="5189974" y="2135111"/>
            <a:ext cx="2020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16.6cm</a:t>
            </a:r>
            <a:endParaRPr kumimoji="1" lang="ja-JP" altLang="en-US" sz="3200" b="1" dirty="0"/>
          </a:p>
        </p:txBody>
      </p: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F6F376ED-34BE-4D81-B82E-8755E08809B5}"/>
              </a:ext>
            </a:extLst>
          </p:cNvPr>
          <p:cNvCxnSpPr>
            <a:cxnSpLocks/>
          </p:cNvCxnSpPr>
          <p:nvPr/>
        </p:nvCxnSpPr>
        <p:spPr>
          <a:xfrm flipV="1">
            <a:off x="7831211" y="2427498"/>
            <a:ext cx="377019" cy="335417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DCED3DC-55A1-40F1-9701-95D2D5B6CB94}"/>
              </a:ext>
            </a:extLst>
          </p:cNvPr>
          <p:cNvSpPr txBox="1"/>
          <p:nvPr/>
        </p:nvSpPr>
        <p:spPr>
          <a:xfrm>
            <a:off x="7199156" y="3472874"/>
            <a:ext cx="16836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9.3</a:t>
            </a:r>
            <a:r>
              <a:rPr kumimoji="1" lang="en-US" altLang="ja-JP" sz="3200" b="1" dirty="0"/>
              <a:t>cm</a:t>
            </a:r>
            <a:endParaRPr kumimoji="1" lang="ja-JP" altLang="en-US" sz="3200" b="1" dirty="0"/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131CF8F8-FC35-4685-84C7-07D6C9B52875}"/>
              </a:ext>
            </a:extLst>
          </p:cNvPr>
          <p:cNvCxnSpPr>
            <a:cxnSpLocks/>
          </p:cNvCxnSpPr>
          <p:nvPr/>
        </p:nvCxnSpPr>
        <p:spPr>
          <a:xfrm flipV="1">
            <a:off x="1692656" y="2283190"/>
            <a:ext cx="604289" cy="328285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893C6CDC-E84A-4A6C-99EF-212A1CE4B529}"/>
              </a:ext>
            </a:extLst>
          </p:cNvPr>
          <p:cNvSpPr txBox="1"/>
          <p:nvPr/>
        </p:nvSpPr>
        <p:spPr>
          <a:xfrm>
            <a:off x="1587374" y="4108730"/>
            <a:ext cx="16836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9.1</a:t>
            </a:r>
            <a:r>
              <a:rPr kumimoji="1" lang="en-US" altLang="ja-JP" sz="3200" b="1" dirty="0"/>
              <a:t>cm</a:t>
            </a:r>
            <a:endParaRPr kumimoji="1" lang="ja-JP" altLang="en-US" sz="3200" b="1" dirty="0"/>
          </a:p>
        </p:txBody>
      </p: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62A47B40-01CB-4492-9A67-1048E52A048B}"/>
              </a:ext>
            </a:extLst>
          </p:cNvPr>
          <p:cNvCxnSpPr>
            <a:cxnSpLocks/>
          </p:cNvCxnSpPr>
          <p:nvPr/>
        </p:nvCxnSpPr>
        <p:spPr>
          <a:xfrm>
            <a:off x="1692656" y="5481566"/>
            <a:ext cx="6138555" cy="1525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E9DA7D34-F23A-4CC1-81BA-1021E66DD9B0}"/>
              </a:ext>
            </a:extLst>
          </p:cNvPr>
          <p:cNvSpPr txBox="1"/>
          <p:nvPr/>
        </p:nvSpPr>
        <p:spPr>
          <a:xfrm>
            <a:off x="4656324" y="5066288"/>
            <a:ext cx="1399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17cm</a:t>
            </a:r>
            <a:endParaRPr kumimoji="1" lang="ja-JP" altLang="en-US" sz="32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2C1B8B1-5181-59D2-1E0A-6458BF619EC6}"/>
              </a:ext>
            </a:extLst>
          </p:cNvPr>
          <p:cNvSpPr txBox="1"/>
          <p:nvPr/>
        </p:nvSpPr>
        <p:spPr>
          <a:xfrm>
            <a:off x="3134550" y="35005"/>
            <a:ext cx="79985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縮図から学校の施設の長さを求めよう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D5CACE3-2383-5BA7-3605-8BDC981AB1AA}"/>
              </a:ext>
            </a:extLst>
          </p:cNvPr>
          <p:cNvGrpSpPr/>
          <p:nvPr/>
        </p:nvGrpSpPr>
        <p:grpSpPr>
          <a:xfrm>
            <a:off x="4133201" y="5936619"/>
            <a:ext cx="2662097" cy="933846"/>
            <a:chOff x="4133201" y="5936619"/>
            <a:chExt cx="2662097" cy="933846"/>
          </a:xfrm>
        </p:grpSpPr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FBD3C467-D70F-4FD8-8DDB-42BFE222B83C}"/>
                </a:ext>
              </a:extLst>
            </p:cNvPr>
            <p:cNvSpPr txBox="1"/>
            <p:nvPr/>
          </p:nvSpPr>
          <p:spPr>
            <a:xfrm>
              <a:off x="4150670" y="5936619"/>
              <a:ext cx="26446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/>
                <a:t>10m</a:t>
              </a:r>
              <a:r>
                <a:rPr kumimoji="1" lang="ja-JP" altLang="en-US" sz="3200" b="1" dirty="0"/>
                <a:t>⇒</a:t>
              </a:r>
              <a:r>
                <a:rPr kumimoji="1" lang="en-US" altLang="ja-JP" sz="3200" b="1" dirty="0"/>
                <a:t>1cm</a:t>
              </a:r>
              <a:endParaRPr kumimoji="1" lang="ja-JP" altLang="en-US" sz="3200" b="1" dirty="0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5FAEEC1C-B2A7-E6B6-CE20-4A3752D4D690}"/>
                </a:ext>
              </a:extLst>
            </p:cNvPr>
            <p:cNvSpPr txBox="1"/>
            <p:nvPr/>
          </p:nvSpPr>
          <p:spPr>
            <a:xfrm>
              <a:off x="4133201" y="6285690"/>
              <a:ext cx="17560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/>
                <a:t>1000</a:t>
              </a:r>
              <a:r>
                <a:rPr lang="en-US" altLang="ja-JP" sz="3200" b="1" dirty="0"/>
                <a:t>cm</a:t>
              </a:r>
              <a:endParaRPr kumimoji="1" lang="ja-JP" altLang="en-US" sz="3200" b="1" dirty="0"/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496B4B07-9EB5-D5E2-5694-D464B89E1AB2}"/>
              </a:ext>
            </a:extLst>
          </p:cNvPr>
          <p:cNvGrpSpPr/>
          <p:nvPr/>
        </p:nvGrpSpPr>
        <p:grpSpPr>
          <a:xfrm>
            <a:off x="6674648" y="5952001"/>
            <a:ext cx="2732627" cy="769441"/>
            <a:chOff x="6674648" y="5952001"/>
            <a:chExt cx="2732627" cy="769441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48B187E3-5387-BBC8-E45D-AF3C409B5D9F}"/>
                </a:ext>
              </a:extLst>
            </p:cNvPr>
            <p:cNvSpPr txBox="1"/>
            <p:nvPr/>
          </p:nvSpPr>
          <p:spPr>
            <a:xfrm>
              <a:off x="6674648" y="5952001"/>
              <a:ext cx="273262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400" b="1" dirty="0"/>
                <a:t>1cm</a:t>
              </a:r>
              <a:endParaRPr kumimoji="1" lang="ja-JP" altLang="en-US" sz="4400" b="1" dirty="0"/>
            </a:p>
          </p:txBody>
        </p:sp>
        <p:sp>
          <p:nvSpPr>
            <p:cNvPr id="8" name="矢印: 右 7">
              <a:extLst>
                <a:ext uri="{FF2B5EF4-FFF2-40B4-BE49-F238E27FC236}">
                  <a16:creationId xmlns:a16="http://schemas.microsoft.com/office/drawing/2014/main" id="{5ED317C8-E73D-38BD-C65D-29C657011FBE}"/>
                </a:ext>
              </a:extLst>
            </p:cNvPr>
            <p:cNvSpPr/>
            <p:nvPr/>
          </p:nvSpPr>
          <p:spPr>
            <a:xfrm>
              <a:off x="7982998" y="6139833"/>
              <a:ext cx="978408" cy="48463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A758EC-DCBB-674A-020C-572083BA653B}"/>
              </a:ext>
            </a:extLst>
          </p:cNvPr>
          <p:cNvSpPr txBox="1"/>
          <p:nvPr/>
        </p:nvSpPr>
        <p:spPr>
          <a:xfrm>
            <a:off x="8882769" y="6006238"/>
            <a:ext cx="1563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10</a:t>
            </a:r>
            <a:r>
              <a:rPr kumimoji="1" lang="ja-JP" altLang="en-US" sz="4400" b="1" dirty="0"/>
              <a:t>ｍ</a:t>
            </a: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5BAA45B2-ACD2-5514-FACF-CD3CFCBEED4D}"/>
              </a:ext>
            </a:extLst>
          </p:cNvPr>
          <p:cNvCxnSpPr/>
          <p:nvPr/>
        </p:nvCxnSpPr>
        <p:spPr>
          <a:xfrm>
            <a:off x="5495925" y="1514475"/>
            <a:ext cx="0" cy="900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64DCF3A-FC0F-3FDD-1E4E-54D0C452EEAF}"/>
              </a:ext>
            </a:extLst>
          </p:cNvPr>
          <p:cNvSpPr txBox="1"/>
          <p:nvPr/>
        </p:nvSpPr>
        <p:spPr>
          <a:xfrm>
            <a:off x="5406227" y="1517897"/>
            <a:ext cx="16836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2.5</a:t>
            </a:r>
            <a:r>
              <a:rPr kumimoji="1" lang="en-US" altLang="ja-JP" sz="3200" b="1" dirty="0"/>
              <a:t>cm</a:t>
            </a:r>
            <a:endParaRPr kumimoji="1" lang="ja-JP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78308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7" grpId="0"/>
      <p:bldP spid="48" grpId="0"/>
      <p:bldP spid="49" grpId="0"/>
      <p:bldP spid="50" grpId="0"/>
      <p:bldP spid="53" grpId="0"/>
      <p:bldP spid="57" grpId="0"/>
      <p:bldP spid="60" grpId="0"/>
      <p:bldP spid="66" grpId="0"/>
      <p:bldP spid="70" grpId="0"/>
      <p:bldP spid="3" grpId="0"/>
      <p:bldP spid="9" grpId="0"/>
      <p:bldP spid="1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3013</TotalTime>
  <Words>175</Words>
  <Application>Microsoft Office PowerPoint</Application>
  <PresentationFormat>ワイド画面</PresentationFormat>
  <Paragraphs>87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 S</dc:creator>
  <cp:lastModifiedBy>S T</cp:lastModifiedBy>
  <cp:revision>60</cp:revision>
  <cp:lastPrinted>2021-09-24T06:35:19Z</cp:lastPrinted>
  <dcterms:created xsi:type="dcterms:W3CDTF">2021-09-07T06:42:31Z</dcterms:created>
  <dcterms:modified xsi:type="dcterms:W3CDTF">2025-02-13T12:24:08Z</dcterms:modified>
</cp:coreProperties>
</file>