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18" r:id="rId3"/>
    <p:sldId id="319" r:id="rId4"/>
    <p:sldId id="275" r:id="rId5"/>
    <p:sldId id="276" r:id="rId6"/>
    <p:sldId id="257" r:id="rId7"/>
    <p:sldId id="258" r:id="rId8"/>
    <p:sldId id="266" r:id="rId9"/>
    <p:sldId id="267" r:id="rId10"/>
    <p:sldId id="304" r:id="rId11"/>
    <p:sldId id="305" r:id="rId12"/>
    <p:sldId id="261" r:id="rId13"/>
    <p:sldId id="262" r:id="rId14"/>
    <p:sldId id="310" r:id="rId15"/>
    <p:sldId id="311" r:id="rId16"/>
    <p:sldId id="312" r:id="rId17"/>
    <p:sldId id="313" r:id="rId18"/>
    <p:sldId id="284" r:id="rId19"/>
    <p:sldId id="289" r:id="rId20"/>
    <p:sldId id="288" r:id="rId21"/>
    <p:sldId id="287" r:id="rId22"/>
    <p:sldId id="290" r:id="rId23"/>
    <p:sldId id="294" r:id="rId24"/>
    <p:sldId id="293" r:id="rId25"/>
    <p:sldId id="295" r:id="rId26"/>
    <p:sldId id="283" r:id="rId27"/>
    <p:sldId id="259" r:id="rId28"/>
    <p:sldId id="307" r:id="rId29"/>
    <p:sldId id="306" r:id="rId30"/>
    <p:sldId id="277" r:id="rId31"/>
    <p:sldId id="282" r:id="rId32"/>
    <p:sldId id="296" r:id="rId33"/>
    <p:sldId id="263" r:id="rId34"/>
    <p:sldId id="279" r:id="rId35"/>
    <p:sldId id="300" r:id="rId36"/>
    <p:sldId id="301" r:id="rId37"/>
    <p:sldId id="280" r:id="rId38"/>
    <p:sldId id="297" r:id="rId39"/>
    <p:sldId id="303" r:id="rId40"/>
    <p:sldId id="298" r:id="rId41"/>
    <p:sldId id="302" r:id="rId42"/>
    <p:sldId id="314" r:id="rId43"/>
    <p:sldId id="315" r:id="rId44"/>
    <p:sldId id="317" r:id="rId45"/>
  </p:sldIdLst>
  <p:sldSz cx="12192000" cy="6858000"/>
  <p:notesSz cx="6218238" cy="90662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4F634E-3241-4723-B00C-25DF3906B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1FF7AC-D459-4749-AB6E-7F096127D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48D82F-2326-47F2-A017-35CDCB09E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FD1530-CEEA-4E92-AE10-6368E841E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7DF6F6-FA49-4011-828A-16E970F72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57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1CC4B4-5440-4BD4-B098-59560EEB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638E7CF-966F-4B56-B936-CDCC25DA4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B029C1-1B54-4566-B534-9D589A61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050C92-1AD0-4536-964C-B5756E14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78A09F-9796-437E-97CE-69A33A1D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11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89D4E92-56BF-4926-B5CC-15E72C08EB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8D59024-C324-49FE-9035-00B13C063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3BA846-6B93-4093-8CBB-2CFAD170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42718C-08CA-45CE-B496-9C2E8D7E5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E94740-276D-4E23-A200-823C2ED3F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96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A7D660-60F4-4DA2-A9BE-1D2C9F3B0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2AB2E8-60D9-4135-A4AC-19A5B43E7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AD5BE4-44CC-4071-A7AD-14B183C01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87F620-0E57-41AA-BE48-0EC551ED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C548AC-04C0-4262-BCF8-1C6E5DCE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44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C31239-E9F3-480B-B37E-083DA3AE8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425C6F-0524-43D2-9176-A74FF9667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B05567-80DF-4BFA-A67D-B07191608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83CAB2-1F60-451C-9F0D-426E5E61D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5D3607-6E9E-43C7-85E1-EBE3A995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78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B4D992-0EFA-4BD3-99F6-745360DE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8AD23E-19CE-41B1-9165-0C0BA3E74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087E52-316A-444E-911E-7013E02A0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FA2FE90-9092-47D8-B6B5-454115E2B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EDB9F5-DDE7-4D49-A59B-CDA2A318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4C0E51-5B8F-44B3-B55F-568F7AADA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30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D6B0A5-021A-4DF1-A4C8-6359A608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B8F1F7-DBB8-4744-B85A-AFCA2A710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F59F187-5D88-4DB5-B4D0-9918616C6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BAF5A6-A0BA-49AD-A32F-D8C7C8DAE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CE6E3FE-70B7-4A57-B2B1-B90245553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75419FD-700C-4502-BBBE-B74684D3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437A05A-CF09-4556-8249-9356E2142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DB6DB7D-B94E-4B94-9233-4B4340B13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45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12D70E-2787-4B4D-A13C-2DD59699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E0525B-29E0-42DF-AA30-FC290939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E3F5CE8-002B-4F0E-A151-E566844CA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D5699A6-E5E3-4295-9512-3E95ACFF6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66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842FE06-9B1E-4AD8-BBD0-2A6C02274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8E6D9BB-0D64-4934-823B-F03ED3D7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9A0D55-E3A1-4156-B05B-75CC334A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0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60311A-3002-4738-80C9-B6306F6D2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1A8B05-2E19-4DBB-8FE3-572305652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6310EBD-54A1-473B-82FA-5798EC3CD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E3BA04E-0732-4A23-83FD-386457EB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286011A-9231-46DE-A8A4-16865218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021D892-A90B-4F9E-92DF-0ABB3890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25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D57B1F-37FA-47A7-90DA-EA6A1708D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D0AED2-9182-48AD-8896-E857F6893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38FD35-8402-4C37-92F6-4E7253B02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8118D85-76B8-4B10-94F9-DB6D1DDB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C2B721C-4606-44C0-9D56-3719AE3C5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EEDA3B-5773-4B73-92AF-434E5401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36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023C421-C522-4D9C-BBC4-763225D5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CC8D70-D682-47D2-9C00-DA3DE32A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40D59E-B55A-4994-A60A-77A3C34CF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1DE9E-39EA-4CA5-A980-05B469066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86827A-761B-4C11-A9C6-640A2F774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348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4B49E1-F5FF-47C6-B764-565DE91FF179}"/>
              </a:ext>
            </a:extLst>
          </p:cNvPr>
          <p:cNvSpPr txBox="1"/>
          <p:nvPr/>
        </p:nvSpPr>
        <p:spPr>
          <a:xfrm>
            <a:off x="3931765" y="1668466"/>
            <a:ext cx="29188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合同な図形</a:t>
            </a:r>
            <a:endParaRPr lang="ja-JP" altLang="en-US" sz="40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345E9CE-67D8-457B-8ADC-B28EDCDB3196}"/>
              </a:ext>
            </a:extLst>
          </p:cNvPr>
          <p:cNvSpPr txBox="1"/>
          <p:nvPr/>
        </p:nvSpPr>
        <p:spPr>
          <a:xfrm>
            <a:off x="3680719" y="668867"/>
            <a:ext cx="29188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５年の復習</a:t>
            </a:r>
            <a:endParaRPr lang="ja-JP" altLang="en-US" sz="40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E9F7502C-0852-40ED-9C82-5EB9BE459EB2}"/>
              </a:ext>
            </a:extLst>
          </p:cNvPr>
          <p:cNvSpPr/>
          <p:nvPr/>
        </p:nvSpPr>
        <p:spPr>
          <a:xfrm>
            <a:off x="2339297" y="2901280"/>
            <a:ext cx="1820008" cy="1907931"/>
          </a:xfrm>
          <a:prstGeom prst="triangle">
            <a:avLst>
              <a:gd name="adj" fmla="val 67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E663CD01-F556-4210-87B0-C013C796BEA1}"/>
              </a:ext>
            </a:extLst>
          </p:cNvPr>
          <p:cNvSpPr/>
          <p:nvPr/>
        </p:nvSpPr>
        <p:spPr>
          <a:xfrm>
            <a:off x="6283341" y="2896883"/>
            <a:ext cx="1820008" cy="1907931"/>
          </a:xfrm>
          <a:prstGeom prst="triangle">
            <a:avLst>
              <a:gd name="adj" fmla="val 67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09189F4-0D6A-4706-BEB2-032203F83DB9}"/>
              </a:ext>
            </a:extLst>
          </p:cNvPr>
          <p:cNvSpPr txBox="1"/>
          <p:nvPr/>
        </p:nvSpPr>
        <p:spPr>
          <a:xfrm>
            <a:off x="3312513" y="2353396"/>
            <a:ext cx="502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A502E00-6F24-4F43-AB5C-80EFB40A9EAE}"/>
              </a:ext>
            </a:extLst>
          </p:cNvPr>
          <p:cNvSpPr txBox="1"/>
          <p:nvPr/>
        </p:nvSpPr>
        <p:spPr>
          <a:xfrm>
            <a:off x="1866219" y="4486044"/>
            <a:ext cx="5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699C3CE-9BF0-42E3-8B9F-20946C29B84B}"/>
              </a:ext>
            </a:extLst>
          </p:cNvPr>
          <p:cNvSpPr txBox="1"/>
          <p:nvPr/>
        </p:nvSpPr>
        <p:spPr>
          <a:xfrm>
            <a:off x="4241880" y="4433289"/>
            <a:ext cx="5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9FDB925-DB08-48D3-8D4A-AE0055BD25AD}"/>
              </a:ext>
            </a:extLst>
          </p:cNvPr>
          <p:cNvSpPr txBox="1"/>
          <p:nvPr/>
        </p:nvSpPr>
        <p:spPr>
          <a:xfrm>
            <a:off x="7255045" y="2353396"/>
            <a:ext cx="54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D</a:t>
            </a:r>
            <a:endParaRPr kumimoji="1" lang="ja-JP" altLang="en-US" sz="36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FADFA4D-DBE3-47F6-AF31-1FC0BD092FB9}"/>
              </a:ext>
            </a:extLst>
          </p:cNvPr>
          <p:cNvSpPr txBox="1"/>
          <p:nvPr/>
        </p:nvSpPr>
        <p:spPr>
          <a:xfrm>
            <a:off x="5867865" y="4481648"/>
            <a:ext cx="484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E</a:t>
            </a:r>
            <a:endParaRPr kumimoji="1" lang="ja-JP" altLang="en-US" sz="3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D4FDACA-DBF3-446E-A285-533C32CFE73F}"/>
              </a:ext>
            </a:extLst>
          </p:cNvPr>
          <p:cNvSpPr txBox="1"/>
          <p:nvPr/>
        </p:nvSpPr>
        <p:spPr>
          <a:xfrm>
            <a:off x="8103349" y="4428893"/>
            <a:ext cx="47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F</a:t>
            </a:r>
            <a:endParaRPr kumimoji="1" lang="ja-JP" altLang="en-US" sz="3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712D7D-3234-49C8-83D5-81C654109CE1}"/>
              </a:ext>
            </a:extLst>
          </p:cNvPr>
          <p:cNvSpPr txBox="1"/>
          <p:nvPr/>
        </p:nvSpPr>
        <p:spPr>
          <a:xfrm>
            <a:off x="2505492" y="5334139"/>
            <a:ext cx="82033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合　２つ以上のものをあわせる</a:t>
            </a:r>
            <a:endParaRPr lang="ja-JP" altLang="en-US" sz="40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F916ED4-2EDF-46C2-B26C-83855A0EF44B}"/>
              </a:ext>
            </a:extLst>
          </p:cNvPr>
          <p:cNvSpPr txBox="1"/>
          <p:nvPr/>
        </p:nvSpPr>
        <p:spPr>
          <a:xfrm>
            <a:off x="2505492" y="6047715"/>
            <a:ext cx="86562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同　おなじ　等しい　ぴったり</a:t>
            </a:r>
            <a:endParaRPr lang="ja-JP" altLang="en-US" sz="40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298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7AF24D-08D2-43C8-A0ED-0A19BBAFC47C}"/>
              </a:ext>
            </a:extLst>
          </p:cNvPr>
          <p:cNvSpPr txBox="1"/>
          <p:nvPr/>
        </p:nvSpPr>
        <p:spPr>
          <a:xfrm flipH="1">
            <a:off x="340628" y="73033"/>
            <a:ext cx="111695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/>
              <a:t>形が同じってどういうこと？</a:t>
            </a:r>
            <a:endParaRPr kumimoji="1" lang="ja-JP" altLang="en-US" sz="66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FEAA57-8675-4A43-89A0-064464EBC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8" y="4213682"/>
            <a:ext cx="1577598" cy="154466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8BC822B-7B09-4D9A-9285-E2F094ED3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33" y="2656668"/>
            <a:ext cx="3151903" cy="310579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251D9C8-F370-46B1-B0F1-0941470AB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99654"/>
            <a:ext cx="4727855" cy="465869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C5547E2-D070-41B9-A2D9-38561B2F2DDC}"/>
              </a:ext>
            </a:extLst>
          </p:cNvPr>
          <p:cNvSpPr txBox="1"/>
          <p:nvPr/>
        </p:nvSpPr>
        <p:spPr>
          <a:xfrm>
            <a:off x="2185731" y="5870699"/>
            <a:ext cx="37396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たても横も</a:t>
            </a:r>
            <a:r>
              <a:rPr lang="en-US" altLang="ja-JP" sz="40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D39C4D7-A6F8-466F-BE60-CA6B66CC4442}"/>
              </a:ext>
            </a:extLst>
          </p:cNvPr>
          <p:cNvSpPr txBox="1"/>
          <p:nvPr/>
        </p:nvSpPr>
        <p:spPr>
          <a:xfrm flipH="1">
            <a:off x="699775" y="1293384"/>
            <a:ext cx="11169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たてと横に同じように引きのばした形</a:t>
            </a:r>
            <a:endParaRPr kumimoji="1" lang="ja-JP" altLang="en-US" sz="48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E4FA73-0FA3-4C51-B892-CACC7C84851C}"/>
              </a:ext>
            </a:extLst>
          </p:cNvPr>
          <p:cNvSpPr txBox="1"/>
          <p:nvPr/>
        </p:nvSpPr>
        <p:spPr>
          <a:xfrm>
            <a:off x="6590098" y="5870699"/>
            <a:ext cx="37396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たても横</a:t>
            </a:r>
            <a:r>
              <a:rPr lang="ja-JP" altLang="en-US" sz="40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</a:t>
            </a:r>
            <a:r>
              <a:rPr lang="en-US" altLang="ja-JP" sz="40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40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FC299A-D82E-43AB-9790-F8E524814F1E}"/>
              </a:ext>
            </a:extLst>
          </p:cNvPr>
          <p:cNvSpPr txBox="1"/>
          <p:nvPr/>
        </p:nvSpPr>
        <p:spPr>
          <a:xfrm flipH="1">
            <a:off x="699775" y="2167013"/>
            <a:ext cx="6671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もちろん，ななめにも</a:t>
            </a:r>
            <a:endParaRPr kumimoji="1" lang="ja-JP" altLang="en-US" sz="4800" b="1" dirty="0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1892C1FB-1A65-4477-9D8C-FB5FD0220AC7}"/>
              </a:ext>
            </a:extLst>
          </p:cNvPr>
          <p:cNvSpPr/>
          <p:nvPr/>
        </p:nvSpPr>
        <p:spPr>
          <a:xfrm>
            <a:off x="406617" y="5758344"/>
            <a:ext cx="1476000" cy="45719"/>
          </a:xfrm>
          <a:prstGeom prst="rightArrow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30A26D6E-D8E8-4005-A6C0-7244660C3E7C}"/>
              </a:ext>
            </a:extLst>
          </p:cNvPr>
          <p:cNvSpPr/>
          <p:nvPr/>
        </p:nvSpPr>
        <p:spPr>
          <a:xfrm>
            <a:off x="2410901" y="5793720"/>
            <a:ext cx="1476000" cy="45719"/>
          </a:xfrm>
          <a:prstGeom prst="right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35CD8930-8372-4940-BD08-5B1F3E3FF42F}"/>
              </a:ext>
            </a:extLst>
          </p:cNvPr>
          <p:cNvSpPr/>
          <p:nvPr/>
        </p:nvSpPr>
        <p:spPr>
          <a:xfrm>
            <a:off x="3987644" y="5776282"/>
            <a:ext cx="1476000" cy="45719"/>
          </a:xfrm>
          <a:prstGeom prst="right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65D7FD77-B988-4BF1-81BD-B1C156548676}"/>
              </a:ext>
            </a:extLst>
          </p:cNvPr>
          <p:cNvSpPr/>
          <p:nvPr/>
        </p:nvSpPr>
        <p:spPr>
          <a:xfrm rot="16200000">
            <a:off x="-404615" y="5027782"/>
            <a:ext cx="1476000" cy="45719"/>
          </a:xfrm>
          <a:prstGeom prst="rightArrow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AD294F26-64BE-4575-82B1-059DDE1B1365}"/>
              </a:ext>
            </a:extLst>
          </p:cNvPr>
          <p:cNvSpPr/>
          <p:nvPr/>
        </p:nvSpPr>
        <p:spPr>
          <a:xfrm rot="16200000">
            <a:off x="1660315" y="5027783"/>
            <a:ext cx="1476000" cy="45719"/>
          </a:xfrm>
          <a:prstGeom prst="right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B3FD2ADF-298A-4EC4-8C0D-4EBE3342F967}"/>
              </a:ext>
            </a:extLst>
          </p:cNvPr>
          <p:cNvSpPr/>
          <p:nvPr/>
        </p:nvSpPr>
        <p:spPr>
          <a:xfrm rot="16200000">
            <a:off x="1660315" y="3464805"/>
            <a:ext cx="1476000" cy="45719"/>
          </a:xfrm>
          <a:prstGeom prst="right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699CF7C3-0E17-4408-A734-AE2CE8147278}"/>
              </a:ext>
            </a:extLst>
          </p:cNvPr>
          <p:cNvSpPr/>
          <p:nvPr/>
        </p:nvSpPr>
        <p:spPr>
          <a:xfrm>
            <a:off x="6183401" y="5776282"/>
            <a:ext cx="1476000" cy="45719"/>
          </a:xfrm>
          <a:prstGeom prst="right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18E946A2-66F4-436F-879C-30878B6E2A6C}"/>
              </a:ext>
            </a:extLst>
          </p:cNvPr>
          <p:cNvSpPr/>
          <p:nvPr/>
        </p:nvSpPr>
        <p:spPr>
          <a:xfrm>
            <a:off x="7731863" y="5758844"/>
            <a:ext cx="1476000" cy="45719"/>
          </a:xfrm>
          <a:prstGeom prst="right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7109A6E6-8394-41AE-8C4B-92FBAB40BCC6}"/>
              </a:ext>
            </a:extLst>
          </p:cNvPr>
          <p:cNvSpPr/>
          <p:nvPr/>
        </p:nvSpPr>
        <p:spPr>
          <a:xfrm rot="16200000">
            <a:off x="5432815" y="5010345"/>
            <a:ext cx="1476000" cy="45719"/>
          </a:xfrm>
          <a:prstGeom prst="right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A8B41214-913F-4C13-BBE5-CF8E760AF0A8}"/>
              </a:ext>
            </a:extLst>
          </p:cNvPr>
          <p:cNvSpPr/>
          <p:nvPr/>
        </p:nvSpPr>
        <p:spPr>
          <a:xfrm rot="16200000">
            <a:off x="5432815" y="3466221"/>
            <a:ext cx="1476000" cy="45719"/>
          </a:xfrm>
          <a:prstGeom prst="right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6A81841C-1A12-4D4B-A4E1-3316A74BA17A}"/>
              </a:ext>
            </a:extLst>
          </p:cNvPr>
          <p:cNvSpPr/>
          <p:nvPr/>
        </p:nvSpPr>
        <p:spPr>
          <a:xfrm rot="16200000">
            <a:off x="5434466" y="1884389"/>
            <a:ext cx="1476000" cy="45719"/>
          </a:xfrm>
          <a:prstGeom prst="right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0F067D6D-AF5C-4BB7-95FB-133B8741BA75}"/>
              </a:ext>
            </a:extLst>
          </p:cNvPr>
          <p:cNvSpPr/>
          <p:nvPr/>
        </p:nvSpPr>
        <p:spPr>
          <a:xfrm>
            <a:off x="9298332" y="5769788"/>
            <a:ext cx="1476000" cy="45719"/>
          </a:xfrm>
          <a:prstGeom prst="right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CDD7829D-F269-4C03-83F4-B9728FA88F7F}"/>
              </a:ext>
            </a:extLst>
          </p:cNvPr>
          <p:cNvSpPr/>
          <p:nvPr/>
        </p:nvSpPr>
        <p:spPr>
          <a:xfrm rot="18813600" flipV="1">
            <a:off x="74047" y="4947992"/>
            <a:ext cx="2088000" cy="108000"/>
          </a:xfrm>
          <a:prstGeom prst="right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1CE1D9D5-1F58-4733-A753-A0AA9A6E63BC}"/>
              </a:ext>
            </a:extLst>
          </p:cNvPr>
          <p:cNvSpPr/>
          <p:nvPr/>
        </p:nvSpPr>
        <p:spPr>
          <a:xfrm rot="18813600" flipV="1">
            <a:off x="2159099" y="4947993"/>
            <a:ext cx="2088000" cy="108000"/>
          </a:xfrm>
          <a:prstGeom prst="right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141A533C-22AD-46AE-AE6B-054D1BCF12DB}"/>
              </a:ext>
            </a:extLst>
          </p:cNvPr>
          <p:cNvSpPr/>
          <p:nvPr/>
        </p:nvSpPr>
        <p:spPr>
          <a:xfrm rot="18813600" flipV="1">
            <a:off x="3680735" y="3396418"/>
            <a:ext cx="2088000" cy="108000"/>
          </a:xfrm>
          <a:prstGeom prst="right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5AB2DECF-9408-4357-B64E-3ECE95002007}"/>
              </a:ext>
            </a:extLst>
          </p:cNvPr>
          <p:cNvSpPr/>
          <p:nvPr/>
        </p:nvSpPr>
        <p:spPr>
          <a:xfrm rot="18813600" flipV="1">
            <a:off x="5920084" y="4934299"/>
            <a:ext cx="2088000" cy="108000"/>
          </a:xfrm>
          <a:prstGeom prst="right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50C74388-A01A-478D-B27A-953D18F28386}"/>
              </a:ext>
            </a:extLst>
          </p:cNvPr>
          <p:cNvSpPr/>
          <p:nvPr/>
        </p:nvSpPr>
        <p:spPr>
          <a:xfrm rot="18813600" flipV="1">
            <a:off x="7432293" y="3392151"/>
            <a:ext cx="2088000" cy="108000"/>
          </a:xfrm>
          <a:prstGeom prst="right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6AA93C3C-27FA-419A-BB4F-F26150735416}"/>
              </a:ext>
            </a:extLst>
          </p:cNvPr>
          <p:cNvSpPr/>
          <p:nvPr/>
        </p:nvSpPr>
        <p:spPr>
          <a:xfrm rot="18813600" flipV="1">
            <a:off x="8945916" y="1846885"/>
            <a:ext cx="2088000" cy="108000"/>
          </a:xfrm>
          <a:prstGeom prst="right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9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10" grpId="0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EF6BF186-5708-433A-8747-226E93DC0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91" y="462697"/>
            <a:ext cx="3222208" cy="200005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246F01D-D910-489D-AFAC-AC19FF41C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081" y="490194"/>
            <a:ext cx="3233967" cy="600003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39A5FD7-93FF-4DD5-BB0B-D34092CE4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6" y="339365"/>
            <a:ext cx="1078011" cy="200005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33928B2-7664-4EC3-8CF5-940A4D10C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285" y="490194"/>
            <a:ext cx="1078011" cy="610071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92BEC1-02A0-48C4-87FA-0ED9059F82D5}"/>
              </a:ext>
            </a:extLst>
          </p:cNvPr>
          <p:cNvSpPr txBox="1"/>
          <p:nvPr/>
        </p:nvSpPr>
        <p:spPr>
          <a:xfrm flipH="1">
            <a:off x="135455" y="2339416"/>
            <a:ext cx="18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もとの</a:t>
            </a:r>
            <a:endParaRPr lang="en-US" altLang="ja-JP" sz="2800" b="1" dirty="0"/>
          </a:p>
          <a:p>
            <a:r>
              <a:rPr lang="ja-JP" altLang="en-US" sz="2800" b="1" dirty="0"/>
              <a:t>イラスト</a:t>
            </a:r>
            <a:endParaRPr kumimoji="1" lang="ja-JP" altLang="en-US" sz="28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DD9085B-0665-4935-A628-B9EB5D663618}"/>
              </a:ext>
            </a:extLst>
          </p:cNvPr>
          <p:cNvSpPr txBox="1"/>
          <p:nvPr/>
        </p:nvSpPr>
        <p:spPr>
          <a:xfrm flipH="1">
            <a:off x="7904113" y="3964587"/>
            <a:ext cx="38030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/>
              <a:t>形が同じ</a:t>
            </a:r>
            <a:endParaRPr kumimoji="1" lang="ja-JP" altLang="en-US" sz="66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0E860A7-752D-48D4-96D0-39CF5B58E4CE}"/>
              </a:ext>
            </a:extLst>
          </p:cNvPr>
          <p:cNvSpPr txBox="1"/>
          <p:nvPr/>
        </p:nvSpPr>
        <p:spPr>
          <a:xfrm flipH="1">
            <a:off x="4738638" y="578959"/>
            <a:ext cx="18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横</a:t>
            </a:r>
            <a:r>
              <a:rPr lang="en-US" altLang="ja-JP" sz="3600" b="1" dirty="0"/>
              <a:t>3</a:t>
            </a:r>
            <a:r>
              <a:rPr lang="ja-JP" altLang="en-US" sz="3600" b="1" dirty="0"/>
              <a:t>倍</a:t>
            </a:r>
            <a:endParaRPr kumimoji="1" lang="ja-JP" altLang="en-US" sz="3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79F2ED7-16E9-41A0-A5A5-E7622328B00D}"/>
              </a:ext>
            </a:extLst>
          </p:cNvPr>
          <p:cNvSpPr txBox="1"/>
          <p:nvPr/>
        </p:nvSpPr>
        <p:spPr>
          <a:xfrm flipH="1">
            <a:off x="3460646" y="3738509"/>
            <a:ext cx="18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縦</a:t>
            </a:r>
            <a:r>
              <a:rPr lang="en-US" altLang="ja-JP" sz="3600" b="1" dirty="0"/>
              <a:t>3</a:t>
            </a:r>
            <a:r>
              <a:rPr lang="ja-JP" altLang="en-US" sz="3600" b="1" dirty="0"/>
              <a:t>倍</a:t>
            </a:r>
            <a:endParaRPr kumimoji="1" lang="ja-JP" altLang="en-US" sz="3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B645033-3801-4338-9E0F-84B990AFA1CA}"/>
              </a:ext>
            </a:extLst>
          </p:cNvPr>
          <p:cNvSpPr txBox="1"/>
          <p:nvPr/>
        </p:nvSpPr>
        <p:spPr>
          <a:xfrm flipH="1">
            <a:off x="8158162" y="2882753"/>
            <a:ext cx="18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縦横</a:t>
            </a:r>
            <a:r>
              <a:rPr lang="en-US" altLang="ja-JP" sz="3600" b="1" dirty="0"/>
              <a:t>3</a:t>
            </a:r>
            <a:r>
              <a:rPr lang="ja-JP" altLang="en-US" sz="3600" b="1" dirty="0"/>
              <a:t>倍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4657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A95555B-AEAC-45D6-8215-622289AC668A}"/>
              </a:ext>
            </a:extLst>
          </p:cNvPr>
          <p:cNvSpPr txBox="1"/>
          <p:nvPr/>
        </p:nvSpPr>
        <p:spPr>
          <a:xfrm>
            <a:off x="178747" y="45244"/>
            <a:ext cx="57246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 dirty="0">
                <a:solidFill>
                  <a:srgbClr val="0070C0"/>
                </a:solidFill>
              </a:rPr>
              <a:t>形を変えないで</a:t>
            </a:r>
            <a:endParaRPr kumimoji="1" lang="en-US" altLang="ja-JP" sz="5400" b="1" dirty="0">
              <a:solidFill>
                <a:srgbClr val="0070C0"/>
              </a:solidFill>
            </a:endParaRPr>
          </a:p>
          <a:p>
            <a:r>
              <a:rPr kumimoji="1" lang="ja-JP" altLang="en-US" sz="5400" b="1" dirty="0"/>
              <a:t>大きく</a:t>
            </a:r>
            <a:r>
              <a:rPr lang="ja-JP" altLang="en-US" sz="5400" b="1" dirty="0"/>
              <a:t>することを</a:t>
            </a:r>
            <a:endParaRPr lang="en-US" altLang="ja-JP" sz="5400" b="1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9BD730C-A518-42AF-915F-BD8BB819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121" y="1030725"/>
            <a:ext cx="1577598" cy="154466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C90FCBB-7336-42D6-B69F-9D6295EF4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890" y="3604060"/>
            <a:ext cx="3151903" cy="310579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C7E15EF-D633-4D8C-963A-0D61DD0F3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891" y="1006211"/>
            <a:ext cx="3112380" cy="154466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447CD23-20D5-49CD-B157-3E8CDBAC6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121" y="3607057"/>
            <a:ext cx="1564424" cy="3118968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1516EC6-691C-4DA5-86E3-DFEA273AC5DA}"/>
              </a:ext>
            </a:extLst>
          </p:cNvPr>
          <p:cNvSpPr txBox="1"/>
          <p:nvPr/>
        </p:nvSpPr>
        <p:spPr>
          <a:xfrm>
            <a:off x="6266294" y="98984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1D44FBE-2775-4014-9293-7314D6AB3CA4}"/>
              </a:ext>
            </a:extLst>
          </p:cNvPr>
          <p:cNvSpPr txBox="1"/>
          <p:nvPr/>
        </p:nvSpPr>
        <p:spPr>
          <a:xfrm>
            <a:off x="8879727" y="111683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い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7797722-0996-4D07-B10F-17F5D5B96D99}"/>
              </a:ext>
            </a:extLst>
          </p:cNvPr>
          <p:cNvSpPr txBox="1"/>
          <p:nvPr/>
        </p:nvSpPr>
        <p:spPr>
          <a:xfrm>
            <a:off x="6209746" y="3677283"/>
            <a:ext cx="5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6A546EE-CEE7-4F8A-914F-E71D0B317822}"/>
              </a:ext>
            </a:extLst>
          </p:cNvPr>
          <p:cNvSpPr txBox="1"/>
          <p:nvPr/>
        </p:nvSpPr>
        <p:spPr>
          <a:xfrm>
            <a:off x="8874888" y="363611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え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03B9A52D-2193-4AB6-B37A-282AF4384138}"/>
              </a:ext>
            </a:extLst>
          </p:cNvPr>
          <p:cNvSpPr/>
          <p:nvPr/>
        </p:nvSpPr>
        <p:spPr>
          <a:xfrm>
            <a:off x="6294575" y="1018771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0C528A3A-14EA-45FD-ABC8-DC333741AF59}"/>
              </a:ext>
            </a:extLst>
          </p:cNvPr>
          <p:cNvSpPr/>
          <p:nvPr/>
        </p:nvSpPr>
        <p:spPr>
          <a:xfrm>
            <a:off x="8894367" y="1116839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2FDC930F-41B0-496F-918E-8E2E3F0AE485}"/>
              </a:ext>
            </a:extLst>
          </p:cNvPr>
          <p:cNvSpPr/>
          <p:nvPr/>
        </p:nvSpPr>
        <p:spPr>
          <a:xfrm>
            <a:off x="8909707" y="3677283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95C2C599-1CCB-40A6-AD53-E9244C3C336E}"/>
              </a:ext>
            </a:extLst>
          </p:cNvPr>
          <p:cNvSpPr/>
          <p:nvPr/>
        </p:nvSpPr>
        <p:spPr>
          <a:xfrm>
            <a:off x="6247150" y="3677282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F06E179-A619-496C-8BCE-93C2EDC2D148}"/>
              </a:ext>
            </a:extLst>
          </p:cNvPr>
          <p:cNvSpPr txBox="1"/>
          <p:nvPr/>
        </p:nvSpPr>
        <p:spPr>
          <a:xfrm>
            <a:off x="971585" y="1855292"/>
            <a:ext cx="387798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b="1" dirty="0">
                <a:solidFill>
                  <a:srgbClr val="FF0000"/>
                </a:solidFill>
              </a:rPr>
              <a:t>拡大する</a:t>
            </a:r>
            <a:endParaRPr kumimoji="1" lang="en-US" altLang="ja-JP" sz="7200" b="1" dirty="0">
              <a:solidFill>
                <a:srgbClr val="FF0000"/>
              </a:solidFill>
            </a:endParaRPr>
          </a:p>
          <a:p>
            <a:r>
              <a:rPr kumimoji="1" lang="ja-JP" altLang="en-US" sz="4400" b="1" dirty="0"/>
              <a:t>といいます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9B3E28D-CF57-4879-B221-A7AEC34A5DED}"/>
              </a:ext>
            </a:extLst>
          </p:cNvPr>
          <p:cNvSpPr txBox="1"/>
          <p:nvPr/>
        </p:nvSpPr>
        <p:spPr>
          <a:xfrm>
            <a:off x="1151062" y="154079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かくだい</a:t>
            </a:r>
            <a:endParaRPr kumimoji="1" lang="ja-JP" altLang="en-US" sz="2400" b="1" dirty="0"/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44C45199-8DFD-4B38-940F-6B8B205B1599}"/>
              </a:ext>
            </a:extLst>
          </p:cNvPr>
          <p:cNvCxnSpPr>
            <a:cxnSpLocks/>
          </p:cNvCxnSpPr>
          <p:nvPr/>
        </p:nvCxnSpPr>
        <p:spPr>
          <a:xfrm>
            <a:off x="7585098" y="2230856"/>
            <a:ext cx="1884825" cy="1899721"/>
          </a:xfrm>
          <a:prstGeom prst="straightConnector1">
            <a:avLst/>
          </a:prstGeom>
          <a:ln w="3365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23C5D4D-3A31-4E4B-B8C2-CAE89FD8BEEE}"/>
              </a:ext>
            </a:extLst>
          </p:cNvPr>
          <p:cNvSpPr txBox="1"/>
          <p:nvPr/>
        </p:nvSpPr>
        <p:spPr>
          <a:xfrm>
            <a:off x="6583317" y="2397001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b="1" dirty="0">
                <a:solidFill>
                  <a:srgbClr val="FF0000"/>
                </a:solidFill>
              </a:rPr>
              <a:t>拡大する</a:t>
            </a:r>
          </a:p>
        </p:txBody>
      </p:sp>
    </p:spTree>
    <p:extLst>
      <p:ext uri="{BB962C8B-B14F-4D97-AF65-F5344CB8AC3E}">
        <p14:creationId xmlns:p14="http://schemas.microsoft.com/office/powerpoint/2010/main" val="238077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21" grpId="0" animBg="1"/>
      <p:bldP spid="23" grpId="0" animBg="1"/>
      <p:bldP spid="18" grpId="0"/>
      <p:bldP spid="33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A95555B-AEAC-45D6-8215-622289AC668A}"/>
              </a:ext>
            </a:extLst>
          </p:cNvPr>
          <p:cNvSpPr txBox="1"/>
          <p:nvPr/>
        </p:nvSpPr>
        <p:spPr>
          <a:xfrm>
            <a:off x="377954" y="0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>
                <a:solidFill>
                  <a:srgbClr val="0070C0"/>
                </a:solidFill>
              </a:rPr>
              <a:t>形を変えないで</a:t>
            </a:r>
            <a:endParaRPr kumimoji="1" lang="en-US" altLang="ja-JP" sz="4800" b="1" dirty="0">
              <a:solidFill>
                <a:srgbClr val="0070C0"/>
              </a:solidFill>
            </a:endParaRPr>
          </a:p>
          <a:p>
            <a:r>
              <a:rPr kumimoji="1" lang="ja-JP" altLang="en-US" sz="4800" b="1" dirty="0"/>
              <a:t>小さく</a:t>
            </a:r>
            <a:r>
              <a:rPr lang="ja-JP" altLang="en-US" sz="4800" b="1" dirty="0"/>
              <a:t>することを</a:t>
            </a:r>
            <a:endParaRPr lang="en-US" altLang="ja-JP" sz="4800" b="1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9BD730C-A518-42AF-915F-BD8BB819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121" y="1030725"/>
            <a:ext cx="1577598" cy="154466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C90FCBB-7336-42D6-B69F-9D6295EF4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890" y="3604060"/>
            <a:ext cx="3151903" cy="310579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C7E15EF-D633-4D8C-963A-0D61DD0F3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891" y="1006211"/>
            <a:ext cx="3112380" cy="154466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447CD23-20D5-49CD-B157-3E8CDBAC6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121" y="3607057"/>
            <a:ext cx="1564424" cy="3118968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1516EC6-691C-4DA5-86E3-DFEA273AC5DA}"/>
              </a:ext>
            </a:extLst>
          </p:cNvPr>
          <p:cNvSpPr txBox="1"/>
          <p:nvPr/>
        </p:nvSpPr>
        <p:spPr>
          <a:xfrm>
            <a:off x="6266294" y="98984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1D44FBE-2775-4014-9293-7314D6AB3CA4}"/>
              </a:ext>
            </a:extLst>
          </p:cNvPr>
          <p:cNvSpPr txBox="1"/>
          <p:nvPr/>
        </p:nvSpPr>
        <p:spPr>
          <a:xfrm>
            <a:off x="8879727" y="111683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い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7797722-0996-4D07-B10F-17F5D5B96D99}"/>
              </a:ext>
            </a:extLst>
          </p:cNvPr>
          <p:cNvSpPr txBox="1"/>
          <p:nvPr/>
        </p:nvSpPr>
        <p:spPr>
          <a:xfrm>
            <a:off x="6209746" y="3677283"/>
            <a:ext cx="5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6A546EE-CEE7-4F8A-914F-E71D0B317822}"/>
              </a:ext>
            </a:extLst>
          </p:cNvPr>
          <p:cNvSpPr txBox="1"/>
          <p:nvPr/>
        </p:nvSpPr>
        <p:spPr>
          <a:xfrm>
            <a:off x="8874888" y="363611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え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03B9A52D-2193-4AB6-B37A-282AF4384138}"/>
              </a:ext>
            </a:extLst>
          </p:cNvPr>
          <p:cNvSpPr/>
          <p:nvPr/>
        </p:nvSpPr>
        <p:spPr>
          <a:xfrm>
            <a:off x="6294575" y="1018771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0C528A3A-14EA-45FD-ABC8-DC333741AF59}"/>
              </a:ext>
            </a:extLst>
          </p:cNvPr>
          <p:cNvSpPr/>
          <p:nvPr/>
        </p:nvSpPr>
        <p:spPr>
          <a:xfrm>
            <a:off x="8894367" y="1116839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2FDC930F-41B0-496F-918E-8E2E3F0AE485}"/>
              </a:ext>
            </a:extLst>
          </p:cNvPr>
          <p:cNvSpPr/>
          <p:nvPr/>
        </p:nvSpPr>
        <p:spPr>
          <a:xfrm>
            <a:off x="8909707" y="3677283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95C2C599-1CCB-40A6-AD53-E9244C3C336E}"/>
              </a:ext>
            </a:extLst>
          </p:cNvPr>
          <p:cNvSpPr/>
          <p:nvPr/>
        </p:nvSpPr>
        <p:spPr>
          <a:xfrm>
            <a:off x="6247150" y="3677282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F06E179-A619-496C-8BCE-93C2EDC2D148}"/>
              </a:ext>
            </a:extLst>
          </p:cNvPr>
          <p:cNvSpPr txBox="1"/>
          <p:nvPr/>
        </p:nvSpPr>
        <p:spPr>
          <a:xfrm>
            <a:off x="1163988" y="1738098"/>
            <a:ext cx="326243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b="1" dirty="0">
                <a:solidFill>
                  <a:srgbClr val="00B0F0"/>
                </a:solidFill>
              </a:rPr>
              <a:t>縮小する</a:t>
            </a:r>
            <a:endParaRPr kumimoji="1" lang="en-US" altLang="ja-JP" sz="6000" b="1" dirty="0">
              <a:solidFill>
                <a:srgbClr val="00B0F0"/>
              </a:solidFill>
            </a:endParaRPr>
          </a:p>
          <a:p>
            <a:r>
              <a:rPr kumimoji="1" lang="ja-JP" altLang="en-US" sz="4400" b="1" dirty="0"/>
              <a:t>といいます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4FBC376-D91D-4CD1-A676-4CE303943E76}"/>
              </a:ext>
            </a:extLst>
          </p:cNvPr>
          <p:cNvSpPr txBox="1"/>
          <p:nvPr/>
        </p:nvSpPr>
        <p:spPr>
          <a:xfrm>
            <a:off x="1040003" y="141423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00B0F0"/>
                </a:solidFill>
              </a:rPr>
              <a:t>しゅくしょう</a:t>
            </a: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A3EDB518-9D24-4161-B8F7-88D0BE23BD81}"/>
              </a:ext>
            </a:extLst>
          </p:cNvPr>
          <p:cNvCxnSpPr>
            <a:cxnSpLocks/>
          </p:cNvCxnSpPr>
          <p:nvPr/>
        </p:nvCxnSpPr>
        <p:spPr>
          <a:xfrm flipH="1" flipV="1">
            <a:off x="7823825" y="2575387"/>
            <a:ext cx="1051063" cy="1060724"/>
          </a:xfrm>
          <a:prstGeom prst="straightConnector1">
            <a:avLst/>
          </a:prstGeom>
          <a:ln w="1905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23C5D4D-3A31-4E4B-B8C2-CAE89FD8BEEE}"/>
              </a:ext>
            </a:extLst>
          </p:cNvPr>
          <p:cNvSpPr txBox="1"/>
          <p:nvPr/>
        </p:nvSpPr>
        <p:spPr>
          <a:xfrm>
            <a:off x="7084920" y="2784906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 dirty="0">
                <a:solidFill>
                  <a:srgbClr val="0070C0"/>
                </a:solidFill>
              </a:rPr>
              <a:t>縮小する</a:t>
            </a:r>
          </a:p>
        </p:txBody>
      </p:sp>
    </p:spTree>
    <p:extLst>
      <p:ext uri="{BB962C8B-B14F-4D97-AF65-F5344CB8AC3E}">
        <p14:creationId xmlns:p14="http://schemas.microsoft.com/office/powerpoint/2010/main" val="188341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21" grpId="0" animBg="1"/>
      <p:bldP spid="23" grpId="0" animBg="1"/>
      <p:bldP spid="18" grpId="0"/>
      <p:bldP spid="19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3579992-F9CB-4ADB-884B-389A4F8E6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0" y="153387"/>
            <a:ext cx="8450580" cy="661416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4153AA1-65E8-4E6A-BD50-8C378E99A1F7}"/>
              </a:ext>
            </a:extLst>
          </p:cNvPr>
          <p:cNvSpPr/>
          <p:nvPr/>
        </p:nvSpPr>
        <p:spPr>
          <a:xfrm>
            <a:off x="703385" y="2453054"/>
            <a:ext cx="2848505" cy="4404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307C7BC-97A8-492A-9223-F95FFDA4C09E}"/>
              </a:ext>
            </a:extLst>
          </p:cNvPr>
          <p:cNvSpPr txBox="1"/>
          <p:nvPr/>
        </p:nvSpPr>
        <p:spPr>
          <a:xfrm>
            <a:off x="603180" y="3254466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b="1" dirty="0"/>
              <a:t>拡大した図を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9F101A-2F49-43C2-930E-431D241B7A86}"/>
              </a:ext>
            </a:extLst>
          </p:cNvPr>
          <p:cNvSpPr txBox="1"/>
          <p:nvPr/>
        </p:nvSpPr>
        <p:spPr>
          <a:xfrm>
            <a:off x="1020174" y="4372412"/>
            <a:ext cx="35702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b="1" dirty="0">
                <a:solidFill>
                  <a:srgbClr val="FF0000"/>
                </a:solidFill>
              </a:rPr>
              <a:t>拡大図</a:t>
            </a:r>
            <a:endParaRPr kumimoji="1" lang="en-US" altLang="ja-JP" sz="88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B9B355-387B-4448-9FC8-BF42B3E71B9B}"/>
              </a:ext>
            </a:extLst>
          </p:cNvPr>
          <p:cNvSpPr txBox="1"/>
          <p:nvPr/>
        </p:nvSpPr>
        <p:spPr>
          <a:xfrm>
            <a:off x="1429687" y="4134071"/>
            <a:ext cx="2848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かく　 だい　　ず</a:t>
            </a:r>
            <a:endParaRPr kumimoji="1" lang="ja-JP" altLang="en-US" sz="2400" b="1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567A57D-29B8-4382-ABE1-3095FB9B4CDF}"/>
              </a:ext>
            </a:extLst>
          </p:cNvPr>
          <p:cNvSpPr/>
          <p:nvPr/>
        </p:nvSpPr>
        <p:spPr>
          <a:xfrm>
            <a:off x="4278192" y="165037"/>
            <a:ext cx="7208038" cy="2170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93F4A2-AB59-4A15-9D06-5C6117F7BD0C}"/>
              </a:ext>
            </a:extLst>
          </p:cNvPr>
          <p:cNvSpPr txBox="1"/>
          <p:nvPr/>
        </p:nvSpPr>
        <p:spPr>
          <a:xfrm>
            <a:off x="6787508" y="1807916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b="1" dirty="0">
                <a:solidFill>
                  <a:srgbClr val="FF0000"/>
                </a:solidFill>
              </a:rPr>
              <a:t>拡大する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211BF4B-E093-4CBC-A801-47A5123FC1A1}"/>
              </a:ext>
            </a:extLst>
          </p:cNvPr>
          <p:cNvSpPr txBox="1"/>
          <p:nvPr/>
        </p:nvSpPr>
        <p:spPr>
          <a:xfrm>
            <a:off x="5899638" y="203506"/>
            <a:ext cx="57246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 dirty="0">
                <a:solidFill>
                  <a:srgbClr val="0070C0"/>
                </a:solidFill>
              </a:rPr>
              <a:t>形を変えないで</a:t>
            </a:r>
            <a:endParaRPr kumimoji="1" lang="en-US" altLang="ja-JP" sz="5400" b="1" dirty="0">
              <a:solidFill>
                <a:srgbClr val="0070C0"/>
              </a:solidFill>
            </a:endParaRPr>
          </a:p>
          <a:p>
            <a:r>
              <a:rPr kumimoji="1" lang="ja-JP" altLang="en-US" sz="5400" b="1" dirty="0"/>
              <a:t>大きく</a:t>
            </a:r>
            <a:r>
              <a:rPr lang="ja-JP" altLang="en-US" sz="5400" b="1" dirty="0"/>
              <a:t>することを</a:t>
            </a:r>
            <a:endParaRPr lang="en-US" altLang="ja-JP" sz="5400" b="1" dirty="0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9FDA7471-0F29-49E9-8986-268522ABA66E}"/>
              </a:ext>
            </a:extLst>
          </p:cNvPr>
          <p:cNvCxnSpPr>
            <a:cxnSpLocks/>
          </p:cNvCxnSpPr>
          <p:nvPr/>
        </p:nvCxnSpPr>
        <p:spPr>
          <a:xfrm>
            <a:off x="3446585" y="1696915"/>
            <a:ext cx="2453053" cy="1230923"/>
          </a:xfrm>
          <a:prstGeom prst="straightConnector1">
            <a:avLst/>
          </a:prstGeom>
          <a:ln w="3365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94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82A0C24-A351-4AB5-A451-1967A50F4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92" y="3539785"/>
            <a:ext cx="3886200" cy="24536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328679F-B296-46E0-9E0A-19BF75AE6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51" y="655320"/>
            <a:ext cx="1965960" cy="12446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F108F37-8D83-4314-B4E2-4901FE49D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92" y="645160"/>
            <a:ext cx="3886200" cy="125476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ED8E080-E835-4EE2-AB68-10C23810A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51" y="3539785"/>
            <a:ext cx="1965960" cy="243840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18513A1-A451-4F0A-80DE-85EAD7E2931B}"/>
              </a:ext>
            </a:extLst>
          </p:cNvPr>
          <p:cNvSpPr/>
          <p:nvPr/>
        </p:nvSpPr>
        <p:spPr>
          <a:xfrm>
            <a:off x="4278192" y="165037"/>
            <a:ext cx="7208038" cy="2170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A711E02-91C7-4BF0-A203-7C19B59B6C64}"/>
              </a:ext>
            </a:extLst>
          </p:cNvPr>
          <p:cNvSpPr txBox="1"/>
          <p:nvPr/>
        </p:nvSpPr>
        <p:spPr>
          <a:xfrm>
            <a:off x="6787508" y="1807916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b="1" dirty="0">
                <a:solidFill>
                  <a:srgbClr val="FF0000"/>
                </a:solidFill>
              </a:rPr>
              <a:t>拡大する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22F2D20-A5EB-4193-A95B-BCB33527EDA0}"/>
              </a:ext>
            </a:extLst>
          </p:cNvPr>
          <p:cNvSpPr txBox="1"/>
          <p:nvPr/>
        </p:nvSpPr>
        <p:spPr>
          <a:xfrm>
            <a:off x="5899638" y="203506"/>
            <a:ext cx="57246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 dirty="0">
                <a:solidFill>
                  <a:srgbClr val="0070C0"/>
                </a:solidFill>
              </a:rPr>
              <a:t>形を変えないで</a:t>
            </a:r>
            <a:endParaRPr kumimoji="1" lang="en-US" altLang="ja-JP" sz="5400" b="1" dirty="0">
              <a:solidFill>
                <a:srgbClr val="0070C0"/>
              </a:solidFill>
            </a:endParaRPr>
          </a:p>
          <a:p>
            <a:r>
              <a:rPr kumimoji="1" lang="ja-JP" altLang="en-US" sz="5400" b="1" dirty="0"/>
              <a:t>大きく</a:t>
            </a:r>
            <a:r>
              <a:rPr lang="ja-JP" altLang="en-US" sz="5400" b="1" dirty="0"/>
              <a:t>することを</a:t>
            </a:r>
            <a:endParaRPr lang="en-US" altLang="ja-JP" sz="5400" b="1" dirty="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49E6815A-7671-4C7F-806F-E7C4290505F2}"/>
              </a:ext>
            </a:extLst>
          </p:cNvPr>
          <p:cNvCxnSpPr>
            <a:cxnSpLocks/>
          </p:cNvCxnSpPr>
          <p:nvPr/>
        </p:nvCxnSpPr>
        <p:spPr>
          <a:xfrm>
            <a:off x="3890520" y="1908840"/>
            <a:ext cx="2097042" cy="1436106"/>
          </a:xfrm>
          <a:prstGeom prst="straightConnector1">
            <a:avLst/>
          </a:prstGeom>
          <a:ln w="3365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8DF4FD6-75C5-4E79-9D3D-9FCF675198D9}"/>
              </a:ext>
            </a:extLst>
          </p:cNvPr>
          <p:cNvSpPr/>
          <p:nvPr/>
        </p:nvSpPr>
        <p:spPr>
          <a:xfrm>
            <a:off x="1429686" y="2723929"/>
            <a:ext cx="2848505" cy="4074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AB61084-B460-4087-96E4-6BCDC3612E21}"/>
              </a:ext>
            </a:extLst>
          </p:cNvPr>
          <p:cNvSpPr txBox="1"/>
          <p:nvPr/>
        </p:nvSpPr>
        <p:spPr>
          <a:xfrm>
            <a:off x="603180" y="3254466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b="1" dirty="0"/>
              <a:t>拡大した図を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7FA26F4-B77E-407D-A9DA-820197B46059}"/>
              </a:ext>
            </a:extLst>
          </p:cNvPr>
          <p:cNvSpPr txBox="1"/>
          <p:nvPr/>
        </p:nvSpPr>
        <p:spPr>
          <a:xfrm>
            <a:off x="1020174" y="4372412"/>
            <a:ext cx="35702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b="1" dirty="0">
                <a:solidFill>
                  <a:srgbClr val="FF0000"/>
                </a:solidFill>
              </a:rPr>
              <a:t>拡大図</a:t>
            </a:r>
            <a:endParaRPr kumimoji="1" lang="en-US" altLang="ja-JP" sz="8800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298F9B-FB9D-405C-9860-5F24FBFBE7B1}"/>
              </a:ext>
            </a:extLst>
          </p:cNvPr>
          <p:cNvSpPr txBox="1"/>
          <p:nvPr/>
        </p:nvSpPr>
        <p:spPr>
          <a:xfrm>
            <a:off x="1429687" y="4134071"/>
            <a:ext cx="2848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かく　 だい　　ず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4364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6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3579992-F9CB-4ADB-884B-389A4F8E6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0" y="153387"/>
            <a:ext cx="8450580" cy="661416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4153AA1-65E8-4E6A-BD50-8C378E99A1F7}"/>
              </a:ext>
            </a:extLst>
          </p:cNvPr>
          <p:cNvSpPr/>
          <p:nvPr/>
        </p:nvSpPr>
        <p:spPr>
          <a:xfrm>
            <a:off x="703385" y="2453054"/>
            <a:ext cx="2848505" cy="4404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307C7BC-97A8-492A-9223-F95FFDA4C09E}"/>
              </a:ext>
            </a:extLst>
          </p:cNvPr>
          <p:cNvSpPr txBox="1"/>
          <p:nvPr/>
        </p:nvSpPr>
        <p:spPr>
          <a:xfrm>
            <a:off x="603180" y="3254466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b="1" dirty="0"/>
              <a:t>縮小した図を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9F101A-2F49-43C2-930E-431D241B7A86}"/>
              </a:ext>
            </a:extLst>
          </p:cNvPr>
          <p:cNvSpPr txBox="1"/>
          <p:nvPr/>
        </p:nvSpPr>
        <p:spPr>
          <a:xfrm>
            <a:off x="1020174" y="4372412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b="1" dirty="0">
                <a:solidFill>
                  <a:srgbClr val="00B0F0"/>
                </a:solidFill>
              </a:rPr>
              <a:t>縮図</a:t>
            </a:r>
            <a:endParaRPr kumimoji="1" lang="en-US" altLang="ja-JP" sz="8800" b="1" dirty="0">
              <a:solidFill>
                <a:srgbClr val="00B0F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B9B355-387B-4448-9FC8-BF42B3E71B9B}"/>
              </a:ext>
            </a:extLst>
          </p:cNvPr>
          <p:cNvSpPr txBox="1"/>
          <p:nvPr/>
        </p:nvSpPr>
        <p:spPr>
          <a:xfrm>
            <a:off x="1304870" y="4141579"/>
            <a:ext cx="2848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B0F0"/>
                </a:solidFill>
              </a:rPr>
              <a:t>しゅく　ず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567A57D-29B8-4382-ABE1-3095FB9B4CDF}"/>
              </a:ext>
            </a:extLst>
          </p:cNvPr>
          <p:cNvSpPr/>
          <p:nvPr/>
        </p:nvSpPr>
        <p:spPr>
          <a:xfrm>
            <a:off x="4278192" y="165037"/>
            <a:ext cx="7208038" cy="2170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93F4A2-AB59-4A15-9D06-5C6117F7BD0C}"/>
              </a:ext>
            </a:extLst>
          </p:cNvPr>
          <p:cNvSpPr txBox="1"/>
          <p:nvPr/>
        </p:nvSpPr>
        <p:spPr>
          <a:xfrm>
            <a:off x="6787508" y="1807916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b="1" dirty="0">
                <a:solidFill>
                  <a:srgbClr val="00B0F0"/>
                </a:solidFill>
              </a:rPr>
              <a:t>縮小する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211BF4B-E093-4CBC-A801-47A5123FC1A1}"/>
              </a:ext>
            </a:extLst>
          </p:cNvPr>
          <p:cNvSpPr txBox="1"/>
          <p:nvPr/>
        </p:nvSpPr>
        <p:spPr>
          <a:xfrm>
            <a:off x="5899638" y="203506"/>
            <a:ext cx="57246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 dirty="0">
                <a:solidFill>
                  <a:srgbClr val="0070C0"/>
                </a:solidFill>
              </a:rPr>
              <a:t>形を変えないで</a:t>
            </a:r>
            <a:endParaRPr kumimoji="1" lang="en-US" altLang="ja-JP" sz="5400" b="1" dirty="0">
              <a:solidFill>
                <a:srgbClr val="0070C0"/>
              </a:solidFill>
            </a:endParaRPr>
          </a:p>
          <a:p>
            <a:r>
              <a:rPr kumimoji="1" lang="ja-JP" altLang="en-US" sz="5400" b="1" dirty="0"/>
              <a:t>小さく</a:t>
            </a:r>
            <a:r>
              <a:rPr lang="ja-JP" altLang="en-US" sz="5400" b="1" dirty="0"/>
              <a:t>することを</a:t>
            </a:r>
            <a:endParaRPr lang="en-US" altLang="ja-JP" sz="5400" b="1" dirty="0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9FDA7471-0F29-49E9-8986-268522ABA66E}"/>
              </a:ext>
            </a:extLst>
          </p:cNvPr>
          <p:cNvCxnSpPr>
            <a:cxnSpLocks/>
          </p:cNvCxnSpPr>
          <p:nvPr/>
        </p:nvCxnSpPr>
        <p:spPr>
          <a:xfrm flipH="1" flipV="1">
            <a:off x="3551737" y="1879455"/>
            <a:ext cx="1995734" cy="916697"/>
          </a:xfrm>
          <a:prstGeom prst="straightConnector1">
            <a:avLst/>
          </a:prstGeom>
          <a:ln w="3365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60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82A0C24-A351-4AB5-A451-1967A50F4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92" y="3539785"/>
            <a:ext cx="3886200" cy="24536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328679F-B296-46E0-9E0A-19BF75AE6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51" y="655320"/>
            <a:ext cx="1965960" cy="12446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F108F37-8D83-4314-B4E2-4901FE49D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92" y="645160"/>
            <a:ext cx="3886200" cy="125476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ED8E080-E835-4EE2-AB68-10C23810A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51" y="3539785"/>
            <a:ext cx="1965960" cy="243840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18513A1-A451-4F0A-80DE-85EAD7E2931B}"/>
              </a:ext>
            </a:extLst>
          </p:cNvPr>
          <p:cNvSpPr/>
          <p:nvPr/>
        </p:nvSpPr>
        <p:spPr>
          <a:xfrm>
            <a:off x="4278192" y="165037"/>
            <a:ext cx="7208038" cy="2170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8DF4FD6-75C5-4E79-9D3D-9FCF675198D9}"/>
              </a:ext>
            </a:extLst>
          </p:cNvPr>
          <p:cNvSpPr/>
          <p:nvPr/>
        </p:nvSpPr>
        <p:spPr>
          <a:xfrm>
            <a:off x="1429686" y="2723929"/>
            <a:ext cx="2848505" cy="4074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3918A31-0864-447C-BEB8-629883429C1E}"/>
              </a:ext>
            </a:extLst>
          </p:cNvPr>
          <p:cNvSpPr txBox="1"/>
          <p:nvPr/>
        </p:nvSpPr>
        <p:spPr>
          <a:xfrm>
            <a:off x="603180" y="3254466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b="1" dirty="0"/>
              <a:t>縮小した図を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CDD4EC1-9BFC-4139-B4B8-02EE78619DEC}"/>
              </a:ext>
            </a:extLst>
          </p:cNvPr>
          <p:cNvSpPr txBox="1"/>
          <p:nvPr/>
        </p:nvSpPr>
        <p:spPr>
          <a:xfrm>
            <a:off x="1020174" y="4372412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b="1" dirty="0">
                <a:solidFill>
                  <a:srgbClr val="00B0F0"/>
                </a:solidFill>
              </a:rPr>
              <a:t>縮図</a:t>
            </a:r>
            <a:endParaRPr kumimoji="1" lang="en-US" altLang="ja-JP" sz="8800" b="1" dirty="0">
              <a:solidFill>
                <a:srgbClr val="00B0F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38A4E5-02D2-4B7B-B14C-C3F9D0DFE704}"/>
              </a:ext>
            </a:extLst>
          </p:cNvPr>
          <p:cNvSpPr txBox="1"/>
          <p:nvPr/>
        </p:nvSpPr>
        <p:spPr>
          <a:xfrm>
            <a:off x="1304870" y="4141579"/>
            <a:ext cx="2848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B0F0"/>
                </a:solidFill>
              </a:rPr>
              <a:t>しゅく　ず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F2593C6-AEAC-4410-97BF-F9759FB72CAF}"/>
              </a:ext>
            </a:extLst>
          </p:cNvPr>
          <p:cNvSpPr txBox="1"/>
          <p:nvPr/>
        </p:nvSpPr>
        <p:spPr>
          <a:xfrm>
            <a:off x="6787508" y="1807916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b="1" dirty="0">
                <a:solidFill>
                  <a:srgbClr val="00B0F0"/>
                </a:solidFill>
              </a:rPr>
              <a:t>縮小する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1EFFA53-C2F1-4A1E-9600-08DA3159B83E}"/>
              </a:ext>
            </a:extLst>
          </p:cNvPr>
          <p:cNvSpPr txBox="1"/>
          <p:nvPr/>
        </p:nvSpPr>
        <p:spPr>
          <a:xfrm>
            <a:off x="5899638" y="203506"/>
            <a:ext cx="57246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 dirty="0">
                <a:solidFill>
                  <a:srgbClr val="0070C0"/>
                </a:solidFill>
              </a:rPr>
              <a:t>形を変えないで</a:t>
            </a:r>
            <a:endParaRPr kumimoji="1" lang="en-US" altLang="ja-JP" sz="5400" b="1" dirty="0">
              <a:solidFill>
                <a:srgbClr val="0070C0"/>
              </a:solidFill>
            </a:endParaRPr>
          </a:p>
          <a:p>
            <a:r>
              <a:rPr kumimoji="1" lang="ja-JP" altLang="en-US" sz="5400" b="1" dirty="0"/>
              <a:t>小さく</a:t>
            </a:r>
            <a:r>
              <a:rPr lang="ja-JP" altLang="en-US" sz="5400" b="1" dirty="0"/>
              <a:t>することを</a:t>
            </a:r>
            <a:endParaRPr lang="en-US" altLang="ja-JP" sz="5400" b="1" dirty="0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08DD0CA2-D050-4C35-9BD1-20F3C53E6C89}"/>
              </a:ext>
            </a:extLst>
          </p:cNvPr>
          <p:cNvCxnSpPr>
            <a:cxnSpLocks/>
          </p:cNvCxnSpPr>
          <p:nvPr/>
        </p:nvCxnSpPr>
        <p:spPr>
          <a:xfrm flipH="1" flipV="1">
            <a:off x="4158176" y="1986269"/>
            <a:ext cx="1809469" cy="1324418"/>
          </a:xfrm>
          <a:prstGeom prst="straightConnector1">
            <a:avLst/>
          </a:prstGeom>
          <a:ln w="3365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15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FC608B52-6BE6-46FD-8E97-D8461967C54A}"/>
              </a:ext>
            </a:extLst>
          </p:cNvPr>
          <p:cNvSpPr/>
          <p:nvPr/>
        </p:nvSpPr>
        <p:spPr>
          <a:xfrm>
            <a:off x="1487690" y="3891723"/>
            <a:ext cx="2160000" cy="1440000"/>
          </a:xfrm>
          <a:prstGeom prst="triangle">
            <a:avLst>
              <a:gd name="adj" fmla="val 49420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477C73B2-F959-4C22-A61A-B535ADED2D7C}"/>
              </a:ext>
            </a:extLst>
          </p:cNvPr>
          <p:cNvSpPr/>
          <p:nvPr/>
        </p:nvSpPr>
        <p:spPr>
          <a:xfrm>
            <a:off x="6705079" y="3101267"/>
            <a:ext cx="4320000" cy="2880000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533679-C150-4317-85C8-526433B0D6B5}"/>
              </a:ext>
            </a:extLst>
          </p:cNvPr>
          <p:cNvSpPr txBox="1"/>
          <p:nvPr/>
        </p:nvSpPr>
        <p:spPr>
          <a:xfrm>
            <a:off x="4084115" y="5229450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b="1" dirty="0">
                <a:solidFill>
                  <a:srgbClr val="FF0000"/>
                </a:solidFill>
              </a:rPr>
              <a:t>拡大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450AE7B9-9A92-4A8F-BB4E-FF395496F0EA}"/>
              </a:ext>
            </a:extLst>
          </p:cNvPr>
          <p:cNvCxnSpPr>
            <a:cxnSpLocks/>
          </p:cNvCxnSpPr>
          <p:nvPr/>
        </p:nvCxnSpPr>
        <p:spPr>
          <a:xfrm>
            <a:off x="4660967" y="4780370"/>
            <a:ext cx="1642711" cy="19833"/>
          </a:xfrm>
          <a:prstGeom prst="straightConnector1">
            <a:avLst/>
          </a:prstGeom>
          <a:ln w="336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2F907EA-D877-4EF1-B319-9F9867F691E8}"/>
              </a:ext>
            </a:extLst>
          </p:cNvPr>
          <p:cNvSpPr txBox="1"/>
          <p:nvPr/>
        </p:nvSpPr>
        <p:spPr>
          <a:xfrm>
            <a:off x="1300803" y="605061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もと</a:t>
            </a:r>
            <a:r>
              <a:rPr kumimoji="1" lang="ja-JP" altLang="en-US" sz="3600" b="1" dirty="0"/>
              <a:t>の図形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1242786-00A1-4A85-9810-40E7073B3E23}"/>
              </a:ext>
            </a:extLst>
          </p:cNvPr>
          <p:cNvSpPr txBox="1"/>
          <p:nvPr/>
        </p:nvSpPr>
        <p:spPr>
          <a:xfrm>
            <a:off x="5787589" y="1303099"/>
            <a:ext cx="64846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8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8800" b="1" dirty="0">
                <a:solidFill>
                  <a:srgbClr val="FF0000"/>
                </a:solidFill>
              </a:rPr>
              <a:t>倍の拡大図</a:t>
            </a:r>
          </a:p>
        </p:txBody>
      </p:sp>
      <p:sp>
        <p:nvSpPr>
          <p:cNvPr id="26" name="円弧 25">
            <a:extLst>
              <a:ext uri="{FF2B5EF4-FFF2-40B4-BE49-F238E27FC236}">
                <a16:creationId xmlns:a16="http://schemas.microsoft.com/office/drawing/2014/main" id="{51AE277C-E6E9-4FCD-A54A-860A2C89B337}"/>
              </a:ext>
            </a:extLst>
          </p:cNvPr>
          <p:cNvSpPr/>
          <p:nvPr/>
        </p:nvSpPr>
        <p:spPr>
          <a:xfrm rot="18789265">
            <a:off x="1865028" y="3933785"/>
            <a:ext cx="791619" cy="550971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弧 26">
            <a:extLst>
              <a:ext uri="{FF2B5EF4-FFF2-40B4-BE49-F238E27FC236}">
                <a16:creationId xmlns:a16="http://schemas.microsoft.com/office/drawing/2014/main" id="{AA97D1B5-7598-4DD9-AB8A-EAFCB8926DC5}"/>
              </a:ext>
            </a:extLst>
          </p:cNvPr>
          <p:cNvSpPr/>
          <p:nvPr/>
        </p:nvSpPr>
        <p:spPr>
          <a:xfrm rot="18664627" flipH="1">
            <a:off x="1330098" y="4737538"/>
            <a:ext cx="763886" cy="71037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71FDEDC-EABD-4640-A1F6-CAB8C1AC6C1B}"/>
              </a:ext>
            </a:extLst>
          </p:cNvPr>
          <p:cNvSpPr txBox="1"/>
          <p:nvPr/>
        </p:nvSpPr>
        <p:spPr>
          <a:xfrm rot="18423942">
            <a:off x="1166024" y="4198650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/>
              <a:t>５</a:t>
            </a:r>
            <a:r>
              <a:rPr lang="en-US" altLang="ja-JP" sz="3200" b="1" dirty="0"/>
              <a:t>cm</a:t>
            </a:r>
            <a:endParaRPr kumimoji="1" lang="ja-JP" altLang="en-US" sz="3200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940EB42-D6F8-4C04-9ECD-54EB99DD8A9D}"/>
              </a:ext>
            </a:extLst>
          </p:cNvPr>
          <p:cNvSpPr txBox="1"/>
          <p:nvPr/>
        </p:nvSpPr>
        <p:spPr>
          <a:xfrm rot="18423179">
            <a:off x="6985244" y="3820737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10cm</a:t>
            </a:r>
            <a:endParaRPr kumimoji="1" lang="ja-JP" altLang="en-US" sz="3200" b="1" dirty="0"/>
          </a:p>
        </p:txBody>
      </p:sp>
      <p:sp>
        <p:nvSpPr>
          <p:cNvPr id="30" name="円弧 29">
            <a:extLst>
              <a:ext uri="{FF2B5EF4-FFF2-40B4-BE49-F238E27FC236}">
                <a16:creationId xmlns:a16="http://schemas.microsoft.com/office/drawing/2014/main" id="{7E232EAF-C380-4213-AE59-6095E5F4E0F5}"/>
              </a:ext>
            </a:extLst>
          </p:cNvPr>
          <p:cNvSpPr/>
          <p:nvPr/>
        </p:nvSpPr>
        <p:spPr>
          <a:xfrm rot="18789265">
            <a:off x="7179710" y="3525637"/>
            <a:ext cx="2036818" cy="69328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弧 30">
            <a:extLst>
              <a:ext uri="{FF2B5EF4-FFF2-40B4-BE49-F238E27FC236}">
                <a16:creationId xmlns:a16="http://schemas.microsoft.com/office/drawing/2014/main" id="{08C0A870-3B87-424F-A5B6-6879A92C5CCB}"/>
              </a:ext>
            </a:extLst>
          </p:cNvPr>
          <p:cNvSpPr/>
          <p:nvPr/>
        </p:nvSpPr>
        <p:spPr>
          <a:xfrm rot="18407538" flipH="1">
            <a:off x="6260575" y="4661891"/>
            <a:ext cx="2398881" cy="816407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弧 31">
            <a:extLst>
              <a:ext uri="{FF2B5EF4-FFF2-40B4-BE49-F238E27FC236}">
                <a16:creationId xmlns:a16="http://schemas.microsoft.com/office/drawing/2014/main" id="{DD4ABC0A-6CC2-4D66-8722-7C2F355C4A0F}"/>
              </a:ext>
            </a:extLst>
          </p:cNvPr>
          <p:cNvSpPr/>
          <p:nvPr/>
        </p:nvSpPr>
        <p:spPr>
          <a:xfrm rot="11382947">
            <a:off x="1459517" y="5092833"/>
            <a:ext cx="1091876" cy="619871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C87821F4-67C4-44A4-9BCD-89BEC1546DCE}"/>
              </a:ext>
            </a:extLst>
          </p:cNvPr>
          <p:cNvSpPr/>
          <p:nvPr/>
        </p:nvSpPr>
        <p:spPr>
          <a:xfrm rot="11470700" flipH="1">
            <a:off x="2879784" y="4913489"/>
            <a:ext cx="763886" cy="71037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DA09E5F-0FF3-449A-B5EE-B8FD0E6D5793}"/>
              </a:ext>
            </a:extLst>
          </p:cNvPr>
          <p:cNvSpPr txBox="1"/>
          <p:nvPr/>
        </p:nvSpPr>
        <p:spPr>
          <a:xfrm>
            <a:off x="2218633" y="5367950"/>
            <a:ext cx="1180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6cm</a:t>
            </a:r>
            <a:endParaRPr kumimoji="1" lang="ja-JP" altLang="en-US" sz="3200" b="1" dirty="0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EC846190-ECEB-4D74-9045-689AA1C0F9F6}"/>
              </a:ext>
            </a:extLst>
          </p:cNvPr>
          <p:cNvSpPr/>
          <p:nvPr/>
        </p:nvSpPr>
        <p:spPr>
          <a:xfrm rot="11455455">
            <a:off x="6700356" y="5956408"/>
            <a:ext cx="2589947" cy="60878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9060BE38-16D2-48B3-96DD-55860BDBC93B}"/>
              </a:ext>
            </a:extLst>
          </p:cNvPr>
          <p:cNvSpPr/>
          <p:nvPr/>
        </p:nvSpPr>
        <p:spPr>
          <a:xfrm rot="10591251" flipH="1">
            <a:off x="8970632" y="5674583"/>
            <a:ext cx="2071036" cy="799556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40504F4-9367-4FCE-88F1-48E77AD2F2A5}"/>
              </a:ext>
            </a:extLst>
          </p:cNvPr>
          <p:cNvSpPr txBox="1"/>
          <p:nvPr/>
        </p:nvSpPr>
        <p:spPr>
          <a:xfrm>
            <a:off x="8326020" y="6179864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12cm</a:t>
            </a:r>
            <a:endParaRPr kumimoji="1" lang="ja-JP" altLang="en-US" sz="3200" b="1" dirty="0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A5BA0120-879C-4EC2-A25F-6808D0E762E1}"/>
              </a:ext>
            </a:extLst>
          </p:cNvPr>
          <p:cNvSpPr/>
          <p:nvPr/>
        </p:nvSpPr>
        <p:spPr>
          <a:xfrm rot="3727139">
            <a:off x="9412599" y="4587794"/>
            <a:ext cx="2188049" cy="837354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BEDA6F34-0143-4240-8454-B4E616965092}"/>
              </a:ext>
            </a:extLst>
          </p:cNvPr>
          <p:cNvSpPr/>
          <p:nvPr/>
        </p:nvSpPr>
        <p:spPr>
          <a:xfrm rot="2794854" flipH="1">
            <a:off x="8458375" y="3581265"/>
            <a:ext cx="2391401" cy="816407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8388588-49A8-447F-8F93-319C58616ADA}"/>
              </a:ext>
            </a:extLst>
          </p:cNvPr>
          <p:cNvSpPr txBox="1"/>
          <p:nvPr/>
        </p:nvSpPr>
        <p:spPr>
          <a:xfrm rot="3110840">
            <a:off x="9774400" y="4032920"/>
            <a:ext cx="127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10cm</a:t>
            </a:r>
            <a:endParaRPr kumimoji="1" lang="ja-JP" altLang="en-US" sz="3200" b="1" dirty="0"/>
          </a:p>
        </p:txBody>
      </p:sp>
      <p:sp>
        <p:nvSpPr>
          <p:cNvPr id="41" name="円弧 40">
            <a:extLst>
              <a:ext uri="{FF2B5EF4-FFF2-40B4-BE49-F238E27FC236}">
                <a16:creationId xmlns:a16="http://schemas.microsoft.com/office/drawing/2014/main" id="{ECE6060A-4E5E-44DD-9646-770096CB2057}"/>
              </a:ext>
            </a:extLst>
          </p:cNvPr>
          <p:cNvSpPr/>
          <p:nvPr/>
        </p:nvSpPr>
        <p:spPr>
          <a:xfrm rot="14354473" flipV="1">
            <a:off x="2359703" y="3902827"/>
            <a:ext cx="809915" cy="70510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FC633C2-3866-44A8-9B9A-9D6895E34DDF}"/>
              </a:ext>
            </a:extLst>
          </p:cNvPr>
          <p:cNvSpPr txBox="1"/>
          <p:nvPr/>
        </p:nvSpPr>
        <p:spPr>
          <a:xfrm rot="2988400">
            <a:off x="2724094" y="4182815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/>
              <a:t>５</a:t>
            </a:r>
            <a:r>
              <a:rPr lang="en-US" altLang="ja-JP" sz="3200" b="1" dirty="0"/>
              <a:t>cm</a:t>
            </a:r>
            <a:endParaRPr kumimoji="1" lang="ja-JP" altLang="en-US" sz="3200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5E47BE6-B106-4E81-BEBC-C6FD3C9D04BA}"/>
              </a:ext>
            </a:extLst>
          </p:cNvPr>
          <p:cNvSpPr txBox="1"/>
          <p:nvPr/>
        </p:nvSpPr>
        <p:spPr>
          <a:xfrm>
            <a:off x="2292063" y="3296501"/>
            <a:ext cx="502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62291E8-AF1B-4CD7-B65C-4E6A0E715860}"/>
              </a:ext>
            </a:extLst>
          </p:cNvPr>
          <p:cNvSpPr txBox="1"/>
          <p:nvPr/>
        </p:nvSpPr>
        <p:spPr>
          <a:xfrm>
            <a:off x="1049319" y="5327145"/>
            <a:ext cx="5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D3F1765-BCF8-4C21-AB1E-30F0A252EBA4}"/>
              </a:ext>
            </a:extLst>
          </p:cNvPr>
          <p:cNvSpPr txBox="1"/>
          <p:nvPr/>
        </p:nvSpPr>
        <p:spPr>
          <a:xfrm>
            <a:off x="3643670" y="5107344"/>
            <a:ext cx="5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1441818-7E9A-44A0-B6E4-3B0B0BBE2EE6}"/>
              </a:ext>
            </a:extLst>
          </p:cNvPr>
          <p:cNvSpPr txBox="1"/>
          <p:nvPr/>
        </p:nvSpPr>
        <p:spPr>
          <a:xfrm>
            <a:off x="8615151" y="2536760"/>
            <a:ext cx="54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D</a:t>
            </a:r>
            <a:endParaRPr kumimoji="1" lang="ja-JP" altLang="en-US" sz="3600" b="1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AB1232A-EF5D-4E93-AA1D-509DDE85D25A}"/>
              </a:ext>
            </a:extLst>
          </p:cNvPr>
          <p:cNvSpPr txBox="1"/>
          <p:nvPr/>
        </p:nvSpPr>
        <p:spPr>
          <a:xfrm>
            <a:off x="6243232" y="5693891"/>
            <a:ext cx="484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E</a:t>
            </a:r>
            <a:endParaRPr kumimoji="1" lang="ja-JP" altLang="en-US" sz="3600" b="1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D6AF7E1-2362-43E9-9151-B4C00C18F81A}"/>
              </a:ext>
            </a:extLst>
          </p:cNvPr>
          <p:cNvSpPr txBox="1"/>
          <p:nvPr/>
        </p:nvSpPr>
        <p:spPr>
          <a:xfrm>
            <a:off x="11076393" y="5889912"/>
            <a:ext cx="47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F</a:t>
            </a:r>
            <a:endParaRPr kumimoji="1" lang="ja-JP" altLang="en-US" sz="3600" b="1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F9FFF84-8F08-49EA-96B5-3E4447C0A15F}"/>
              </a:ext>
            </a:extLst>
          </p:cNvPr>
          <p:cNvSpPr txBox="1"/>
          <p:nvPr/>
        </p:nvSpPr>
        <p:spPr>
          <a:xfrm>
            <a:off x="7575875" y="4783907"/>
            <a:ext cx="2561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FF0000"/>
                </a:solidFill>
              </a:rPr>
              <a:t>拡大図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25800E0-FDA4-4E35-9261-9629230B637E}"/>
              </a:ext>
            </a:extLst>
          </p:cNvPr>
          <p:cNvSpPr txBox="1"/>
          <p:nvPr/>
        </p:nvSpPr>
        <p:spPr>
          <a:xfrm>
            <a:off x="267282" y="12808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b="1" dirty="0"/>
              <a:t>拡大した図を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CF7025F-8049-4D6D-B0BF-6A299D3CADAE}"/>
              </a:ext>
            </a:extLst>
          </p:cNvPr>
          <p:cNvSpPr txBox="1"/>
          <p:nvPr/>
        </p:nvSpPr>
        <p:spPr>
          <a:xfrm>
            <a:off x="684276" y="1130754"/>
            <a:ext cx="357020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b="1" dirty="0">
                <a:solidFill>
                  <a:srgbClr val="FF0000"/>
                </a:solidFill>
              </a:rPr>
              <a:t>拡大図</a:t>
            </a:r>
            <a:endParaRPr kumimoji="1" lang="en-US" altLang="ja-JP" sz="8800" b="1" dirty="0">
              <a:solidFill>
                <a:srgbClr val="FF0000"/>
              </a:solidFill>
            </a:endParaRPr>
          </a:p>
          <a:p>
            <a:r>
              <a:rPr kumimoji="1" lang="ja-JP" altLang="en-US" sz="4800" b="1" dirty="0"/>
              <a:t>といいます</a:t>
            </a:r>
            <a:endParaRPr kumimoji="1" lang="ja-JP" altLang="en-US" sz="8800" b="1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CEC2BF9-1294-49BF-974A-81EC509293B4}"/>
              </a:ext>
            </a:extLst>
          </p:cNvPr>
          <p:cNvSpPr txBox="1"/>
          <p:nvPr/>
        </p:nvSpPr>
        <p:spPr>
          <a:xfrm>
            <a:off x="1093789" y="892413"/>
            <a:ext cx="2848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かく　 だい　　ず</a:t>
            </a:r>
            <a:endParaRPr kumimoji="1" lang="ja-JP" altLang="en-US" sz="24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8151586-3A10-4975-81E0-CA15C0B21385}"/>
              </a:ext>
            </a:extLst>
          </p:cNvPr>
          <p:cNvSpPr txBox="1"/>
          <p:nvPr/>
        </p:nvSpPr>
        <p:spPr>
          <a:xfrm>
            <a:off x="5722876" y="590104"/>
            <a:ext cx="6450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対応する辺の</a:t>
            </a:r>
            <a:r>
              <a:rPr lang="ja-JP" altLang="en-US" sz="3600" b="1" dirty="0">
                <a:solidFill>
                  <a:srgbClr val="FF0000"/>
                </a:solidFill>
              </a:rPr>
              <a:t>長さが</a:t>
            </a:r>
            <a:r>
              <a:rPr lang="en-US" altLang="ja-JP" sz="3600" b="1" dirty="0">
                <a:solidFill>
                  <a:srgbClr val="FF0000"/>
                </a:solidFill>
              </a:rPr>
              <a:t>2</a:t>
            </a:r>
            <a:r>
              <a:rPr lang="ja-JP" altLang="en-US" sz="3600" b="1" dirty="0">
                <a:solidFill>
                  <a:srgbClr val="FF0000"/>
                </a:solidFill>
              </a:rPr>
              <a:t>倍のとき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CBCD0EF2-E0FD-4FE5-A6F8-382C859D921A}"/>
              </a:ext>
            </a:extLst>
          </p:cNvPr>
          <p:cNvCxnSpPr>
            <a:cxnSpLocks/>
          </p:cNvCxnSpPr>
          <p:nvPr/>
        </p:nvCxnSpPr>
        <p:spPr>
          <a:xfrm flipV="1">
            <a:off x="1894708" y="4091401"/>
            <a:ext cx="5420591" cy="54246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E4ACBA50-389C-439A-912E-F68C4EAB8368}"/>
              </a:ext>
            </a:extLst>
          </p:cNvPr>
          <p:cNvCxnSpPr>
            <a:cxnSpLocks/>
          </p:cNvCxnSpPr>
          <p:nvPr/>
        </p:nvCxnSpPr>
        <p:spPr>
          <a:xfrm flipV="1">
            <a:off x="3391419" y="4282215"/>
            <a:ext cx="6614731" cy="41568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B183F68C-1A44-4AF7-8407-66F520D7AAC8}"/>
              </a:ext>
            </a:extLst>
          </p:cNvPr>
          <p:cNvCxnSpPr>
            <a:cxnSpLocks/>
          </p:cNvCxnSpPr>
          <p:nvPr/>
        </p:nvCxnSpPr>
        <p:spPr>
          <a:xfrm>
            <a:off x="3006155" y="5835812"/>
            <a:ext cx="5191964" cy="53718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19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2" grpId="0"/>
      <p:bldP spid="13" grpId="0"/>
      <p:bldP spid="26" grpId="0" animBg="1"/>
      <p:bldP spid="27" grpId="0" animBg="1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/>
      <p:bldP spid="35" grpId="0" animBg="1"/>
      <p:bldP spid="36" grpId="0" animBg="1"/>
      <p:bldP spid="37" grpId="0"/>
      <p:bldP spid="38" grpId="0" animBg="1"/>
      <p:bldP spid="39" grpId="0" animBg="1"/>
      <p:bldP spid="40" grpId="0"/>
      <p:bldP spid="41" grpId="0" animBg="1"/>
      <p:bldP spid="42" grpId="0"/>
      <p:bldP spid="45" grpId="0"/>
      <p:bldP spid="46" grpId="0"/>
      <p:bldP spid="47" grpId="0"/>
      <p:bldP spid="48" grpId="0"/>
      <p:bldP spid="49" grpId="0"/>
      <p:bldP spid="50" grpId="0"/>
      <p:bldP spid="53" grpId="0"/>
      <p:bldP spid="43" grpId="0"/>
      <p:bldP spid="52" grpId="0"/>
      <p:bldP spid="54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FC608B52-6BE6-46FD-8E97-D8461967C54A}"/>
              </a:ext>
            </a:extLst>
          </p:cNvPr>
          <p:cNvSpPr/>
          <p:nvPr/>
        </p:nvSpPr>
        <p:spPr>
          <a:xfrm>
            <a:off x="9126028" y="3847697"/>
            <a:ext cx="2160000" cy="1440000"/>
          </a:xfrm>
          <a:prstGeom prst="triangle">
            <a:avLst>
              <a:gd name="adj" fmla="val 49420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3787D85-940F-4571-BCD5-3D045AFAB1A0}"/>
              </a:ext>
            </a:extLst>
          </p:cNvPr>
          <p:cNvCxnSpPr>
            <a:cxnSpLocks/>
          </p:cNvCxnSpPr>
          <p:nvPr/>
        </p:nvCxnSpPr>
        <p:spPr>
          <a:xfrm flipH="1">
            <a:off x="5351397" y="5138525"/>
            <a:ext cx="2304000" cy="0"/>
          </a:xfrm>
          <a:prstGeom prst="straightConnector1">
            <a:avLst/>
          </a:prstGeom>
          <a:ln w="2603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2F907EA-D877-4EF1-B319-9F9867F691E8}"/>
              </a:ext>
            </a:extLst>
          </p:cNvPr>
          <p:cNvSpPr txBox="1"/>
          <p:nvPr/>
        </p:nvSpPr>
        <p:spPr>
          <a:xfrm>
            <a:off x="8939141" y="6006592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もと</a:t>
            </a:r>
            <a:r>
              <a:rPr kumimoji="1" lang="ja-JP" altLang="en-US" sz="3600" b="1" dirty="0"/>
              <a:t>の図形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A54A67-6594-447C-B215-C9AE97AE1550}"/>
              </a:ext>
            </a:extLst>
          </p:cNvPr>
          <p:cNvSpPr txBox="1"/>
          <p:nvPr/>
        </p:nvSpPr>
        <p:spPr>
          <a:xfrm>
            <a:off x="1821133" y="3104296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b="1" dirty="0">
                <a:solidFill>
                  <a:srgbClr val="00B0F0"/>
                </a:solidFill>
              </a:rPr>
              <a:t>の縮図</a:t>
            </a:r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261516A1-F14A-48B0-B72D-C487C4CBA061}"/>
              </a:ext>
            </a:extLst>
          </p:cNvPr>
          <p:cNvSpPr/>
          <p:nvPr/>
        </p:nvSpPr>
        <p:spPr>
          <a:xfrm>
            <a:off x="2920877" y="4529953"/>
            <a:ext cx="1080000" cy="720000"/>
          </a:xfrm>
          <a:prstGeom prst="triangl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弧 25">
            <a:extLst>
              <a:ext uri="{FF2B5EF4-FFF2-40B4-BE49-F238E27FC236}">
                <a16:creationId xmlns:a16="http://schemas.microsoft.com/office/drawing/2014/main" id="{51AE277C-E6E9-4FCD-A54A-860A2C89B337}"/>
              </a:ext>
            </a:extLst>
          </p:cNvPr>
          <p:cNvSpPr/>
          <p:nvPr/>
        </p:nvSpPr>
        <p:spPr>
          <a:xfrm rot="18789265">
            <a:off x="9503366" y="3889759"/>
            <a:ext cx="791619" cy="550971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弧 26">
            <a:extLst>
              <a:ext uri="{FF2B5EF4-FFF2-40B4-BE49-F238E27FC236}">
                <a16:creationId xmlns:a16="http://schemas.microsoft.com/office/drawing/2014/main" id="{AA97D1B5-7598-4DD9-AB8A-EAFCB8926DC5}"/>
              </a:ext>
            </a:extLst>
          </p:cNvPr>
          <p:cNvSpPr/>
          <p:nvPr/>
        </p:nvSpPr>
        <p:spPr>
          <a:xfrm rot="18664627" flipH="1">
            <a:off x="8968436" y="4693512"/>
            <a:ext cx="763886" cy="71037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71FDEDC-EABD-4640-A1F6-CAB8C1AC6C1B}"/>
              </a:ext>
            </a:extLst>
          </p:cNvPr>
          <p:cNvSpPr txBox="1"/>
          <p:nvPr/>
        </p:nvSpPr>
        <p:spPr>
          <a:xfrm rot="18423942">
            <a:off x="8804362" y="4154624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/>
              <a:t>５</a:t>
            </a:r>
            <a:r>
              <a:rPr lang="en-US" altLang="ja-JP" sz="3200" b="1" dirty="0"/>
              <a:t>cm</a:t>
            </a:r>
            <a:endParaRPr kumimoji="1" lang="ja-JP" altLang="en-US" sz="3200" b="1" dirty="0"/>
          </a:p>
        </p:txBody>
      </p:sp>
      <p:sp>
        <p:nvSpPr>
          <p:cNvPr id="32" name="円弧 31">
            <a:extLst>
              <a:ext uri="{FF2B5EF4-FFF2-40B4-BE49-F238E27FC236}">
                <a16:creationId xmlns:a16="http://schemas.microsoft.com/office/drawing/2014/main" id="{DD4ABC0A-6CC2-4D66-8722-7C2F355C4A0F}"/>
              </a:ext>
            </a:extLst>
          </p:cNvPr>
          <p:cNvSpPr/>
          <p:nvPr/>
        </p:nvSpPr>
        <p:spPr>
          <a:xfrm rot="11382947">
            <a:off x="9097855" y="5048807"/>
            <a:ext cx="1091876" cy="619871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C87821F4-67C4-44A4-9BCD-89BEC1546DCE}"/>
              </a:ext>
            </a:extLst>
          </p:cNvPr>
          <p:cNvSpPr/>
          <p:nvPr/>
        </p:nvSpPr>
        <p:spPr>
          <a:xfrm rot="11470700" flipH="1">
            <a:off x="10518122" y="4869463"/>
            <a:ext cx="763886" cy="71037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DA09E5F-0FF3-449A-B5EE-B8FD0E6D5793}"/>
              </a:ext>
            </a:extLst>
          </p:cNvPr>
          <p:cNvSpPr txBox="1"/>
          <p:nvPr/>
        </p:nvSpPr>
        <p:spPr>
          <a:xfrm>
            <a:off x="9856971" y="5323924"/>
            <a:ext cx="1180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6cm</a:t>
            </a:r>
            <a:endParaRPr kumimoji="1" lang="ja-JP" altLang="en-US" sz="3200" b="1" dirty="0"/>
          </a:p>
        </p:txBody>
      </p:sp>
      <p:sp>
        <p:nvSpPr>
          <p:cNvPr id="41" name="円弧 40">
            <a:extLst>
              <a:ext uri="{FF2B5EF4-FFF2-40B4-BE49-F238E27FC236}">
                <a16:creationId xmlns:a16="http://schemas.microsoft.com/office/drawing/2014/main" id="{ECE6060A-4E5E-44DD-9646-770096CB2057}"/>
              </a:ext>
            </a:extLst>
          </p:cNvPr>
          <p:cNvSpPr/>
          <p:nvPr/>
        </p:nvSpPr>
        <p:spPr>
          <a:xfrm rot="14354473" flipV="1">
            <a:off x="9998041" y="3858801"/>
            <a:ext cx="809915" cy="70510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FC633C2-3866-44A8-9B9A-9D6895E34DDF}"/>
              </a:ext>
            </a:extLst>
          </p:cNvPr>
          <p:cNvSpPr txBox="1"/>
          <p:nvPr/>
        </p:nvSpPr>
        <p:spPr>
          <a:xfrm rot="2988400">
            <a:off x="10362432" y="4138789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/>
              <a:t>５</a:t>
            </a:r>
            <a:r>
              <a:rPr lang="en-US" altLang="ja-JP" sz="3200" b="1" dirty="0"/>
              <a:t>cm</a:t>
            </a:r>
            <a:endParaRPr kumimoji="1" lang="ja-JP" altLang="en-US" sz="3200" b="1" dirty="0"/>
          </a:p>
        </p:txBody>
      </p:sp>
      <p:sp>
        <p:nvSpPr>
          <p:cNvPr id="43" name="円弧 42">
            <a:extLst>
              <a:ext uri="{FF2B5EF4-FFF2-40B4-BE49-F238E27FC236}">
                <a16:creationId xmlns:a16="http://schemas.microsoft.com/office/drawing/2014/main" id="{3A9AEC3E-6EF2-4E94-9E02-47C57C3703B1}"/>
              </a:ext>
            </a:extLst>
          </p:cNvPr>
          <p:cNvSpPr/>
          <p:nvPr/>
        </p:nvSpPr>
        <p:spPr>
          <a:xfrm rot="18789265">
            <a:off x="2772837" y="4543579"/>
            <a:ext cx="791619" cy="550971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弧 43">
            <a:extLst>
              <a:ext uri="{FF2B5EF4-FFF2-40B4-BE49-F238E27FC236}">
                <a16:creationId xmlns:a16="http://schemas.microsoft.com/office/drawing/2014/main" id="{43CD19B2-04E6-4856-848A-6A965AF1B87D}"/>
              </a:ext>
            </a:extLst>
          </p:cNvPr>
          <p:cNvSpPr/>
          <p:nvPr/>
        </p:nvSpPr>
        <p:spPr>
          <a:xfrm rot="18664627" flipH="1">
            <a:off x="2783427" y="4617396"/>
            <a:ext cx="763886" cy="71037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8A81012-C3C8-45B3-B7A2-65270C080EA3}"/>
              </a:ext>
            </a:extLst>
          </p:cNvPr>
          <p:cNvSpPr txBox="1"/>
          <p:nvPr/>
        </p:nvSpPr>
        <p:spPr>
          <a:xfrm rot="18423942">
            <a:off x="2134844" y="4296050"/>
            <a:ext cx="1220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2.5cm</a:t>
            </a:r>
            <a:endParaRPr kumimoji="1" lang="ja-JP" altLang="en-US" sz="2800" b="1" dirty="0"/>
          </a:p>
        </p:txBody>
      </p:sp>
      <p:sp>
        <p:nvSpPr>
          <p:cNvPr id="46" name="円弧 45">
            <a:extLst>
              <a:ext uri="{FF2B5EF4-FFF2-40B4-BE49-F238E27FC236}">
                <a16:creationId xmlns:a16="http://schemas.microsoft.com/office/drawing/2014/main" id="{905F1A99-CB7D-4675-AB47-C67122C9F37B}"/>
              </a:ext>
            </a:extLst>
          </p:cNvPr>
          <p:cNvSpPr/>
          <p:nvPr/>
        </p:nvSpPr>
        <p:spPr>
          <a:xfrm rot="11045219">
            <a:off x="2899785" y="5031472"/>
            <a:ext cx="791619" cy="550971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弧 46">
            <a:extLst>
              <a:ext uri="{FF2B5EF4-FFF2-40B4-BE49-F238E27FC236}">
                <a16:creationId xmlns:a16="http://schemas.microsoft.com/office/drawing/2014/main" id="{6CAAC3CA-BE1B-4B63-BAA7-66A64D961A8E}"/>
              </a:ext>
            </a:extLst>
          </p:cNvPr>
          <p:cNvSpPr/>
          <p:nvPr/>
        </p:nvSpPr>
        <p:spPr>
          <a:xfrm rot="10920581" flipH="1">
            <a:off x="3257829" y="4903128"/>
            <a:ext cx="763886" cy="71037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9072AE6-AD63-43FA-9783-68DD30145A5A}"/>
              </a:ext>
            </a:extLst>
          </p:cNvPr>
          <p:cNvSpPr txBox="1"/>
          <p:nvPr/>
        </p:nvSpPr>
        <p:spPr>
          <a:xfrm>
            <a:off x="2991056" y="5525179"/>
            <a:ext cx="1180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3cm</a:t>
            </a:r>
            <a:endParaRPr kumimoji="1" lang="ja-JP" altLang="en-US" sz="3200" b="1" dirty="0"/>
          </a:p>
        </p:txBody>
      </p:sp>
      <p:sp>
        <p:nvSpPr>
          <p:cNvPr id="49" name="円弧 48">
            <a:extLst>
              <a:ext uri="{FF2B5EF4-FFF2-40B4-BE49-F238E27FC236}">
                <a16:creationId xmlns:a16="http://schemas.microsoft.com/office/drawing/2014/main" id="{7287A647-E158-48B8-B90E-29F82F9F2F0C}"/>
              </a:ext>
            </a:extLst>
          </p:cNvPr>
          <p:cNvSpPr/>
          <p:nvPr/>
        </p:nvSpPr>
        <p:spPr>
          <a:xfrm rot="3892796">
            <a:off x="3421733" y="4636758"/>
            <a:ext cx="791619" cy="550971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弧 49">
            <a:extLst>
              <a:ext uri="{FF2B5EF4-FFF2-40B4-BE49-F238E27FC236}">
                <a16:creationId xmlns:a16="http://schemas.microsoft.com/office/drawing/2014/main" id="{17E0F38F-A5D4-4BE5-A759-34DB0A07E60C}"/>
              </a:ext>
            </a:extLst>
          </p:cNvPr>
          <p:cNvSpPr/>
          <p:nvPr/>
        </p:nvSpPr>
        <p:spPr>
          <a:xfrm rot="3244582" flipH="1">
            <a:off x="3303174" y="4495489"/>
            <a:ext cx="763886" cy="71037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4224E50-09EF-43D6-9E29-8A495C4AD1C1}"/>
              </a:ext>
            </a:extLst>
          </p:cNvPr>
          <p:cNvSpPr txBox="1"/>
          <p:nvPr/>
        </p:nvSpPr>
        <p:spPr>
          <a:xfrm rot="3003897">
            <a:off x="3510100" y="4360962"/>
            <a:ext cx="1220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2.5cm</a:t>
            </a:r>
            <a:endParaRPr kumimoji="1" lang="ja-JP" altLang="en-US" sz="2800" b="1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3980A2A-225D-4731-92BF-6F51A0832F17}"/>
              </a:ext>
            </a:extLst>
          </p:cNvPr>
          <p:cNvSpPr txBox="1"/>
          <p:nvPr/>
        </p:nvSpPr>
        <p:spPr>
          <a:xfrm>
            <a:off x="5513200" y="3958627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/>
              <a:t>何分の一</a:t>
            </a:r>
            <a:endParaRPr kumimoji="1" lang="en-US" altLang="ja-JP" sz="4800" b="1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AE4D53C-18B7-409B-8049-91A2669E2A3C}"/>
              </a:ext>
            </a:extLst>
          </p:cNvPr>
          <p:cNvGrpSpPr/>
          <p:nvPr/>
        </p:nvGrpSpPr>
        <p:grpSpPr>
          <a:xfrm>
            <a:off x="900485" y="2885339"/>
            <a:ext cx="954107" cy="1904702"/>
            <a:chOff x="226660" y="734125"/>
            <a:chExt cx="954107" cy="1904702"/>
          </a:xfrm>
        </p:grpSpPr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F6548FB2-CA51-4420-B247-E7E69436042D}"/>
                </a:ext>
              </a:extLst>
            </p:cNvPr>
            <p:cNvSpPr txBox="1"/>
            <p:nvPr/>
          </p:nvSpPr>
          <p:spPr>
            <a:xfrm>
              <a:off x="226660" y="1623164"/>
              <a:ext cx="9541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0" b="1" dirty="0">
                  <a:solidFill>
                    <a:srgbClr val="00B0F0"/>
                  </a:solidFill>
                </a:rPr>
                <a:t>２</a:t>
              </a:r>
            </a:p>
          </p:txBody>
        </p: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BE0B650A-BAC3-43C2-9A69-D72475001B3A}"/>
                </a:ext>
              </a:extLst>
            </p:cNvPr>
            <p:cNvCxnSpPr>
              <a:cxnSpLocks/>
            </p:cNvCxnSpPr>
            <p:nvPr/>
          </p:nvCxnSpPr>
          <p:spPr>
            <a:xfrm>
              <a:off x="226660" y="1623164"/>
              <a:ext cx="914409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077D44E5-D05D-4202-9FC6-6D1ABA40617B}"/>
                </a:ext>
              </a:extLst>
            </p:cNvPr>
            <p:cNvSpPr txBox="1"/>
            <p:nvPr/>
          </p:nvSpPr>
          <p:spPr>
            <a:xfrm>
              <a:off x="226660" y="734125"/>
              <a:ext cx="9541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0" b="1" dirty="0">
                  <a:solidFill>
                    <a:srgbClr val="00B0F0"/>
                  </a:solidFill>
                </a:rPr>
                <a:t>１</a:t>
              </a:r>
            </a:p>
          </p:txBody>
        </p:sp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4BFB5E2-417C-42CA-A9A2-5316F04B6709}"/>
              </a:ext>
            </a:extLst>
          </p:cNvPr>
          <p:cNvSpPr txBox="1"/>
          <p:nvPr/>
        </p:nvSpPr>
        <p:spPr>
          <a:xfrm>
            <a:off x="2665341" y="6046569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 dirty="0">
                <a:solidFill>
                  <a:srgbClr val="00B0F0"/>
                </a:solidFill>
              </a:rPr>
              <a:t>縮図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DD3AAAF-A0FF-4AB7-9C94-674A28A9DD27}"/>
              </a:ext>
            </a:extLst>
          </p:cNvPr>
          <p:cNvSpPr txBox="1"/>
          <p:nvPr/>
        </p:nvSpPr>
        <p:spPr>
          <a:xfrm>
            <a:off x="6044099" y="5616311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b="1" dirty="0"/>
              <a:t>縮小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B16C8C7-DE7E-48FB-89AE-6C960A6A6EB7}"/>
              </a:ext>
            </a:extLst>
          </p:cNvPr>
          <p:cNvSpPr txBox="1"/>
          <p:nvPr/>
        </p:nvSpPr>
        <p:spPr>
          <a:xfrm>
            <a:off x="283037" y="540948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b="1" dirty="0"/>
              <a:t>縮小</a:t>
            </a:r>
            <a:r>
              <a:rPr lang="ja-JP" altLang="en-US" sz="6000" b="1" dirty="0"/>
              <a:t>した図を</a:t>
            </a:r>
            <a:endParaRPr kumimoji="1" lang="en-US" altLang="ja-JP" sz="60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95D21B8-8C23-4F93-901C-A3D72DA530A9}"/>
              </a:ext>
            </a:extLst>
          </p:cNvPr>
          <p:cNvSpPr txBox="1"/>
          <p:nvPr/>
        </p:nvSpPr>
        <p:spPr>
          <a:xfrm>
            <a:off x="159052" y="21708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しゅくしょう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44558CA-9013-411E-908F-6D456B0243F9}"/>
              </a:ext>
            </a:extLst>
          </p:cNvPr>
          <p:cNvSpPr txBox="1"/>
          <p:nvPr/>
        </p:nvSpPr>
        <p:spPr>
          <a:xfrm>
            <a:off x="4972124" y="494782"/>
            <a:ext cx="527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b="1" dirty="0">
                <a:solidFill>
                  <a:srgbClr val="00B0F0"/>
                </a:solidFill>
              </a:rPr>
              <a:t>縮図</a:t>
            </a:r>
            <a:r>
              <a:rPr kumimoji="1" lang="ja-JP" altLang="en-US" sz="4400" b="1" dirty="0"/>
              <a:t>といいます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A2FB884-26B2-48D4-AB93-BD106B84E82B}"/>
              </a:ext>
            </a:extLst>
          </p:cNvPr>
          <p:cNvSpPr txBox="1"/>
          <p:nvPr/>
        </p:nvSpPr>
        <p:spPr>
          <a:xfrm>
            <a:off x="5182325" y="16605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00B0F0"/>
                </a:solidFill>
              </a:rPr>
              <a:t>しゅく　ず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236F51E-5226-4C05-9F47-17CF12DD70C6}"/>
              </a:ext>
            </a:extLst>
          </p:cNvPr>
          <p:cNvGrpSpPr/>
          <p:nvPr/>
        </p:nvGrpSpPr>
        <p:grpSpPr>
          <a:xfrm>
            <a:off x="283037" y="1955144"/>
            <a:ext cx="6647974" cy="1244408"/>
            <a:chOff x="283037" y="1955144"/>
            <a:chExt cx="6647974" cy="1244408"/>
          </a:xfrm>
        </p:grpSpPr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5BF5090B-3686-4633-94E7-8709E837895C}"/>
                </a:ext>
              </a:extLst>
            </p:cNvPr>
            <p:cNvSpPr txBox="1"/>
            <p:nvPr/>
          </p:nvSpPr>
          <p:spPr>
            <a:xfrm>
              <a:off x="283037" y="2228448"/>
              <a:ext cx="66479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600" b="1" dirty="0"/>
                <a:t>対応する辺の長さが　　のとき</a:t>
              </a:r>
              <a:endParaRPr kumimoji="1" lang="ja-JP" altLang="en-US" sz="3600" b="1" dirty="0"/>
            </a:p>
          </p:txBody>
        </p: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479DEADD-34A0-4BA8-B25F-243072E05274}"/>
                </a:ext>
              </a:extLst>
            </p:cNvPr>
            <p:cNvGrpSpPr/>
            <p:nvPr/>
          </p:nvGrpSpPr>
          <p:grpSpPr>
            <a:xfrm>
              <a:off x="4626861" y="1955144"/>
              <a:ext cx="724907" cy="1244408"/>
              <a:chOff x="178289" y="1052431"/>
              <a:chExt cx="724907" cy="1244408"/>
            </a:xfrm>
          </p:grpSpPr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03C5E395-B9C2-45EB-9EAD-D0415FB4DDD9}"/>
                  </a:ext>
                </a:extLst>
              </p:cNvPr>
              <p:cNvSpPr txBox="1"/>
              <p:nvPr/>
            </p:nvSpPr>
            <p:spPr>
              <a:xfrm>
                <a:off x="178289" y="1588953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000" b="1" dirty="0"/>
                  <a:t>２</a:t>
                </a:r>
              </a:p>
            </p:txBody>
          </p:sp>
          <p:cxnSp>
            <p:nvCxnSpPr>
              <p:cNvPr id="59" name="直線コネクタ 58">
                <a:extLst>
                  <a:ext uri="{FF2B5EF4-FFF2-40B4-BE49-F238E27FC236}">
                    <a16:creationId xmlns:a16="http://schemas.microsoft.com/office/drawing/2014/main" id="{ED178FB7-E5A0-4E8A-93D6-3E63EE113B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660" y="1623164"/>
                <a:ext cx="67653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0D686D74-0253-4574-AE75-2F6A1C5807B3}"/>
                  </a:ext>
                </a:extLst>
              </p:cNvPr>
              <p:cNvSpPr txBox="1"/>
              <p:nvPr/>
            </p:nvSpPr>
            <p:spPr>
              <a:xfrm>
                <a:off x="188264" y="105243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000" b="1" dirty="0"/>
                  <a:t>１</a:t>
                </a:r>
              </a:p>
            </p:txBody>
          </p:sp>
        </p:grp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89DD122-F2E1-444B-8E9A-E8D43468787A}"/>
              </a:ext>
            </a:extLst>
          </p:cNvPr>
          <p:cNvGrpSpPr/>
          <p:nvPr/>
        </p:nvGrpSpPr>
        <p:grpSpPr>
          <a:xfrm>
            <a:off x="5576553" y="2934705"/>
            <a:ext cx="714620" cy="1295878"/>
            <a:chOff x="7594028" y="2317713"/>
            <a:chExt cx="714620" cy="1295878"/>
          </a:xfrm>
        </p:grpSpPr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63AB0D6D-8AAC-40DC-A218-BCE4D53AA688}"/>
                </a:ext>
              </a:extLst>
            </p:cNvPr>
            <p:cNvSpPr txBox="1"/>
            <p:nvPr/>
          </p:nvSpPr>
          <p:spPr>
            <a:xfrm>
              <a:off x="7611021" y="2905705"/>
              <a:ext cx="69762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4000" b="1" dirty="0">
                  <a:solidFill>
                    <a:srgbClr val="00B0F0"/>
                  </a:solidFill>
                </a:rPr>
                <a:t>２</a:t>
              </a: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75CB8A75-E42B-4D40-B0FB-65E1241C0863}"/>
                </a:ext>
              </a:extLst>
            </p:cNvPr>
            <p:cNvSpPr txBox="1"/>
            <p:nvPr/>
          </p:nvSpPr>
          <p:spPr>
            <a:xfrm>
              <a:off x="7594028" y="2317713"/>
              <a:ext cx="69762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4000" b="1" dirty="0">
                  <a:solidFill>
                    <a:srgbClr val="00B0F0"/>
                  </a:solidFill>
                </a:rPr>
                <a:t>１</a:t>
              </a:r>
            </a:p>
          </p:txBody>
        </p: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0777CA40-8E6D-45D1-AAFE-1F05EDC932B8}"/>
                </a:ext>
              </a:extLst>
            </p:cNvPr>
            <p:cNvCxnSpPr>
              <a:cxnSpLocks/>
            </p:cNvCxnSpPr>
            <p:nvPr/>
          </p:nvCxnSpPr>
          <p:spPr>
            <a:xfrm>
              <a:off x="7632112" y="2941821"/>
              <a:ext cx="676536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243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4" grpId="0"/>
      <p:bldP spid="19" grpId="0" animBg="1"/>
      <p:bldP spid="26" grpId="0" animBg="1"/>
      <p:bldP spid="27" grpId="0" animBg="1"/>
      <p:bldP spid="28" grpId="0"/>
      <p:bldP spid="32" grpId="0" animBg="1"/>
      <p:bldP spid="33" grpId="0" animBg="1"/>
      <p:bldP spid="34" grpId="0"/>
      <p:bldP spid="41" grpId="0" animBg="1"/>
      <p:bldP spid="42" grpId="0"/>
      <p:bldP spid="43" grpId="0" animBg="1"/>
      <p:bldP spid="44" grpId="0" animBg="1"/>
      <p:bldP spid="45" grpId="0"/>
      <p:bldP spid="46" grpId="0" animBg="1"/>
      <p:bldP spid="47" grpId="0" animBg="1"/>
      <p:bldP spid="48" grpId="0"/>
      <p:bldP spid="49" grpId="0" animBg="1"/>
      <p:bldP spid="50" grpId="0" animBg="1"/>
      <p:bldP spid="51" grpId="0"/>
      <p:bldP spid="53" grpId="0"/>
      <p:bldP spid="58" grpId="0"/>
      <p:bldP spid="37" grpId="0"/>
      <p:bldP spid="35" grpId="0"/>
      <p:bldP spid="36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8DF919-23BB-417F-8025-9134766A6111}"/>
              </a:ext>
            </a:extLst>
          </p:cNvPr>
          <p:cNvSpPr txBox="1"/>
          <p:nvPr/>
        </p:nvSpPr>
        <p:spPr>
          <a:xfrm>
            <a:off x="906341" y="9032"/>
            <a:ext cx="95740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２つの図形がぴったり重なるとき，これらの図形は，</a:t>
            </a:r>
            <a:r>
              <a:rPr lang="ja-JP" altLang="en-US" sz="4000" b="1" i="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合同</a:t>
            </a:r>
            <a:r>
              <a:rPr lang="ja-JP" altLang="en-US" sz="40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であるといいます</a:t>
            </a:r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B4D89CB6-D05F-4D96-B1D9-FADB6A39E3F9}"/>
              </a:ext>
            </a:extLst>
          </p:cNvPr>
          <p:cNvSpPr/>
          <p:nvPr/>
        </p:nvSpPr>
        <p:spPr>
          <a:xfrm>
            <a:off x="2461846" y="4079631"/>
            <a:ext cx="1820008" cy="1907931"/>
          </a:xfrm>
          <a:prstGeom prst="triangle">
            <a:avLst>
              <a:gd name="adj" fmla="val 67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92BF240B-ABEF-43E2-A650-09407B166D36}"/>
              </a:ext>
            </a:extLst>
          </p:cNvPr>
          <p:cNvSpPr/>
          <p:nvPr/>
        </p:nvSpPr>
        <p:spPr>
          <a:xfrm>
            <a:off x="6405890" y="4075234"/>
            <a:ext cx="1820008" cy="1907931"/>
          </a:xfrm>
          <a:prstGeom prst="triangle">
            <a:avLst>
              <a:gd name="adj" fmla="val 67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77F529-C7EB-4A07-89D4-5242CDEBB03C}"/>
              </a:ext>
            </a:extLst>
          </p:cNvPr>
          <p:cNvSpPr txBox="1"/>
          <p:nvPr/>
        </p:nvSpPr>
        <p:spPr>
          <a:xfrm>
            <a:off x="3435062" y="3531747"/>
            <a:ext cx="502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CA26C4-25AD-41B2-B579-9765E3A7F55C}"/>
              </a:ext>
            </a:extLst>
          </p:cNvPr>
          <p:cNvSpPr txBox="1"/>
          <p:nvPr/>
        </p:nvSpPr>
        <p:spPr>
          <a:xfrm>
            <a:off x="1988768" y="5664395"/>
            <a:ext cx="5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418602B-93CC-4ACF-B10A-8ABFC69893F0}"/>
              </a:ext>
            </a:extLst>
          </p:cNvPr>
          <p:cNvSpPr txBox="1"/>
          <p:nvPr/>
        </p:nvSpPr>
        <p:spPr>
          <a:xfrm>
            <a:off x="4364429" y="5611640"/>
            <a:ext cx="5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A9B1337-DD23-41F5-88F1-8BD9957EB415}"/>
              </a:ext>
            </a:extLst>
          </p:cNvPr>
          <p:cNvSpPr txBox="1"/>
          <p:nvPr/>
        </p:nvSpPr>
        <p:spPr>
          <a:xfrm>
            <a:off x="7377594" y="3531747"/>
            <a:ext cx="54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D</a:t>
            </a:r>
            <a:endParaRPr kumimoji="1" lang="ja-JP" altLang="en-US" sz="36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1480F5B-98A2-46B7-9607-43C59E75CC31}"/>
              </a:ext>
            </a:extLst>
          </p:cNvPr>
          <p:cNvSpPr txBox="1"/>
          <p:nvPr/>
        </p:nvSpPr>
        <p:spPr>
          <a:xfrm>
            <a:off x="5990414" y="5659999"/>
            <a:ext cx="484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E</a:t>
            </a:r>
            <a:endParaRPr kumimoji="1" lang="ja-JP" altLang="en-US" sz="3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ACFB875-A5B7-4D65-BA34-B59FCA54F2EA}"/>
              </a:ext>
            </a:extLst>
          </p:cNvPr>
          <p:cNvSpPr txBox="1"/>
          <p:nvPr/>
        </p:nvSpPr>
        <p:spPr>
          <a:xfrm>
            <a:off x="8225898" y="5607244"/>
            <a:ext cx="47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F</a:t>
            </a:r>
            <a:endParaRPr kumimoji="1" lang="ja-JP" altLang="en-US" sz="36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D7E17C1-3469-4A35-A08B-7D0FED19F812}"/>
              </a:ext>
            </a:extLst>
          </p:cNvPr>
          <p:cNvSpPr txBox="1"/>
          <p:nvPr/>
        </p:nvSpPr>
        <p:spPr>
          <a:xfrm>
            <a:off x="4103353" y="3589605"/>
            <a:ext cx="29188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合同</a:t>
            </a:r>
            <a:r>
              <a:rPr lang="ja-JP" altLang="en-US" sz="40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な図形</a:t>
            </a:r>
            <a:endParaRPr lang="ja-JP" altLang="en-US" sz="4000" b="1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2EAC048-7FC1-4114-8DE7-039244D929D7}"/>
              </a:ext>
            </a:extLst>
          </p:cNvPr>
          <p:cNvSpPr txBox="1"/>
          <p:nvPr/>
        </p:nvSpPr>
        <p:spPr>
          <a:xfrm>
            <a:off x="427769" y="1332471"/>
            <a:ext cx="115385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２つの合同な図形で，重なり合う頂点，辺，角を，それぞれ対応する頂点，対応する辺，対応する角といいます。</a:t>
            </a:r>
            <a:endParaRPr lang="ja-JP" altLang="en-US" sz="40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B271D18-9A4F-41E5-9680-C569EBC78964}"/>
              </a:ext>
            </a:extLst>
          </p:cNvPr>
          <p:cNvSpPr txBox="1"/>
          <p:nvPr/>
        </p:nvSpPr>
        <p:spPr>
          <a:xfrm>
            <a:off x="3141517" y="6244783"/>
            <a:ext cx="65287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形も大きさも同じ図形</a:t>
            </a:r>
            <a:endParaRPr lang="ja-JP" altLang="en-US" sz="40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310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8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FC608B52-6BE6-46FD-8E97-D8461967C54A}"/>
              </a:ext>
            </a:extLst>
          </p:cNvPr>
          <p:cNvSpPr/>
          <p:nvPr/>
        </p:nvSpPr>
        <p:spPr>
          <a:xfrm>
            <a:off x="4434534" y="2668508"/>
            <a:ext cx="2160000" cy="2160000"/>
          </a:xfrm>
          <a:prstGeom prst="triangl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477C73B2-F959-4C22-A61A-B535ADED2D7C}"/>
              </a:ext>
            </a:extLst>
          </p:cNvPr>
          <p:cNvSpPr/>
          <p:nvPr/>
        </p:nvSpPr>
        <p:spPr>
          <a:xfrm>
            <a:off x="7560085" y="1988482"/>
            <a:ext cx="4320000" cy="4320000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533679-C150-4317-85C8-526433B0D6B5}"/>
              </a:ext>
            </a:extLst>
          </p:cNvPr>
          <p:cNvSpPr txBox="1"/>
          <p:nvPr/>
        </p:nvSpPr>
        <p:spPr>
          <a:xfrm>
            <a:off x="6317095" y="2176719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b="1" dirty="0">
                <a:solidFill>
                  <a:srgbClr val="FF0000"/>
                </a:solidFill>
              </a:rPr>
              <a:t>拡大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177B958-181E-457E-9800-36BE3DC96813}"/>
              </a:ext>
            </a:extLst>
          </p:cNvPr>
          <p:cNvSpPr txBox="1"/>
          <p:nvPr/>
        </p:nvSpPr>
        <p:spPr>
          <a:xfrm>
            <a:off x="2864874" y="2449713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 dirty="0">
                <a:solidFill>
                  <a:srgbClr val="00B0F0"/>
                </a:solidFill>
              </a:rPr>
              <a:t>縮小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450AE7B9-9A92-4A8F-BB4E-FF395496F0EA}"/>
              </a:ext>
            </a:extLst>
          </p:cNvPr>
          <p:cNvCxnSpPr>
            <a:cxnSpLocks/>
          </p:cNvCxnSpPr>
          <p:nvPr/>
        </p:nvCxnSpPr>
        <p:spPr>
          <a:xfrm>
            <a:off x="6566562" y="3796016"/>
            <a:ext cx="2192227" cy="15489"/>
          </a:xfrm>
          <a:prstGeom prst="straightConnector1">
            <a:avLst/>
          </a:prstGeom>
          <a:ln w="336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3787D85-940F-4571-BCD5-3D045AFAB1A0}"/>
              </a:ext>
            </a:extLst>
          </p:cNvPr>
          <p:cNvCxnSpPr>
            <a:cxnSpLocks/>
          </p:cNvCxnSpPr>
          <p:nvPr/>
        </p:nvCxnSpPr>
        <p:spPr>
          <a:xfrm flipH="1">
            <a:off x="2841024" y="3796016"/>
            <a:ext cx="1877715" cy="0"/>
          </a:xfrm>
          <a:prstGeom prst="straightConnector1">
            <a:avLst/>
          </a:prstGeom>
          <a:ln w="3365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2F907EA-D877-4EF1-B319-9F9867F691E8}"/>
              </a:ext>
            </a:extLst>
          </p:cNvPr>
          <p:cNvSpPr txBox="1"/>
          <p:nvPr/>
        </p:nvSpPr>
        <p:spPr>
          <a:xfrm>
            <a:off x="4484885" y="498819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元の図形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1242786-00A1-4A85-9810-40E7073B3E23}"/>
              </a:ext>
            </a:extLst>
          </p:cNvPr>
          <p:cNvSpPr txBox="1"/>
          <p:nvPr/>
        </p:nvSpPr>
        <p:spPr>
          <a:xfrm>
            <a:off x="8346286" y="381784"/>
            <a:ext cx="37463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b="1" dirty="0">
                <a:solidFill>
                  <a:srgbClr val="FF0000"/>
                </a:solidFill>
              </a:rPr>
              <a:t>拡大図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A54A67-6594-447C-B215-C9AE97AE1550}"/>
              </a:ext>
            </a:extLst>
          </p:cNvPr>
          <p:cNvSpPr txBox="1"/>
          <p:nvPr/>
        </p:nvSpPr>
        <p:spPr>
          <a:xfrm>
            <a:off x="385515" y="1828334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0" b="1" dirty="0">
                <a:solidFill>
                  <a:srgbClr val="00B0F0"/>
                </a:solidFill>
              </a:rPr>
              <a:t>縮図</a:t>
            </a:r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261516A1-F14A-48B0-B72D-C487C4CBA061}"/>
              </a:ext>
            </a:extLst>
          </p:cNvPr>
          <p:cNvSpPr/>
          <p:nvPr/>
        </p:nvSpPr>
        <p:spPr>
          <a:xfrm>
            <a:off x="1373664" y="3177033"/>
            <a:ext cx="1080000" cy="1080000"/>
          </a:xfrm>
          <a:prstGeom prst="triangl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1922B0E-1BC4-4CEC-868F-A3F752BF5029}"/>
              </a:ext>
            </a:extLst>
          </p:cNvPr>
          <p:cNvSpPr txBox="1"/>
          <p:nvPr/>
        </p:nvSpPr>
        <p:spPr>
          <a:xfrm>
            <a:off x="8125257" y="5150705"/>
            <a:ext cx="3476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倍の拡大図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E295D00-6C6D-4C93-B244-2AC2B9CED36D}"/>
              </a:ext>
            </a:extLst>
          </p:cNvPr>
          <p:cNvSpPr txBox="1"/>
          <p:nvPr/>
        </p:nvSpPr>
        <p:spPr>
          <a:xfrm>
            <a:off x="1300137" y="4603477"/>
            <a:ext cx="2031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00B0F0"/>
                </a:solidFill>
              </a:rPr>
              <a:t>の縮図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8E3C98CA-5A88-4152-8C6F-3EACE5F4D3F3}"/>
              </a:ext>
            </a:extLst>
          </p:cNvPr>
          <p:cNvGrpSpPr/>
          <p:nvPr/>
        </p:nvGrpSpPr>
        <p:grpSpPr>
          <a:xfrm>
            <a:off x="468957" y="3908599"/>
            <a:ext cx="1092725" cy="1995928"/>
            <a:chOff x="69150" y="456591"/>
            <a:chExt cx="1348542" cy="2463196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4204765-9B52-4356-94FD-86F5DE8622DD}"/>
                </a:ext>
              </a:extLst>
            </p:cNvPr>
            <p:cNvSpPr txBox="1"/>
            <p:nvPr/>
          </p:nvSpPr>
          <p:spPr>
            <a:xfrm>
              <a:off x="69150" y="1552397"/>
              <a:ext cx="1272430" cy="1367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600" b="1" dirty="0">
                  <a:solidFill>
                    <a:srgbClr val="00B0F0"/>
                  </a:solidFill>
                </a:rPr>
                <a:t>２</a:t>
              </a:r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2C28A319-75DE-4D19-A1ED-DF8D1D9B5C64}"/>
                </a:ext>
              </a:extLst>
            </p:cNvPr>
            <p:cNvCxnSpPr>
              <a:cxnSpLocks/>
            </p:cNvCxnSpPr>
            <p:nvPr/>
          </p:nvCxnSpPr>
          <p:spPr>
            <a:xfrm>
              <a:off x="226660" y="1623164"/>
              <a:ext cx="914409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5A7245D6-E803-482B-8141-E5145D0CDE21}"/>
                </a:ext>
              </a:extLst>
            </p:cNvPr>
            <p:cNvSpPr txBox="1"/>
            <p:nvPr/>
          </p:nvSpPr>
          <p:spPr>
            <a:xfrm>
              <a:off x="145262" y="456591"/>
              <a:ext cx="1272430" cy="1367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600" b="1" dirty="0">
                  <a:solidFill>
                    <a:srgbClr val="00B0F0"/>
                  </a:solidFill>
                </a:rPr>
                <a:t>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549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  <p:bldP spid="14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450AE7B9-9A92-4A8F-BB4E-FF395496F0EA}"/>
              </a:ext>
            </a:extLst>
          </p:cNvPr>
          <p:cNvCxnSpPr>
            <a:cxnSpLocks/>
          </p:cNvCxnSpPr>
          <p:nvPr/>
        </p:nvCxnSpPr>
        <p:spPr>
          <a:xfrm>
            <a:off x="5952147" y="3766573"/>
            <a:ext cx="1938941" cy="0"/>
          </a:xfrm>
          <a:prstGeom prst="straightConnector1">
            <a:avLst/>
          </a:prstGeom>
          <a:ln w="336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3787D85-940F-4571-BCD5-3D045AFAB1A0}"/>
              </a:ext>
            </a:extLst>
          </p:cNvPr>
          <p:cNvCxnSpPr>
            <a:cxnSpLocks/>
          </p:cNvCxnSpPr>
          <p:nvPr/>
        </p:nvCxnSpPr>
        <p:spPr>
          <a:xfrm flipH="1">
            <a:off x="2049060" y="3752206"/>
            <a:ext cx="1813501" cy="0"/>
          </a:xfrm>
          <a:prstGeom prst="straightConnector1">
            <a:avLst/>
          </a:prstGeom>
          <a:ln w="3365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2F907EA-D877-4EF1-B319-9F9867F691E8}"/>
              </a:ext>
            </a:extLst>
          </p:cNvPr>
          <p:cNvSpPr txBox="1"/>
          <p:nvPr/>
        </p:nvSpPr>
        <p:spPr>
          <a:xfrm>
            <a:off x="3970095" y="447336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元の図形</a:t>
            </a:r>
          </a:p>
        </p:txBody>
      </p:sp>
      <p:sp>
        <p:nvSpPr>
          <p:cNvPr id="10" name="台形 9">
            <a:extLst>
              <a:ext uri="{FF2B5EF4-FFF2-40B4-BE49-F238E27FC236}">
                <a16:creationId xmlns:a16="http://schemas.microsoft.com/office/drawing/2014/main" id="{FEE29876-BCB7-45A7-A9B3-EDDE77F11140}"/>
              </a:ext>
            </a:extLst>
          </p:cNvPr>
          <p:cNvSpPr/>
          <p:nvPr/>
        </p:nvSpPr>
        <p:spPr>
          <a:xfrm>
            <a:off x="521482" y="3253656"/>
            <a:ext cx="1203276" cy="802184"/>
          </a:xfrm>
          <a:prstGeom prst="trapezoid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台形 12">
            <a:extLst>
              <a:ext uri="{FF2B5EF4-FFF2-40B4-BE49-F238E27FC236}">
                <a16:creationId xmlns:a16="http://schemas.microsoft.com/office/drawing/2014/main" id="{833E4748-AF4D-4E74-BB49-0902D17B7C61}"/>
              </a:ext>
            </a:extLst>
          </p:cNvPr>
          <p:cNvSpPr/>
          <p:nvPr/>
        </p:nvSpPr>
        <p:spPr>
          <a:xfrm>
            <a:off x="7779198" y="2875302"/>
            <a:ext cx="3891186" cy="2594124"/>
          </a:xfrm>
          <a:prstGeom prst="trapezoid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台形 13">
            <a:extLst>
              <a:ext uri="{FF2B5EF4-FFF2-40B4-BE49-F238E27FC236}">
                <a16:creationId xmlns:a16="http://schemas.microsoft.com/office/drawing/2014/main" id="{5AF20A24-2BCA-4205-BE93-64A59C8E2D76}"/>
              </a:ext>
            </a:extLst>
          </p:cNvPr>
          <p:cNvSpPr/>
          <p:nvPr/>
        </p:nvSpPr>
        <p:spPr>
          <a:xfrm>
            <a:off x="3970095" y="3122519"/>
            <a:ext cx="1889060" cy="1259373"/>
          </a:xfrm>
          <a:prstGeom prst="trapezoid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87ECDA-B641-484D-B42C-EA687D158941}"/>
              </a:ext>
            </a:extLst>
          </p:cNvPr>
          <p:cNvSpPr txBox="1"/>
          <p:nvPr/>
        </p:nvSpPr>
        <p:spPr>
          <a:xfrm>
            <a:off x="5614986" y="1966628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b="1" dirty="0">
                <a:solidFill>
                  <a:srgbClr val="FF0000"/>
                </a:solidFill>
              </a:rPr>
              <a:t>拡大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C93B317-4686-489F-8E3B-4A8243A493EC}"/>
              </a:ext>
            </a:extLst>
          </p:cNvPr>
          <p:cNvSpPr txBox="1"/>
          <p:nvPr/>
        </p:nvSpPr>
        <p:spPr>
          <a:xfrm>
            <a:off x="2292901" y="2330326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 dirty="0">
                <a:solidFill>
                  <a:srgbClr val="0070C0"/>
                </a:solidFill>
              </a:rPr>
              <a:t>縮小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C4E9BEE-554E-4FDF-846B-46486C7CDDA5}"/>
              </a:ext>
            </a:extLst>
          </p:cNvPr>
          <p:cNvSpPr txBox="1"/>
          <p:nvPr/>
        </p:nvSpPr>
        <p:spPr>
          <a:xfrm>
            <a:off x="8166203" y="1406962"/>
            <a:ext cx="37463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b="1" dirty="0">
                <a:solidFill>
                  <a:srgbClr val="FF0000"/>
                </a:solidFill>
              </a:rPr>
              <a:t>拡大図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A815F20-FA5A-4F9B-A08A-471AAA3CD4BA}"/>
              </a:ext>
            </a:extLst>
          </p:cNvPr>
          <p:cNvSpPr txBox="1"/>
          <p:nvPr/>
        </p:nvSpPr>
        <p:spPr>
          <a:xfrm>
            <a:off x="181882" y="1656398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0" b="1" dirty="0">
                <a:solidFill>
                  <a:srgbClr val="00B0F0"/>
                </a:solidFill>
              </a:rPr>
              <a:t>縮図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825A0DF-0438-4070-85D2-7C537E35C11A}"/>
              </a:ext>
            </a:extLst>
          </p:cNvPr>
          <p:cNvSpPr txBox="1"/>
          <p:nvPr/>
        </p:nvSpPr>
        <p:spPr>
          <a:xfrm>
            <a:off x="8092789" y="4529795"/>
            <a:ext cx="3476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倍の拡大図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242B855-1D7D-4B24-A5A7-48FA014FAA4A}"/>
              </a:ext>
            </a:extLst>
          </p:cNvPr>
          <p:cNvSpPr txBox="1"/>
          <p:nvPr/>
        </p:nvSpPr>
        <p:spPr>
          <a:xfrm>
            <a:off x="1300137" y="4603477"/>
            <a:ext cx="2031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00B0F0"/>
                </a:solidFill>
              </a:rPr>
              <a:t>の縮図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18666DAF-8B43-4CB4-807A-B6F3AC791B5D}"/>
              </a:ext>
            </a:extLst>
          </p:cNvPr>
          <p:cNvGrpSpPr/>
          <p:nvPr/>
        </p:nvGrpSpPr>
        <p:grpSpPr>
          <a:xfrm>
            <a:off x="468957" y="3976729"/>
            <a:ext cx="1035033" cy="1927798"/>
            <a:chOff x="69150" y="540671"/>
            <a:chExt cx="1277343" cy="2379116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B95E1FF-DCCB-4527-B72F-96073645FAD0}"/>
                </a:ext>
              </a:extLst>
            </p:cNvPr>
            <p:cNvSpPr txBox="1"/>
            <p:nvPr/>
          </p:nvSpPr>
          <p:spPr>
            <a:xfrm>
              <a:off x="69150" y="1552397"/>
              <a:ext cx="1272430" cy="1367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600" b="1" dirty="0">
                  <a:solidFill>
                    <a:srgbClr val="00B0F0"/>
                  </a:solidFill>
                </a:rPr>
                <a:t>２</a:t>
              </a:r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505655CC-364A-4F36-8BAC-C17F3A4746E5}"/>
                </a:ext>
              </a:extLst>
            </p:cNvPr>
            <p:cNvCxnSpPr>
              <a:cxnSpLocks/>
            </p:cNvCxnSpPr>
            <p:nvPr/>
          </p:nvCxnSpPr>
          <p:spPr>
            <a:xfrm>
              <a:off x="226660" y="1623164"/>
              <a:ext cx="914409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B971C74C-B56D-4B82-8E5C-FC9FB5A3B426}"/>
                </a:ext>
              </a:extLst>
            </p:cNvPr>
            <p:cNvSpPr txBox="1"/>
            <p:nvPr/>
          </p:nvSpPr>
          <p:spPr>
            <a:xfrm>
              <a:off x="74063" y="540671"/>
              <a:ext cx="1272430" cy="1367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600" b="1" dirty="0">
                  <a:solidFill>
                    <a:srgbClr val="00B0F0"/>
                  </a:solidFill>
                </a:rPr>
                <a:t>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343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21" grpId="0"/>
      <p:bldP spid="22" grpId="0"/>
      <p:bldP spid="15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角形 10">
            <a:extLst>
              <a:ext uri="{FF2B5EF4-FFF2-40B4-BE49-F238E27FC236}">
                <a16:creationId xmlns:a16="http://schemas.microsoft.com/office/drawing/2014/main" id="{23874618-19E6-43B8-9AE4-934665B6DC2A}"/>
              </a:ext>
            </a:extLst>
          </p:cNvPr>
          <p:cNvSpPr/>
          <p:nvPr/>
        </p:nvSpPr>
        <p:spPr>
          <a:xfrm>
            <a:off x="6633582" y="1463627"/>
            <a:ext cx="4320000" cy="4320000"/>
          </a:xfrm>
          <a:prstGeom prst="pentagon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五角形 9">
            <a:extLst>
              <a:ext uri="{FF2B5EF4-FFF2-40B4-BE49-F238E27FC236}">
                <a16:creationId xmlns:a16="http://schemas.microsoft.com/office/drawing/2014/main" id="{B54A694C-80E3-4A68-9B61-02FB1F7C3317}"/>
              </a:ext>
            </a:extLst>
          </p:cNvPr>
          <p:cNvSpPr/>
          <p:nvPr/>
        </p:nvSpPr>
        <p:spPr>
          <a:xfrm>
            <a:off x="1497909" y="3023647"/>
            <a:ext cx="2160000" cy="2160000"/>
          </a:xfrm>
          <a:prstGeom prst="pentagon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960AABB-8E79-4F19-AC2F-B57ABF8DAE53}"/>
              </a:ext>
            </a:extLst>
          </p:cNvPr>
          <p:cNvCxnSpPr>
            <a:cxnSpLocks/>
          </p:cNvCxnSpPr>
          <p:nvPr/>
        </p:nvCxnSpPr>
        <p:spPr>
          <a:xfrm>
            <a:off x="4453289" y="3854644"/>
            <a:ext cx="1642711" cy="19833"/>
          </a:xfrm>
          <a:prstGeom prst="straightConnector1">
            <a:avLst/>
          </a:prstGeom>
          <a:ln w="336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EAA243E-9FE4-4068-8051-8E63B68F0944}"/>
              </a:ext>
            </a:extLst>
          </p:cNvPr>
          <p:cNvSpPr txBox="1"/>
          <p:nvPr/>
        </p:nvSpPr>
        <p:spPr>
          <a:xfrm>
            <a:off x="946693" y="5368128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b="1" dirty="0"/>
              <a:t>もと</a:t>
            </a:r>
            <a:r>
              <a:rPr kumimoji="1" lang="ja-JP" altLang="en-US" sz="4800" b="1" dirty="0"/>
              <a:t>の図形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4CC22D-489D-44AF-9214-62D0D2247BCC}"/>
              </a:ext>
            </a:extLst>
          </p:cNvPr>
          <p:cNvSpPr txBox="1"/>
          <p:nvPr/>
        </p:nvSpPr>
        <p:spPr>
          <a:xfrm>
            <a:off x="6974025" y="3023647"/>
            <a:ext cx="3483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倍の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拡大図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4255C104-B826-4A61-B415-9AAEE0F9966B}"/>
              </a:ext>
            </a:extLst>
          </p:cNvPr>
          <p:cNvSpPr txBox="1"/>
          <p:nvPr/>
        </p:nvSpPr>
        <p:spPr>
          <a:xfrm rot="19369321">
            <a:off x="1324206" y="2940227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3cm</a:t>
            </a:r>
            <a:endParaRPr kumimoji="1" lang="ja-JP" altLang="en-US" sz="3600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40B57214-E393-4153-AC4A-773E919957E6}"/>
              </a:ext>
            </a:extLst>
          </p:cNvPr>
          <p:cNvSpPr txBox="1"/>
          <p:nvPr/>
        </p:nvSpPr>
        <p:spPr>
          <a:xfrm>
            <a:off x="309694" y="2098330"/>
            <a:ext cx="4355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一辺</a:t>
            </a:r>
            <a:r>
              <a:rPr lang="en-US" altLang="ja-JP" sz="3600" b="1" dirty="0"/>
              <a:t>3cm</a:t>
            </a:r>
            <a:r>
              <a:rPr lang="ja-JP" altLang="en-US" sz="3600" b="1" dirty="0"/>
              <a:t>の正五角形</a:t>
            </a:r>
            <a:endParaRPr kumimoji="1" lang="ja-JP" altLang="en-US" sz="3600" b="1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63C02345-DF2F-4771-9562-F779373CC68A}"/>
              </a:ext>
            </a:extLst>
          </p:cNvPr>
          <p:cNvSpPr txBox="1"/>
          <p:nvPr/>
        </p:nvSpPr>
        <p:spPr>
          <a:xfrm rot="19369321">
            <a:off x="6719370" y="1774105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6</a:t>
            </a:r>
            <a:r>
              <a:rPr kumimoji="1" lang="en-US" altLang="ja-JP" sz="3600" dirty="0"/>
              <a:t>cm</a:t>
            </a:r>
            <a:endParaRPr kumimoji="1" lang="ja-JP" altLang="en-US" sz="3600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17ED505A-B287-47B7-B814-44FCA9E42A6C}"/>
              </a:ext>
            </a:extLst>
          </p:cNvPr>
          <p:cNvSpPr txBox="1"/>
          <p:nvPr/>
        </p:nvSpPr>
        <p:spPr>
          <a:xfrm>
            <a:off x="6727386" y="696220"/>
            <a:ext cx="4355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一辺</a:t>
            </a:r>
            <a:r>
              <a:rPr lang="en-US" altLang="ja-JP" sz="3600" b="1" dirty="0"/>
              <a:t>6cm</a:t>
            </a:r>
            <a:r>
              <a:rPr lang="ja-JP" altLang="en-US" sz="3600" b="1" dirty="0"/>
              <a:t>の正五角形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8620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8" grpId="0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角形 10">
            <a:extLst>
              <a:ext uri="{FF2B5EF4-FFF2-40B4-BE49-F238E27FC236}">
                <a16:creationId xmlns:a16="http://schemas.microsoft.com/office/drawing/2014/main" id="{23874618-19E6-43B8-9AE4-934665B6DC2A}"/>
              </a:ext>
            </a:extLst>
          </p:cNvPr>
          <p:cNvSpPr/>
          <p:nvPr/>
        </p:nvSpPr>
        <p:spPr>
          <a:xfrm>
            <a:off x="565177" y="1673855"/>
            <a:ext cx="4320000" cy="4320000"/>
          </a:xfrm>
          <a:prstGeom prst="pentagon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五角形 9">
            <a:extLst>
              <a:ext uri="{FF2B5EF4-FFF2-40B4-BE49-F238E27FC236}">
                <a16:creationId xmlns:a16="http://schemas.microsoft.com/office/drawing/2014/main" id="{B54A694C-80E3-4A68-9B61-02FB1F7C3317}"/>
              </a:ext>
            </a:extLst>
          </p:cNvPr>
          <p:cNvSpPr/>
          <p:nvPr/>
        </p:nvSpPr>
        <p:spPr>
          <a:xfrm>
            <a:off x="8643154" y="2734066"/>
            <a:ext cx="2160000" cy="2160000"/>
          </a:xfrm>
          <a:prstGeom prst="pentagon">
            <a:avLst/>
          </a:prstGeom>
          <a:noFill/>
          <a:ln w="1270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960AABB-8E79-4F19-AC2F-B57ABF8DAE53}"/>
              </a:ext>
            </a:extLst>
          </p:cNvPr>
          <p:cNvCxnSpPr>
            <a:cxnSpLocks/>
          </p:cNvCxnSpPr>
          <p:nvPr/>
        </p:nvCxnSpPr>
        <p:spPr>
          <a:xfrm>
            <a:off x="5512259" y="3649792"/>
            <a:ext cx="2504807" cy="19832"/>
          </a:xfrm>
          <a:prstGeom prst="straightConnector1">
            <a:avLst/>
          </a:prstGeom>
          <a:ln w="3365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EAA243E-9FE4-4068-8051-8E63B68F0944}"/>
              </a:ext>
            </a:extLst>
          </p:cNvPr>
          <p:cNvSpPr txBox="1"/>
          <p:nvPr/>
        </p:nvSpPr>
        <p:spPr>
          <a:xfrm>
            <a:off x="928005" y="3551942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b="1" dirty="0"/>
              <a:t>もと</a:t>
            </a:r>
            <a:r>
              <a:rPr kumimoji="1" lang="ja-JP" altLang="en-US" sz="4800" b="1" dirty="0"/>
              <a:t>の図形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4CC22D-489D-44AF-9214-62D0D2247BCC}"/>
              </a:ext>
            </a:extLst>
          </p:cNvPr>
          <p:cNvSpPr txBox="1"/>
          <p:nvPr/>
        </p:nvSpPr>
        <p:spPr>
          <a:xfrm>
            <a:off x="9066564" y="3620836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縮図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4255C104-B826-4A61-B415-9AAEE0F9966B}"/>
              </a:ext>
            </a:extLst>
          </p:cNvPr>
          <p:cNvSpPr txBox="1"/>
          <p:nvPr/>
        </p:nvSpPr>
        <p:spPr>
          <a:xfrm rot="19369321">
            <a:off x="8469451" y="2650646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3cm</a:t>
            </a:r>
            <a:endParaRPr kumimoji="1" lang="ja-JP" altLang="en-US" sz="3600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40B57214-E393-4153-AC4A-773E919957E6}"/>
              </a:ext>
            </a:extLst>
          </p:cNvPr>
          <p:cNvSpPr txBox="1"/>
          <p:nvPr/>
        </p:nvSpPr>
        <p:spPr>
          <a:xfrm>
            <a:off x="7454939" y="2067584"/>
            <a:ext cx="4355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一辺</a:t>
            </a:r>
            <a:r>
              <a:rPr lang="en-US" altLang="ja-JP" sz="3600" b="1" dirty="0"/>
              <a:t>3cm</a:t>
            </a:r>
            <a:r>
              <a:rPr lang="ja-JP" altLang="en-US" sz="3600" b="1" dirty="0"/>
              <a:t>の正五角形</a:t>
            </a:r>
            <a:endParaRPr kumimoji="1" lang="ja-JP" altLang="en-US" sz="3600" b="1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63C02345-DF2F-4771-9562-F779373CC68A}"/>
              </a:ext>
            </a:extLst>
          </p:cNvPr>
          <p:cNvSpPr txBox="1"/>
          <p:nvPr/>
        </p:nvSpPr>
        <p:spPr>
          <a:xfrm rot="19369321">
            <a:off x="650965" y="1984333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6</a:t>
            </a:r>
            <a:r>
              <a:rPr kumimoji="1" lang="en-US" altLang="ja-JP" sz="3600" dirty="0"/>
              <a:t>cm</a:t>
            </a:r>
            <a:endParaRPr kumimoji="1" lang="ja-JP" altLang="en-US" sz="3600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17ED505A-B287-47B7-B814-44FCA9E42A6C}"/>
              </a:ext>
            </a:extLst>
          </p:cNvPr>
          <p:cNvSpPr txBox="1"/>
          <p:nvPr/>
        </p:nvSpPr>
        <p:spPr>
          <a:xfrm>
            <a:off x="658981" y="906448"/>
            <a:ext cx="4355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一辺</a:t>
            </a:r>
            <a:r>
              <a:rPr lang="en-US" altLang="ja-JP" sz="3600" b="1" dirty="0"/>
              <a:t>6cm</a:t>
            </a:r>
            <a:r>
              <a:rPr lang="ja-JP" altLang="en-US" sz="3600" b="1" dirty="0"/>
              <a:t>の正五角形</a:t>
            </a:r>
            <a:endParaRPr kumimoji="1" lang="ja-JP" altLang="en-US" sz="36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6035AE6-4643-4F6A-A399-FC2DD0F1B2BC}"/>
              </a:ext>
            </a:extLst>
          </p:cNvPr>
          <p:cNvSpPr txBox="1"/>
          <p:nvPr/>
        </p:nvSpPr>
        <p:spPr>
          <a:xfrm>
            <a:off x="8001563" y="414442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0" b="1" dirty="0">
                <a:solidFill>
                  <a:srgbClr val="FF0000"/>
                </a:solidFill>
              </a:rPr>
              <a:t>の縮図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CCC6B1CF-3006-4817-9AED-DCD9B2F2AF9B}"/>
              </a:ext>
            </a:extLst>
          </p:cNvPr>
          <p:cNvGrpSpPr/>
          <p:nvPr/>
        </p:nvGrpSpPr>
        <p:grpSpPr>
          <a:xfrm>
            <a:off x="7080914" y="145345"/>
            <a:ext cx="1031052" cy="2047175"/>
            <a:chOff x="226659" y="683985"/>
            <a:chExt cx="1031052" cy="2047175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DF74B8D6-38BC-4367-BDB0-D33752A15212}"/>
                </a:ext>
              </a:extLst>
            </p:cNvPr>
            <p:cNvSpPr txBox="1"/>
            <p:nvPr/>
          </p:nvSpPr>
          <p:spPr>
            <a:xfrm>
              <a:off x="226660" y="1623164"/>
              <a:ext cx="103105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600" b="1" dirty="0">
                  <a:solidFill>
                    <a:srgbClr val="FF0000"/>
                  </a:solidFill>
                </a:rPr>
                <a:t>２</a:t>
              </a:r>
            </a:p>
          </p:txBody>
        </p: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A8D04A90-D1BC-4DD0-9EE4-3660A5BEC421}"/>
                </a:ext>
              </a:extLst>
            </p:cNvPr>
            <p:cNvCxnSpPr>
              <a:cxnSpLocks/>
            </p:cNvCxnSpPr>
            <p:nvPr/>
          </p:nvCxnSpPr>
          <p:spPr>
            <a:xfrm>
              <a:off x="226660" y="1623164"/>
              <a:ext cx="91440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CE963290-77D9-4BC2-B25E-D3CAA996B5A7}"/>
                </a:ext>
              </a:extLst>
            </p:cNvPr>
            <p:cNvSpPr txBox="1"/>
            <p:nvPr/>
          </p:nvSpPr>
          <p:spPr>
            <a:xfrm>
              <a:off x="226659" y="683985"/>
              <a:ext cx="103105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600" b="1" dirty="0">
                  <a:solidFill>
                    <a:srgbClr val="FF0000"/>
                  </a:solidFill>
                </a:rPr>
                <a:t>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217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8" grpId="0"/>
      <p:bldP spid="60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960AABB-8E79-4F19-AC2F-B57ABF8DAE53}"/>
              </a:ext>
            </a:extLst>
          </p:cNvPr>
          <p:cNvCxnSpPr>
            <a:cxnSpLocks/>
          </p:cNvCxnSpPr>
          <p:nvPr/>
        </p:nvCxnSpPr>
        <p:spPr>
          <a:xfrm>
            <a:off x="3139200" y="3841752"/>
            <a:ext cx="1476000" cy="0"/>
          </a:xfrm>
          <a:prstGeom prst="straightConnector1">
            <a:avLst/>
          </a:prstGeom>
          <a:ln w="276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EAA243E-9FE4-4068-8051-8E63B68F0944}"/>
              </a:ext>
            </a:extLst>
          </p:cNvPr>
          <p:cNvSpPr txBox="1"/>
          <p:nvPr/>
        </p:nvSpPr>
        <p:spPr>
          <a:xfrm>
            <a:off x="553073" y="4883454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もと</a:t>
            </a:r>
            <a:r>
              <a:rPr kumimoji="1" lang="ja-JP" altLang="en-US" sz="3600" b="1" dirty="0"/>
              <a:t>の図形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4CC22D-489D-44AF-9214-62D0D2247BCC}"/>
              </a:ext>
            </a:extLst>
          </p:cNvPr>
          <p:cNvSpPr txBox="1"/>
          <p:nvPr/>
        </p:nvSpPr>
        <p:spPr>
          <a:xfrm>
            <a:off x="6451778" y="115295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b="1" dirty="0">
                <a:solidFill>
                  <a:srgbClr val="FF0000"/>
                </a:solidFill>
              </a:rPr>
              <a:t>の拡大図</a:t>
            </a:r>
          </a:p>
        </p:txBody>
      </p:sp>
      <p:sp>
        <p:nvSpPr>
          <p:cNvPr id="2" name="フローチャート: 手操作入力 1">
            <a:extLst>
              <a:ext uri="{FF2B5EF4-FFF2-40B4-BE49-F238E27FC236}">
                <a16:creationId xmlns:a16="http://schemas.microsoft.com/office/drawing/2014/main" id="{A24E890B-5F35-4EF0-95F0-48DBFFEC3098}"/>
              </a:ext>
            </a:extLst>
          </p:cNvPr>
          <p:cNvSpPr/>
          <p:nvPr/>
        </p:nvSpPr>
        <p:spPr>
          <a:xfrm>
            <a:off x="5055200" y="1405602"/>
            <a:ext cx="6480000" cy="4320000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ローチャート: 手操作入力 7">
            <a:extLst>
              <a:ext uri="{FF2B5EF4-FFF2-40B4-BE49-F238E27FC236}">
                <a16:creationId xmlns:a16="http://schemas.microsoft.com/office/drawing/2014/main" id="{D337C067-5F89-43FF-8FB5-9C0E2C5F78DC}"/>
              </a:ext>
            </a:extLst>
          </p:cNvPr>
          <p:cNvSpPr/>
          <p:nvPr/>
        </p:nvSpPr>
        <p:spPr>
          <a:xfrm>
            <a:off x="719568" y="3139969"/>
            <a:ext cx="2160000" cy="1440000"/>
          </a:xfrm>
          <a:prstGeom prst="flowChartManualInp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22FECBA5-D5C3-4EC7-975D-B980CFFE652C}"/>
              </a:ext>
            </a:extLst>
          </p:cNvPr>
          <p:cNvCxnSpPr>
            <a:cxnSpLocks/>
          </p:cNvCxnSpPr>
          <p:nvPr/>
        </p:nvCxnSpPr>
        <p:spPr>
          <a:xfrm flipV="1">
            <a:off x="5057775" y="1450786"/>
            <a:ext cx="6474849" cy="4321945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EB972B52-5A11-4C8D-A44C-5EA34CF81682}"/>
              </a:ext>
            </a:extLst>
          </p:cNvPr>
          <p:cNvCxnSpPr>
            <a:cxnSpLocks/>
          </p:cNvCxnSpPr>
          <p:nvPr/>
        </p:nvCxnSpPr>
        <p:spPr>
          <a:xfrm flipV="1">
            <a:off x="5055200" y="5725603"/>
            <a:ext cx="6477424" cy="194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741134E9-0B74-4CF0-BED3-9763D6BE835E}"/>
              </a:ext>
            </a:extLst>
          </p:cNvPr>
          <p:cNvCxnSpPr>
            <a:cxnSpLocks/>
          </p:cNvCxnSpPr>
          <p:nvPr/>
        </p:nvCxnSpPr>
        <p:spPr>
          <a:xfrm flipV="1">
            <a:off x="5076654" y="2249045"/>
            <a:ext cx="0" cy="34313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円弧 20">
            <a:extLst>
              <a:ext uri="{FF2B5EF4-FFF2-40B4-BE49-F238E27FC236}">
                <a16:creationId xmlns:a16="http://schemas.microsoft.com/office/drawing/2014/main" id="{2513FBDD-65A3-4011-A82F-B8461C60756C}"/>
              </a:ext>
            </a:extLst>
          </p:cNvPr>
          <p:cNvSpPr/>
          <p:nvPr/>
        </p:nvSpPr>
        <p:spPr>
          <a:xfrm rot="19750903">
            <a:off x="7018047" y="3160795"/>
            <a:ext cx="2800331" cy="1162943"/>
          </a:xfrm>
          <a:prstGeom prst="arc">
            <a:avLst>
              <a:gd name="adj1" fmla="val 11228059"/>
              <a:gd name="adj2" fmla="val 20921943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弧 21">
            <a:extLst>
              <a:ext uri="{FF2B5EF4-FFF2-40B4-BE49-F238E27FC236}">
                <a16:creationId xmlns:a16="http://schemas.microsoft.com/office/drawing/2014/main" id="{CF466F87-EE7B-4AA7-9D02-9B952225E4F4}"/>
              </a:ext>
            </a:extLst>
          </p:cNvPr>
          <p:cNvSpPr/>
          <p:nvPr/>
        </p:nvSpPr>
        <p:spPr>
          <a:xfrm rot="19750903">
            <a:off x="9191279" y="1730888"/>
            <a:ext cx="2800331" cy="1162943"/>
          </a:xfrm>
          <a:prstGeom prst="arc">
            <a:avLst>
              <a:gd name="adj1" fmla="val 11228059"/>
              <a:gd name="adj2" fmla="val 20921943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弧 22">
            <a:extLst>
              <a:ext uri="{FF2B5EF4-FFF2-40B4-BE49-F238E27FC236}">
                <a16:creationId xmlns:a16="http://schemas.microsoft.com/office/drawing/2014/main" id="{02EB9333-7D8A-4C6F-B056-9E2C8E2EB9DF}"/>
              </a:ext>
            </a:extLst>
          </p:cNvPr>
          <p:cNvSpPr/>
          <p:nvPr/>
        </p:nvSpPr>
        <p:spPr>
          <a:xfrm rot="19652626">
            <a:off x="4992177" y="4565453"/>
            <a:ext cx="2563596" cy="1162943"/>
          </a:xfrm>
          <a:prstGeom prst="arc">
            <a:avLst>
              <a:gd name="adj1" fmla="val 11228059"/>
              <a:gd name="adj2" fmla="val 20921943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4549E6AD-4AB6-4CEA-B86C-9173433BA1F3}"/>
              </a:ext>
            </a:extLst>
          </p:cNvPr>
          <p:cNvSpPr/>
          <p:nvPr/>
        </p:nvSpPr>
        <p:spPr>
          <a:xfrm rot="16200000">
            <a:off x="4602677" y="4648643"/>
            <a:ext cx="1124188" cy="1029730"/>
          </a:xfrm>
          <a:prstGeom prst="arc">
            <a:avLst>
              <a:gd name="adj1" fmla="val 11228059"/>
              <a:gd name="adj2" fmla="val 20921943"/>
            </a:avLst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弧 28">
            <a:extLst>
              <a:ext uri="{FF2B5EF4-FFF2-40B4-BE49-F238E27FC236}">
                <a16:creationId xmlns:a16="http://schemas.microsoft.com/office/drawing/2014/main" id="{96B3CE0B-7A1A-412E-BAC7-D869023D4ED2}"/>
              </a:ext>
            </a:extLst>
          </p:cNvPr>
          <p:cNvSpPr/>
          <p:nvPr/>
        </p:nvSpPr>
        <p:spPr>
          <a:xfrm rot="16200000">
            <a:off x="4600234" y="3512732"/>
            <a:ext cx="1104357" cy="1012548"/>
          </a:xfrm>
          <a:prstGeom prst="arc">
            <a:avLst>
              <a:gd name="adj1" fmla="val 11228059"/>
              <a:gd name="adj2" fmla="val 20921943"/>
            </a:avLst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弧 29">
            <a:extLst>
              <a:ext uri="{FF2B5EF4-FFF2-40B4-BE49-F238E27FC236}">
                <a16:creationId xmlns:a16="http://schemas.microsoft.com/office/drawing/2014/main" id="{173A71BE-18F4-4C09-A418-3CA41DBBD16A}"/>
              </a:ext>
            </a:extLst>
          </p:cNvPr>
          <p:cNvSpPr/>
          <p:nvPr/>
        </p:nvSpPr>
        <p:spPr>
          <a:xfrm rot="16406083">
            <a:off x="4622129" y="2376317"/>
            <a:ext cx="1142241" cy="1012549"/>
          </a:xfrm>
          <a:prstGeom prst="arc">
            <a:avLst>
              <a:gd name="adj1" fmla="val 11228059"/>
              <a:gd name="adj2" fmla="val 20921943"/>
            </a:avLst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弧 30">
            <a:extLst>
              <a:ext uri="{FF2B5EF4-FFF2-40B4-BE49-F238E27FC236}">
                <a16:creationId xmlns:a16="http://schemas.microsoft.com/office/drawing/2014/main" id="{AC67AC74-51BD-4AC6-8EBE-2240987D953A}"/>
              </a:ext>
            </a:extLst>
          </p:cNvPr>
          <p:cNvSpPr/>
          <p:nvPr/>
        </p:nvSpPr>
        <p:spPr>
          <a:xfrm rot="10800000">
            <a:off x="5098791" y="5101957"/>
            <a:ext cx="2160000" cy="1029181"/>
          </a:xfrm>
          <a:prstGeom prst="arc">
            <a:avLst>
              <a:gd name="adj1" fmla="val 11228059"/>
              <a:gd name="adj2" fmla="val 21295680"/>
            </a:avLst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弧 31">
            <a:extLst>
              <a:ext uri="{FF2B5EF4-FFF2-40B4-BE49-F238E27FC236}">
                <a16:creationId xmlns:a16="http://schemas.microsoft.com/office/drawing/2014/main" id="{CE9EDD63-A999-4091-8099-8D4F816AF7D6}"/>
              </a:ext>
            </a:extLst>
          </p:cNvPr>
          <p:cNvSpPr/>
          <p:nvPr/>
        </p:nvSpPr>
        <p:spPr>
          <a:xfrm rot="10800000">
            <a:off x="7234728" y="5126870"/>
            <a:ext cx="2160000" cy="1029181"/>
          </a:xfrm>
          <a:prstGeom prst="arc">
            <a:avLst>
              <a:gd name="adj1" fmla="val 11228059"/>
              <a:gd name="adj2" fmla="val 21295680"/>
            </a:avLst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4504EECF-9CC6-4044-939D-13013FAD9434}"/>
              </a:ext>
            </a:extLst>
          </p:cNvPr>
          <p:cNvSpPr/>
          <p:nvPr/>
        </p:nvSpPr>
        <p:spPr>
          <a:xfrm rot="10800000">
            <a:off x="9381412" y="5101957"/>
            <a:ext cx="2160000" cy="1029181"/>
          </a:xfrm>
          <a:prstGeom prst="arc">
            <a:avLst>
              <a:gd name="adj1" fmla="val 11228059"/>
              <a:gd name="adj2" fmla="val 21295680"/>
            </a:avLst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E41085B-A335-487B-8810-AF583E7A9DEB}"/>
              </a:ext>
            </a:extLst>
          </p:cNvPr>
          <p:cNvCxnSpPr>
            <a:cxnSpLocks/>
          </p:cNvCxnSpPr>
          <p:nvPr/>
        </p:nvCxnSpPr>
        <p:spPr>
          <a:xfrm flipV="1">
            <a:off x="731925" y="3115255"/>
            <a:ext cx="2160000" cy="144000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弧 23">
            <a:extLst>
              <a:ext uri="{FF2B5EF4-FFF2-40B4-BE49-F238E27FC236}">
                <a16:creationId xmlns:a16="http://schemas.microsoft.com/office/drawing/2014/main" id="{00457928-A921-4621-A44F-695CAFC9A2A1}"/>
              </a:ext>
            </a:extLst>
          </p:cNvPr>
          <p:cNvSpPr/>
          <p:nvPr/>
        </p:nvSpPr>
        <p:spPr>
          <a:xfrm rot="19652626">
            <a:off x="610452" y="3482627"/>
            <a:ext cx="2593493" cy="996469"/>
          </a:xfrm>
          <a:prstGeom prst="arc">
            <a:avLst>
              <a:gd name="adj1" fmla="val 11228059"/>
              <a:gd name="adj2" fmla="val 20921943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弧 24">
            <a:extLst>
              <a:ext uri="{FF2B5EF4-FFF2-40B4-BE49-F238E27FC236}">
                <a16:creationId xmlns:a16="http://schemas.microsoft.com/office/drawing/2014/main" id="{B7AB30BF-4ED0-4984-9094-63CE5F166CA5}"/>
              </a:ext>
            </a:extLst>
          </p:cNvPr>
          <p:cNvSpPr/>
          <p:nvPr/>
        </p:nvSpPr>
        <p:spPr>
          <a:xfrm rot="16200000">
            <a:off x="221625" y="3476466"/>
            <a:ext cx="1124188" cy="1029730"/>
          </a:xfrm>
          <a:prstGeom prst="arc">
            <a:avLst>
              <a:gd name="adj1" fmla="val 11228059"/>
              <a:gd name="adj2" fmla="val 20921943"/>
            </a:avLst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弧 25">
            <a:extLst>
              <a:ext uri="{FF2B5EF4-FFF2-40B4-BE49-F238E27FC236}">
                <a16:creationId xmlns:a16="http://schemas.microsoft.com/office/drawing/2014/main" id="{4398F577-CBF1-432D-8D18-DF754C9EA7B8}"/>
              </a:ext>
            </a:extLst>
          </p:cNvPr>
          <p:cNvSpPr/>
          <p:nvPr/>
        </p:nvSpPr>
        <p:spPr>
          <a:xfrm rot="10800000">
            <a:off x="717739" y="3929780"/>
            <a:ext cx="2160000" cy="1029181"/>
          </a:xfrm>
          <a:prstGeom prst="arc">
            <a:avLst>
              <a:gd name="adj1" fmla="val 11228059"/>
              <a:gd name="adj2" fmla="val 21295680"/>
            </a:avLst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17FC917-0ADC-4937-B779-23931E876642}"/>
              </a:ext>
            </a:extLst>
          </p:cNvPr>
          <p:cNvSpPr txBox="1"/>
          <p:nvPr/>
        </p:nvSpPr>
        <p:spPr>
          <a:xfrm>
            <a:off x="4530081" y="89748"/>
            <a:ext cx="19607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800" b="1" dirty="0">
                <a:solidFill>
                  <a:srgbClr val="FF0000"/>
                </a:solidFill>
              </a:rPr>
              <a:t>3</a:t>
            </a:r>
            <a:r>
              <a:rPr kumimoji="1" lang="ja-JP" altLang="en-US" sz="88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7EB9ABC0-9D14-414B-9862-0F61F1329A5A}"/>
              </a:ext>
            </a:extLst>
          </p:cNvPr>
          <p:cNvSpPr/>
          <p:nvPr/>
        </p:nvSpPr>
        <p:spPr>
          <a:xfrm>
            <a:off x="4530081" y="115295"/>
            <a:ext cx="1921697" cy="1305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1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 animBg="1"/>
      <p:bldP spid="8" grpId="0" animBg="1"/>
      <p:bldP spid="21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4" grpId="0" animBg="1"/>
      <p:bldP spid="25" grpId="0" animBg="1"/>
      <p:bldP spid="26" grpId="0" animBg="1"/>
      <p:bldP spid="27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960AABB-8E79-4F19-AC2F-B57ABF8DAE53}"/>
              </a:ext>
            </a:extLst>
          </p:cNvPr>
          <p:cNvCxnSpPr>
            <a:cxnSpLocks/>
          </p:cNvCxnSpPr>
          <p:nvPr/>
        </p:nvCxnSpPr>
        <p:spPr>
          <a:xfrm flipH="1">
            <a:off x="2925048" y="3886557"/>
            <a:ext cx="1577305" cy="0"/>
          </a:xfrm>
          <a:prstGeom prst="straightConnector1">
            <a:avLst/>
          </a:prstGeom>
          <a:ln w="3365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EAA243E-9FE4-4068-8051-8E63B68F0944}"/>
              </a:ext>
            </a:extLst>
          </p:cNvPr>
          <p:cNvSpPr txBox="1"/>
          <p:nvPr/>
        </p:nvSpPr>
        <p:spPr>
          <a:xfrm>
            <a:off x="6971929" y="620869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もと</a:t>
            </a:r>
            <a:r>
              <a:rPr kumimoji="1" lang="ja-JP" altLang="en-US" sz="3600" b="1" dirty="0"/>
              <a:t>の図形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4CC22D-489D-44AF-9214-62D0D2247BCC}"/>
              </a:ext>
            </a:extLst>
          </p:cNvPr>
          <p:cNvSpPr txBox="1"/>
          <p:nvPr/>
        </p:nvSpPr>
        <p:spPr>
          <a:xfrm>
            <a:off x="966817" y="1237662"/>
            <a:ext cx="35702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800" b="1" dirty="0">
                <a:solidFill>
                  <a:srgbClr val="00B0F0"/>
                </a:solidFill>
              </a:rPr>
              <a:t>の縮図</a:t>
            </a:r>
            <a:endParaRPr kumimoji="1" lang="ja-JP" altLang="en-US" sz="8800" b="1" dirty="0">
              <a:solidFill>
                <a:srgbClr val="00B0F0"/>
              </a:solidFill>
            </a:endParaRPr>
          </a:p>
        </p:txBody>
      </p:sp>
      <p:sp>
        <p:nvSpPr>
          <p:cNvPr id="2" name="フローチャート: 手操作入力 1">
            <a:extLst>
              <a:ext uri="{FF2B5EF4-FFF2-40B4-BE49-F238E27FC236}">
                <a16:creationId xmlns:a16="http://schemas.microsoft.com/office/drawing/2014/main" id="{A24E890B-5F35-4EF0-95F0-48DBFFEC3098}"/>
              </a:ext>
            </a:extLst>
          </p:cNvPr>
          <p:cNvSpPr/>
          <p:nvPr/>
        </p:nvSpPr>
        <p:spPr>
          <a:xfrm>
            <a:off x="5055200" y="1405602"/>
            <a:ext cx="6480000" cy="4320000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ローチャート: 手操作入力 7">
            <a:extLst>
              <a:ext uri="{FF2B5EF4-FFF2-40B4-BE49-F238E27FC236}">
                <a16:creationId xmlns:a16="http://schemas.microsoft.com/office/drawing/2014/main" id="{D337C067-5F89-43FF-8FB5-9C0E2C5F78DC}"/>
              </a:ext>
            </a:extLst>
          </p:cNvPr>
          <p:cNvSpPr/>
          <p:nvPr/>
        </p:nvSpPr>
        <p:spPr>
          <a:xfrm>
            <a:off x="417909" y="3102898"/>
            <a:ext cx="2160000" cy="1440000"/>
          </a:xfrm>
          <a:prstGeom prst="flowChartManualInp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ローチャート: 手操作入力 8">
            <a:extLst>
              <a:ext uri="{FF2B5EF4-FFF2-40B4-BE49-F238E27FC236}">
                <a16:creationId xmlns:a16="http://schemas.microsoft.com/office/drawing/2014/main" id="{83187C5D-86BF-4D52-AC9A-E2DFB4BE7B76}"/>
              </a:ext>
            </a:extLst>
          </p:cNvPr>
          <p:cNvSpPr/>
          <p:nvPr/>
        </p:nvSpPr>
        <p:spPr>
          <a:xfrm>
            <a:off x="5055199" y="4287547"/>
            <a:ext cx="2160000" cy="1440000"/>
          </a:xfrm>
          <a:prstGeom prst="flowChartManualInp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22FECBA5-D5C3-4EC7-975D-B980CFFE652C}"/>
              </a:ext>
            </a:extLst>
          </p:cNvPr>
          <p:cNvCxnSpPr>
            <a:cxnSpLocks/>
          </p:cNvCxnSpPr>
          <p:nvPr/>
        </p:nvCxnSpPr>
        <p:spPr>
          <a:xfrm flipV="1">
            <a:off x="5057775" y="1450786"/>
            <a:ext cx="6474849" cy="4321945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EB972B52-5A11-4C8D-A44C-5EA34CF81682}"/>
              </a:ext>
            </a:extLst>
          </p:cNvPr>
          <p:cNvCxnSpPr>
            <a:cxnSpLocks/>
          </p:cNvCxnSpPr>
          <p:nvPr/>
        </p:nvCxnSpPr>
        <p:spPr>
          <a:xfrm flipV="1">
            <a:off x="5055200" y="5725603"/>
            <a:ext cx="6477424" cy="194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741134E9-0B74-4CF0-BED3-9763D6BE835E}"/>
              </a:ext>
            </a:extLst>
          </p:cNvPr>
          <p:cNvCxnSpPr>
            <a:cxnSpLocks/>
          </p:cNvCxnSpPr>
          <p:nvPr/>
        </p:nvCxnSpPr>
        <p:spPr>
          <a:xfrm flipV="1">
            <a:off x="5076654" y="2249045"/>
            <a:ext cx="0" cy="34313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円弧 20">
            <a:extLst>
              <a:ext uri="{FF2B5EF4-FFF2-40B4-BE49-F238E27FC236}">
                <a16:creationId xmlns:a16="http://schemas.microsoft.com/office/drawing/2014/main" id="{2513FBDD-65A3-4011-A82F-B8461C60756C}"/>
              </a:ext>
            </a:extLst>
          </p:cNvPr>
          <p:cNvSpPr/>
          <p:nvPr/>
        </p:nvSpPr>
        <p:spPr>
          <a:xfrm rot="19750903">
            <a:off x="7018047" y="3160795"/>
            <a:ext cx="2800331" cy="1162943"/>
          </a:xfrm>
          <a:prstGeom prst="arc">
            <a:avLst>
              <a:gd name="adj1" fmla="val 11228059"/>
              <a:gd name="adj2" fmla="val 20921943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弧 21">
            <a:extLst>
              <a:ext uri="{FF2B5EF4-FFF2-40B4-BE49-F238E27FC236}">
                <a16:creationId xmlns:a16="http://schemas.microsoft.com/office/drawing/2014/main" id="{CF466F87-EE7B-4AA7-9D02-9B952225E4F4}"/>
              </a:ext>
            </a:extLst>
          </p:cNvPr>
          <p:cNvSpPr/>
          <p:nvPr/>
        </p:nvSpPr>
        <p:spPr>
          <a:xfrm rot="19750903">
            <a:off x="9191279" y="1730888"/>
            <a:ext cx="2800331" cy="1162943"/>
          </a:xfrm>
          <a:prstGeom prst="arc">
            <a:avLst>
              <a:gd name="adj1" fmla="val 11228059"/>
              <a:gd name="adj2" fmla="val 20921943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弧 22">
            <a:extLst>
              <a:ext uri="{FF2B5EF4-FFF2-40B4-BE49-F238E27FC236}">
                <a16:creationId xmlns:a16="http://schemas.microsoft.com/office/drawing/2014/main" id="{02EB9333-7D8A-4C6F-B056-9E2C8E2EB9DF}"/>
              </a:ext>
            </a:extLst>
          </p:cNvPr>
          <p:cNvSpPr/>
          <p:nvPr/>
        </p:nvSpPr>
        <p:spPr>
          <a:xfrm rot="19652626">
            <a:off x="4992177" y="4565453"/>
            <a:ext cx="2563596" cy="1162943"/>
          </a:xfrm>
          <a:prstGeom prst="arc">
            <a:avLst>
              <a:gd name="adj1" fmla="val 11228059"/>
              <a:gd name="adj2" fmla="val 20921943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4549E6AD-4AB6-4CEA-B86C-9173433BA1F3}"/>
              </a:ext>
            </a:extLst>
          </p:cNvPr>
          <p:cNvSpPr/>
          <p:nvPr/>
        </p:nvSpPr>
        <p:spPr>
          <a:xfrm rot="16200000">
            <a:off x="4602677" y="4648643"/>
            <a:ext cx="1124188" cy="1029730"/>
          </a:xfrm>
          <a:prstGeom prst="arc">
            <a:avLst>
              <a:gd name="adj1" fmla="val 11228059"/>
              <a:gd name="adj2" fmla="val 20921943"/>
            </a:avLst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弧 28">
            <a:extLst>
              <a:ext uri="{FF2B5EF4-FFF2-40B4-BE49-F238E27FC236}">
                <a16:creationId xmlns:a16="http://schemas.microsoft.com/office/drawing/2014/main" id="{96B3CE0B-7A1A-412E-BAC7-D869023D4ED2}"/>
              </a:ext>
            </a:extLst>
          </p:cNvPr>
          <p:cNvSpPr/>
          <p:nvPr/>
        </p:nvSpPr>
        <p:spPr>
          <a:xfrm rot="16200000">
            <a:off x="4600234" y="3512732"/>
            <a:ext cx="1104357" cy="1012548"/>
          </a:xfrm>
          <a:prstGeom prst="arc">
            <a:avLst>
              <a:gd name="adj1" fmla="val 11228059"/>
              <a:gd name="adj2" fmla="val 20921943"/>
            </a:avLst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弧 29">
            <a:extLst>
              <a:ext uri="{FF2B5EF4-FFF2-40B4-BE49-F238E27FC236}">
                <a16:creationId xmlns:a16="http://schemas.microsoft.com/office/drawing/2014/main" id="{173A71BE-18F4-4C09-A418-3CA41DBBD16A}"/>
              </a:ext>
            </a:extLst>
          </p:cNvPr>
          <p:cNvSpPr/>
          <p:nvPr/>
        </p:nvSpPr>
        <p:spPr>
          <a:xfrm rot="16406083">
            <a:off x="4622129" y="2376317"/>
            <a:ext cx="1142241" cy="1012549"/>
          </a:xfrm>
          <a:prstGeom prst="arc">
            <a:avLst>
              <a:gd name="adj1" fmla="val 11228059"/>
              <a:gd name="adj2" fmla="val 20921943"/>
            </a:avLst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弧 30">
            <a:extLst>
              <a:ext uri="{FF2B5EF4-FFF2-40B4-BE49-F238E27FC236}">
                <a16:creationId xmlns:a16="http://schemas.microsoft.com/office/drawing/2014/main" id="{AC67AC74-51BD-4AC6-8EBE-2240987D953A}"/>
              </a:ext>
            </a:extLst>
          </p:cNvPr>
          <p:cNvSpPr/>
          <p:nvPr/>
        </p:nvSpPr>
        <p:spPr>
          <a:xfrm rot="10800000">
            <a:off x="5098791" y="5101957"/>
            <a:ext cx="2160000" cy="1029181"/>
          </a:xfrm>
          <a:prstGeom prst="arc">
            <a:avLst>
              <a:gd name="adj1" fmla="val 11228059"/>
              <a:gd name="adj2" fmla="val 21295680"/>
            </a:avLst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弧 31">
            <a:extLst>
              <a:ext uri="{FF2B5EF4-FFF2-40B4-BE49-F238E27FC236}">
                <a16:creationId xmlns:a16="http://schemas.microsoft.com/office/drawing/2014/main" id="{CE9EDD63-A999-4091-8099-8D4F816AF7D6}"/>
              </a:ext>
            </a:extLst>
          </p:cNvPr>
          <p:cNvSpPr/>
          <p:nvPr/>
        </p:nvSpPr>
        <p:spPr>
          <a:xfrm rot="10800000">
            <a:off x="7234728" y="5126870"/>
            <a:ext cx="2160000" cy="1029181"/>
          </a:xfrm>
          <a:prstGeom prst="arc">
            <a:avLst>
              <a:gd name="adj1" fmla="val 11228059"/>
              <a:gd name="adj2" fmla="val 21295680"/>
            </a:avLst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4504EECF-9CC6-4044-939D-13013FAD9434}"/>
              </a:ext>
            </a:extLst>
          </p:cNvPr>
          <p:cNvSpPr/>
          <p:nvPr/>
        </p:nvSpPr>
        <p:spPr>
          <a:xfrm rot="10800000">
            <a:off x="9381412" y="5101957"/>
            <a:ext cx="2160000" cy="1029181"/>
          </a:xfrm>
          <a:prstGeom prst="arc">
            <a:avLst>
              <a:gd name="adj1" fmla="val 11228059"/>
              <a:gd name="adj2" fmla="val 21295680"/>
            </a:avLst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B4226138-77BA-403B-9156-547305CC5573}"/>
              </a:ext>
            </a:extLst>
          </p:cNvPr>
          <p:cNvGrpSpPr/>
          <p:nvPr/>
        </p:nvGrpSpPr>
        <p:grpSpPr>
          <a:xfrm>
            <a:off x="100201" y="896788"/>
            <a:ext cx="1037514" cy="2032648"/>
            <a:chOff x="226660" y="698512"/>
            <a:chExt cx="1037514" cy="2032648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08AC8777-4C58-4093-A016-3A6EEF59E5C0}"/>
                </a:ext>
              </a:extLst>
            </p:cNvPr>
            <p:cNvSpPr txBox="1"/>
            <p:nvPr/>
          </p:nvSpPr>
          <p:spPr>
            <a:xfrm>
              <a:off x="413461" y="1623164"/>
              <a:ext cx="67037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b="1" dirty="0">
                  <a:solidFill>
                    <a:srgbClr val="00B0F0"/>
                  </a:solidFill>
                </a:rPr>
                <a:t>3</a:t>
              </a:r>
              <a:endParaRPr kumimoji="1" lang="ja-JP" altLang="en-US" sz="66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A311943F-4856-44AF-B8F4-8AD323583A97}"/>
                </a:ext>
              </a:extLst>
            </p:cNvPr>
            <p:cNvCxnSpPr>
              <a:cxnSpLocks/>
            </p:cNvCxnSpPr>
            <p:nvPr/>
          </p:nvCxnSpPr>
          <p:spPr>
            <a:xfrm>
              <a:off x="226660" y="1623164"/>
              <a:ext cx="914409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EFEE4F35-A9F7-4F55-BAD9-402052E32E00}"/>
                </a:ext>
              </a:extLst>
            </p:cNvPr>
            <p:cNvSpPr txBox="1"/>
            <p:nvPr/>
          </p:nvSpPr>
          <p:spPr>
            <a:xfrm>
              <a:off x="233123" y="698512"/>
              <a:ext cx="103105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600" b="1" dirty="0">
                  <a:solidFill>
                    <a:srgbClr val="00B0F0"/>
                  </a:solidFill>
                </a:rPr>
                <a:t>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195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C2583C16-A5AD-41DA-A06A-4A0A29695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82" y="2702444"/>
            <a:ext cx="1965960" cy="12446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9F16616-27F5-4AD5-8ED1-B1C62D523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353" y="2005901"/>
            <a:ext cx="3886200" cy="245364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C4864E8-DAB1-423C-A471-F8FD323C3896}"/>
              </a:ext>
            </a:extLst>
          </p:cNvPr>
          <p:cNvSpPr txBox="1"/>
          <p:nvPr/>
        </p:nvSpPr>
        <p:spPr>
          <a:xfrm>
            <a:off x="1360812" y="346649"/>
            <a:ext cx="9959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形が同じ</a:t>
            </a:r>
            <a:r>
              <a:rPr lang="ja-JP" altLang="en-US" sz="4400" b="1" dirty="0"/>
              <a:t>三角形につて調べましょう</a:t>
            </a:r>
            <a:endParaRPr kumimoji="1" lang="ja-JP" altLang="en-US" sz="4400" b="1" dirty="0"/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DEC10627-D949-47D2-B92C-A43AACAD5B31}"/>
              </a:ext>
            </a:extLst>
          </p:cNvPr>
          <p:cNvCxnSpPr>
            <a:cxnSpLocks/>
          </p:cNvCxnSpPr>
          <p:nvPr/>
        </p:nvCxnSpPr>
        <p:spPr>
          <a:xfrm flipV="1">
            <a:off x="2335052" y="2705929"/>
            <a:ext cx="698410" cy="96046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二等辺三角形 39">
            <a:extLst>
              <a:ext uri="{FF2B5EF4-FFF2-40B4-BE49-F238E27FC236}">
                <a16:creationId xmlns:a16="http://schemas.microsoft.com/office/drawing/2014/main" id="{CC06FA71-196E-478B-BCA9-283BF025870B}"/>
              </a:ext>
            </a:extLst>
          </p:cNvPr>
          <p:cNvSpPr/>
          <p:nvPr/>
        </p:nvSpPr>
        <p:spPr>
          <a:xfrm>
            <a:off x="2341917" y="2756168"/>
            <a:ext cx="1383090" cy="914400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AB246C19-B242-461E-A404-63342EB949F9}"/>
              </a:ext>
            </a:extLst>
          </p:cNvPr>
          <p:cNvSpPr/>
          <p:nvPr/>
        </p:nvSpPr>
        <p:spPr>
          <a:xfrm>
            <a:off x="6908054" y="2059570"/>
            <a:ext cx="2860199" cy="1890959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27371A8A-8EC4-4878-AE3E-AA406F9EBB47}"/>
              </a:ext>
            </a:extLst>
          </p:cNvPr>
          <p:cNvCxnSpPr>
            <a:cxnSpLocks/>
          </p:cNvCxnSpPr>
          <p:nvPr/>
        </p:nvCxnSpPr>
        <p:spPr>
          <a:xfrm flipV="1">
            <a:off x="2333125" y="2729850"/>
            <a:ext cx="707607" cy="9495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AAF61BE3-4CBC-431C-AB1E-447B5D17B1B9}"/>
              </a:ext>
            </a:extLst>
          </p:cNvPr>
          <p:cNvCxnSpPr>
            <a:cxnSpLocks/>
            <a:endCxn id="41" idx="1"/>
          </p:cNvCxnSpPr>
          <p:nvPr/>
        </p:nvCxnSpPr>
        <p:spPr>
          <a:xfrm flipV="1">
            <a:off x="6908500" y="3005050"/>
            <a:ext cx="714604" cy="9267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60B99567-08C5-4B3D-A937-8E6784074324}"/>
              </a:ext>
            </a:extLst>
          </p:cNvPr>
          <p:cNvCxnSpPr>
            <a:cxnSpLocks/>
          </p:cNvCxnSpPr>
          <p:nvPr/>
        </p:nvCxnSpPr>
        <p:spPr>
          <a:xfrm flipV="1">
            <a:off x="7631800" y="2032743"/>
            <a:ext cx="707607" cy="9495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6C79B0A3-8D69-41AA-B57E-3818E786095F}"/>
              </a:ext>
            </a:extLst>
          </p:cNvPr>
          <p:cNvCxnSpPr>
            <a:stCxn id="40" idx="2"/>
            <a:endCxn id="40" idx="4"/>
          </p:cNvCxnSpPr>
          <p:nvPr/>
        </p:nvCxnSpPr>
        <p:spPr>
          <a:xfrm>
            <a:off x="2341917" y="3670568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252E12D8-E6D5-4887-AF22-3485CDA8C9A1}"/>
              </a:ext>
            </a:extLst>
          </p:cNvPr>
          <p:cNvCxnSpPr>
            <a:cxnSpLocks/>
          </p:cNvCxnSpPr>
          <p:nvPr/>
        </p:nvCxnSpPr>
        <p:spPr>
          <a:xfrm>
            <a:off x="6915439" y="3959321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7702A92A-72AD-4EDB-839E-5766A87C8AF2}"/>
              </a:ext>
            </a:extLst>
          </p:cNvPr>
          <p:cNvCxnSpPr>
            <a:cxnSpLocks/>
          </p:cNvCxnSpPr>
          <p:nvPr/>
        </p:nvCxnSpPr>
        <p:spPr>
          <a:xfrm>
            <a:off x="8356991" y="3957635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98C23C33-53AE-4CF5-B1ED-8042E278F430}"/>
              </a:ext>
            </a:extLst>
          </p:cNvPr>
          <p:cNvCxnSpPr>
            <a:cxnSpLocks/>
            <a:stCxn id="40" idx="4"/>
          </p:cNvCxnSpPr>
          <p:nvPr/>
        </p:nvCxnSpPr>
        <p:spPr>
          <a:xfrm flipH="1" flipV="1">
            <a:off x="3016389" y="2727578"/>
            <a:ext cx="708618" cy="94299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B0A8879-E8B5-4629-A3AF-039EC2EB838F}"/>
              </a:ext>
            </a:extLst>
          </p:cNvPr>
          <p:cNvCxnSpPr>
            <a:cxnSpLocks/>
          </p:cNvCxnSpPr>
          <p:nvPr/>
        </p:nvCxnSpPr>
        <p:spPr>
          <a:xfrm flipH="1" flipV="1">
            <a:off x="9053343" y="3009812"/>
            <a:ext cx="718824" cy="9360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37744D07-2088-4801-8348-CA13DBEF4E64}"/>
              </a:ext>
            </a:extLst>
          </p:cNvPr>
          <p:cNvCxnSpPr>
            <a:cxnSpLocks/>
            <a:stCxn id="41" idx="5"/>
          </p:cNvCxnSpPr>
          <p:nvPr/>
        </p:nvCxnSpPr>
        <p:spPr>
          <a:xfrm flipH="1" flipV="1">
            <a:off x="8335537" y="2041536"/>
            <a:ext cx="717666" cy="96351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88BE5B3-CE8C-43E4-A876-911B0539CE8A}"/>
              </a:ext>
            </a:extLst>
          </p:cNvPr>
          <p:cNvSpPr txBox="1"/>
          <p:nvPr/>
        </p:nvSpPr>
        <p:spPr>
          <a:xfrm>
            <a:off x="2761444" y="2200127"/>
            <a:ext cx="502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C6AFFEA-0314-4E34-A72B-0D3FD372F326}"/>
              </a:ext>
            </a:extLst>
          </p:cNvPr>
          <p:cNvSpPr txBox="1"/>
          <p:nvPr/>
        </p:nvSpPr>
        <p:spPr>
          <a:xfrm>
            <a:off x="1840113" y="3409008"/>
            <a:ext cx="5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B92BEE9-2117-4A6C-865C-DF7C7C50F3F0}"/>
              </a:ext>
            </a:extLst>
          </p:cNvPr>
          <p:cNvSpPr txBox="1"/>
          <p:nvPr/>
        </p:nvSpPr>
        <p:spPr>
          <a:xfrm>
            <a:off x="3698059" y="3429000"/>
            <a:ext cx="5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7B3AB0B8-2D00-4231-AE97-5B0503D1E7A1}"/>
              </a:ext>
            </a:extLst>
          </p:cNvPr>
          <p:cNvSpPr txBox="1"/>
          <p:nvPr/>
        </p:nvSpPr>
        <p:spPr>
          <a:xfrm>
            <a:off x="8084833" y="1496742"/>
            <a:ext cx="54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D</a:t>
            </a:r>
            <a:endParaRPr kumimoji="1" lang="ja-JP" altLang="en-US" sz="36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19434F7-2E74-433F-B5E6-C499DE0F2A7C}"/>
              </a:ext>
            </a:extLst>
          </p:cNvPr>
          <p:cNvSpPr txBox="1"/>
          <p:nvPr/>
        </p:nvSpPr>
        <p:spPr>
          <a:xfrm>
            <a:off x="6414085" y="3666392"/>
            <a:ext cx="484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E</a:t>
            </a:r>
            <a:endParaRPr kumimoji="1" lang="ja-JP" altLang="en-US" sz="36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3212C5B-22AA-4E33-84F5-7133F047588C}"/>
              </a:ext>
            </a:extLst>
          </p:cNvPr>
          <p:cNvSpPr txBox="1"/>
          <p:nvPr/>
        </p:nvSpPr>
        <p:spPr>
          <a:xfrm>
            <a:off x="9768253" y="3679360"/>
            <a:ext cx="47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F</a:t>
            </a:r>
            <a:endParaRPr kumimoji="1" lang="ja-JP" altLang="en-US" sz="3600" b="1" dirty="0"/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DD168DF9-AEF6-456F-BF01-AB4D061D77B0}"/>
              </a:ext>
            </a:extLst>
          </p:cNvPr>
          <p:cNvGrpSpPr/>
          <p:nvPr/>
        </p:nvGrpSpPr>
        <p:grpSpPr>
          <a:xfrm>
            <a:off x="1756757" y="1926761"/>
            <a:ext cx="595035" cy="584775"/>
            <a:chOff x="1756757" y="1926761"/>
            <a:chExt cx="595035" cy="584775"/>
          </a:xfrm>
        </p:grpSpPr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3D5CAF52-238A-4139-A833-922600371F39}"/>
                </a:ext>
              </a:extLst>
            </p:cNvPr>
            <p:cNvSpPr txBox="1"/>
            <p:nvPr/>
          </p:nvSpPr>
          <p:spPr>
            <a:xfrm>
              <a:off x="1756757" y="192676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あ</a:t>
              </a:r>
            </a:p>
          </p:txBody>
        </p:sp>
        <p:sp>
          <p:nvSpPr>
            <p:cNvPr id="60" name="楕円 59">
              <a:extLst>
                <a:ext uri="{FF2B5EF4-FFF2-40B4-BE49-F238E27FC236}">
                  <a16:creationId xmlns:a16="http://schemas.microsoft.com/office/drawing/2014/main" id="{0502E639-AF15-4E5F-88FF-5BEF88144AC2}"/>
                </a:ext>
              </a:extLst>
            </p:cNvPr>
            <p:cNvSpPr/>
            <p:nvPr/>
          </p:nvSpPr>
          <p:spPr>
            <a:xfrm>
              <a:off x="1779948" y="1984284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E4384A36-CF37-4B4F-91A5-5D7AA610BBAE}"/>
              </a:ext>
            </a:extLst>
          </p:cNvPr>
          <p:cNvGrpSpPr/>
          <p:nvPr/>
        </p:nvGrpSpPr>
        <p:grpSpPr>
          <a:xfrm>
            <a:off x="6182699" y="1474795"/>
            <a:ext cx="595035" cy="584775"/>
            <a:chOff x="8251715" y="3105833"/>
            <a:chExt cx="595035" cy="584775"/>
          </a:xfrm>
        </p:grpSpPr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4147134D-1A68-43CE-8AE2-F3DECCDE971A}"/>
                </a:ext>
              </a:extLst>
            </p:cNvPr>
            <p:cNvSpPr txBox="1"/>
            <p:nvPr/>
          </p:nvSpPr>
          <p:spPr>
            <a:xfrm>
              <a:off x="8251715" y="3105833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え</a:t>
              </a:r>
            </a:p>
          </p:txBody>
        </p:sp>
        <p:sp>
          <p:nvSpPr>
            <p:cNvPr id="63" name="楕円 62">
              <a:extLst>
                <a:ext uri="{FF2B5EF4-FFF2-40B4-BE49-F238E27FC236}">
                  <a16:creationId xmlns:a16="http://schemas.microsoft.com/office/drawing/2014/main" id="{5EE57C32-F8F0-4E2A-A7BE-592B60BBAE15}"/>
                </a:ext>
              </a:extLst>
            </p:cNvPr>
            <p:cNvSpPr/>
            <p:nvPr/>
          </p:nvSpPr>
          <p:spPr>
            <a:xfrm>
              <a:off x="8298331" y="3115382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9028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0" grpId="0" animBg="1"/>
      <p:bldP spid="41" grpId="0" animBg="1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314AE39-7D8D-4075-A71D-80C38230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82" y="2705929"/>
            <a:ext cx="1965960" cy="12446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DBD7691-99DD-4542-A9D9-670D64EDA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91" y="2032743"/>
            <a:ext cx="3886200" cy="2453640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A349705F-8D79-4C52-8CE7-CF9D45A91DB1}"/>
              </a:ext>
            </a:extLst>
          </p:cNvPr>
          <p:cNvCxnSpPr>
            <a:cxnSpLocks/>
          </p:cNvCxnSpPr>
          <p:nvPr/>
        </p:nvCxnSpPr>
        <p:spPr>
          <a:xfrm flipV="1">
            <a:off x="2335052" y="2705929"/>
            <a:ext cx="698410" cy="96046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二等辺三角形 7">
            <a:extLst>
              <a:ext uri="{FF2B5EF4-FFF2-40B4-BE49-F238E27FC236}">
                <a16:creationId xmlns:a16="http://schemas.microsoft.com/office/drawing/2014/main" id="{607929DD-AD9D-495F-9D5D-6484681B50F7}"/>
              </a:ext>
            </a:extLst>
          </p:cNvPr>
          <p:cNvSpPr/>
          <p:nvPr/>
        </p:nvSpPr>
        <p:spPr>
          <a:xfrm>
            <a:off x="2341917" y="2756168"/>
            <a:ext cx="1383090" cy="914400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9EF5BC78-C0F1-42A8-B374-070B0FDA817B}"/>
              </a:ext>
            </a:extLst>
          </p:cNvPr>
          <p:cNvSpPr/>
          <p:nvPr/>
        </p:nvSpPr>
        <p:spPr>
          <a:xfrm>
            <a:off x="6908054" y="2059570"/>
            <a:ext cx="2860199" cy="1890959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A05367E-CEDB-494C-BE84-0C68C6A5DB13}"/>
              </a:ext>
            </a:extLst>
          </p:cNvPr>
          <p:cNvCxnSpPr>
            <a:cxnSpLocks/>
          </p:cNvCxnSpPr>
          <p:nvPr/>
        </p:nvCxnSpPr>
        <p:spPr>
          <a:xfrm flipV="1">
            <a:off x="2333125" y="2729850"/>
            <a:ext cx="707607" cy="9495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8E4FBD9-254F-40BC-A799-0367CFAAD00A}"/>
              </a:ext>
            </a:extLst>
          </p:cNvPr>
          <p:cNvCxnSpPr>
            <a:stCxn id="8" idx="2"/>
            <a:endCxn id="8" idx="4"/>
          </p:cNvCxnSpPr>
          <p:nvPr/>
        </p:nvCxnSpPr>
        <p:spPr>
          <a:xfrm>
            <a:off x="2341917" y="3670568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AA9A8B6-0FCD-40D1-AB54-72941B0EA75A}"/>
              </a:ext>
            </a:extLst>
          </p:cNvPr>
          <p:cNvCxnSpPr>
            <a:cxnSpLocks/>
          </p:cNvCxnSpPr>
          <p:nvPr/>
        </p:nvCxnSpPr>
        <p:spPr>
          <a:xfrm>
            <a:off x="6915439" y="3959321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03213AD0-D55E-4A6B-9822-531A47057BC8}"/>
              </a:ext>
            </a:extLst>
          </p:cNvPr>
          <p:cNvCxnSpPr>
            <a:cxnSpLocks/>
          </p:cNvCxnSpPr>
          <p:nvPr/>
        </p:nvCxnSpPr>
        <p:spPr>
          <a:xfrm>
            <a:off x="8356991" y="3957635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5AE1B34-9658-4E12-8DC7-BC02FCC3C1F6}"/>
              </a:ext>
            </a:extLst>
          </p:cNvPr>
          <p:cNvCxnSpPr>
            <a:cxnSpLocks/>
            <a:stCxn id="8" idx="4"/>
          </p:cNvCxnSpPr>
          <p:nvPr/>
        </p:nvCxnSpPr>
        <p:spPr>
          <a:xfrm flipH="1" flipV="1">
            <a:off x="3016389" y="2727578"/>
            <a:ext cx="708618" cy="94299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F27F68DA-7E08-4ACE-8842-EF05C53664DF}"/>
              </a:ext>
            </a:extLst>
          </p:cNvPr>
          <p:cNvCxnSpPr>
            <a:cxnSpLocks/>
          </p:cNvCxnSpPr>
          <p:nvPr/>
        </p:nvCxnSpPr>
        <p:spPr>
          <a:xfrm flipH="1" flipV="1">
            <a:off x="9053343" y="3009812"/>
            <a:ext cx="718824" cy="9360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09638E5F-F59B-48C4-A6F2-E4F4B4D5D55B}"/>
              </a:ext>
            </a:extLst>
          </p:cNvPr>
          <p:cNvCxnSpPr>
            <a:cxnSpLocks/>
            <a:stCxn id="17" idx="5"/>
          </p:cNvCxnSpPr>
          <p:nvPr/>
        </p:nvCxnSpPr>
        <p:spPr>
          <a:xfrm flipH="1" flipV="1">
            <a:off x="8335537" y="2041536"/>
            <a:ext cx="717666" cy="96351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22DEAB9-EECB-4E55-8A64-B19B54064041}"/>
              </a:ext>
            </a:extLst>
          </p:cNvPr>
          <p:cNvSpPr txBox="1"/>
          <p:nvPr/>
        </p:nvSpPr>
        <p:spPr>
          <a:xfrm>
            <a:off x="2761444" y="2200127"/>
            <a:ext cx="502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AE84575-3E17-47A1-9B9E-79290DBB9EF8}"/>
              </a:ext>
            </a:extLst>
          </p:cNvPr>
          <p:cNvSpPr txBox="1"/>
          <p:nvPr/>
        </p:nvSpPr>
        <p:spPr>
          <a:xfrm>
            <a:off x="1840113" y="3409008"/>
            <a:ext cx="5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50DF6ED-61C3-4887-A89D-5E85F17212A1}"/>
              </a:ext>
            </a:extLst>
          </p:cNvPr>
          <p:cNvSpPr txBox="1"/>
          <p:nvPr/>
        </p:nvSpPr>
        <p:spPr>
          <a:xfrm>
            <a:off x="3698059" y="3429000"/>
            <a:ext cx="5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F46C829-0960-49BE-AEA9-F4A65B39D401}"/>
              </a:ext>
            </a:extLst>
          </p:cNvPr>
          <p:cNvSpPr txBox="1"/>
          <p:nvPr/>
        </p:nvSpPr>
        <p:spPr>
          <a:xfrm>
            <a:off x="8084833" y="1496742"/>
            <a:ext cx="54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D</a:t>
            </a:r>
            <a:endParaRPr kumimoji="1" lang="ja-JP" altLang="en-US" sz="36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B2CA12B-372B-41C6-B330-7CBF3963D9AC}"/>
              </a:ext>
            </a:extLst>
          </p:cNvPr>
          <p:cNvSpPr txBox="1"/>
          <p:nvPr/>
        </p:nvSpPr>
        <p:spPr>
          <a:xfrm>
            <a:off x="6414085" y="3666392"/>
            <a:ext cx="484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E</a:t>
            </a:r>
            <a:endParaRPr kumimoji="1" lang="ja-JP" altLang="en-US" sz="36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4AA4E7D-436F-4442-BAA5-022CDF94D548}"/>
              </a:ext>
            </a:extLst>
          </p:cNvPr>
          <p:cNvSpPr txBox="1"/>
          <p:nvPr/>
        </p:nvSpPr>
        <p:spPr>
          <a:xfrm>
            <a:off x="9768253" y="3679360"/>
            <a:ext cx="47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F</a:t>
            </a:r>
            <a:endParaRPr kumimoji="1" lang="ja-JP" altLang="en-US" sz="36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930655B-EDDF-4D17-B3BD-5716F53E37D8}"/>
              </a:ext>
            </a:extLst>
          </p:cNvPr>
          <p:cNvSpPr txBox="1"/>
          <p:nvPr/>
        </p:nvSpPr>
        <p:spPr>
          <a:xfrm>
            <a:off x="1749286" y="4680776"/>
            <a:ext cx="6599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の直線</a:t>
            </a:r>
            <a:r>
              <a:rPr kumimoji="1" lang="en-US" altLang="ja-JP" sz="4400" b="1" dirty="0"/>
              <a:t>AB</a:t>
            </a:r>
            <a:r>
              <a:rPr kumimoji="1" lang="ja-JP" altLang="en-US" sz="4400" b="1" dirty="0"/>
              <a:t>に対応するのは</a:t>
            </a: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9798F7CD-94A7-4E96-8D42-9F7F21567AD6}"/>
              </a:ext>
            </a:extLst>
          </p:cNvPr>
          <p:cNvGrpSpPr/>
          <p:nvPr/>
        </p:nvGrpSpPr>
        <p:grpSpPr>
          <a:xfrm>
            <a:off x="1756757" y="1926761"/>
            <a:ext cx="595035" cy="584775"/>
            <a:chOff x="1756757" y="1926761"/>
            <a:chExt cx="595035" cy="584775"/>
          </a:xfrm>
        </p:grpSpPr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95DB2B59-A72C-4748-94E2-3D7A6B506856}"/>
                </a:ext>
              </a:extLst>
            </p:cNvPr>
            <p:cNvSpPr txBox="1"/>
            <p:nvPr/>
          </p:nvSpPr>
          <p:spPr>
            <a:xfrm>
              <a:off x="1756757" y="192676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あ</a:t>
              </a:r>
            </a:p>
          </p:txBody>
        </p:sp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675BDF69-AEE3-4426-9E79-A42CAD186B1C}"/>
                </a:ext>
              </a:extLst>
            </p:cNvPr>
            <p:cNvSpPr/>
            <p:nvPr/>
          </p:nvSpPr>
          <p:spPr>
            <a:xfrm>
              <a:off x="1779948" y="1984284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6266206E-1CA5-4DC7-B241-2953CA28DAC1}"/>
              </a:ext>
            </a:extLst>
          </p:cNvPr>
          <p:cNvGrpSpPr/>
          <p:nvPr/>
        </p:nvGrpSpPr>
        <p:grpSpPr>
          <a:xfrm>
            <a:off x="6182699" y="1474795"/>
            <a:ext cx="595035" cy="584775"/>
            <a:chOff x="8251715" y="3105833"/>
            <a:chExt cx="595035" cy="584775"/>
          </a:xfrm>
        </p:grpSpPr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08116DDF-5495-4E71-986D-6BE6566BDFE1}"/>
                </a:ext>
              </a:extLst>
            </p:cNvPr>
            <p:cNvSpPr txBox="1"/>
            <p:nvPr/>
          </p:nvSpPr>
          <p:spPr>
            <a:xfrm>
              <a:off x="8251715" y="3105833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え</a:t>
              </a:r>
            </a:p>
          </p:txBody>
        </p: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78DC4E47-05F7-4739-A1D8-0C304618742C}"/>
                </a:ext>
              </a:extLst>
            </p:cNvPr>
            <p:cNvSpPr/>
            <p:nvPr/>
          </p:nvSpPr>
          <p:spPr>
            <a:xfrm>
              <a:off x="8298331" y="3115382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0FF431E8-C735-4E4B-BBCC-5D721DD52AB7}"/>
              </a:ext>
            </a:extLst>
          </p:cNvPr>
          <p:cNvGrpSpPr/>
          <p:nvPr/>
        </p:nvGrpSpPr>
        <p:grpSpPr>
          <a:xfrm>
            <a:off x="1161722" y="4736769"/>
            <a:ext cx="595035" cy="584775"/>
            <a:chOff x="1756757" y="1926761"/>
            <a:chExt cx="595035" cy="584775"/>
          </a:xfrm>
        </p:grpSpPr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69B84B40-14A0-446A-B7C3-6FFA16EDAAD9}"/>
                </a:ext>
              </a:extLst>
            </p:cNvPr>
            <p:cNvSpPr txBox="1"/>
            <p:nvPr/>
          </p:nvSpPr>
          <p:spPr>
            <a:xfrm>
              <a:off x="1756757" y="192676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あ</a:t>
              </a:r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5BA969B7-7FB4-4226-8673-9CEF1DBF25AF}"/>
                </a:ext>
              </a:extLst>
            </p:cNvPr>
            <p:cNvSpPr/>
            <p:nvPr/>
          </p:nvSpPr>
          <p:spPr>
            <a:xfrm>
              <a:off x="1779948" y="1984284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C92439F2-6A33-4881-886B-10CF8A19F7D7}"/>
              </a:ext>
            </a:extLst>
          </p:cNvPr>
          <p:cNvGrpSpPr/>
          <p:nvPr/>
        </p:nvGrpSpPr>
        <p:grpSpPr>
          <a:xfrm>
            <a:off x="1154251" y="5763274"/>
            <a:ext cx="595035" cy="584775"/>
            <a:chOff x="8251715" y="3105833"/>
            <a:chExt cx="595035" cy="584775"/>
          </a:xfrm>
        </p:grpSpPr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DAD7D9A2-0A94-4279-A39D-0C76DF04E805}"/>
                </a:ext>
              </a:extLst>
            </p:cNvPr>
            <p:cNvSpPr txBox="1"/>
            <p:nvPr/>
          </p:nvSpPr>
          <p:spPr>
            <a:xfrm>
              <a:off x="8251715" y="3105833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え</a:t>
              </a:r>
            </a:p>
          </p:txBody>
        </p:sp>
        <p:sp>
          <p:nvSpPr>
            <p:cNvPr id="59" name="楕円 58">
              <a:extLst>
                <a:ext uri="{FF2B5EF4-FFF2-40B4-BE49-F238E27FC236}">
                  <a16:creationId xmlns:a16="http://schemas.microsoft.com/office/drawing/2014/main" id="{644E3320-D984-4E20-BEA8-2BE357B895F3}"/>
                </a:ext>
              </a:extLst>
            </p:cNvPr>
            <p:cNvSpPr/>
            <p:nvPr/>
          </p:nvSpPr>
          <p:spPr>
            <a:xfrm>
              <a:off x="8298331" y="3115382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AC41C534-1BE7-421D-B15E-DCA10D9EE8F0}"/>
              </a:ext>
            </a:extLst>
          </p:cNvPr>
          <p:cNvSpPr txBox="1"/>
          <p:nvPr/>
        </p:nvSpPr>
        <p:spPr>
          <a:xfrm>
            <a:off x="1840112" y="5653250"/>
            <a:ext cx="722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の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495655ED-F561-4355-9C8A-534B5BB66F1F}"/>
              </a:ext>
            </a:extLst>
          </p:cNvPr>
          <p:cNvSpPr txBox="1"/>
          <p:nvPr/>
        </p:nvSpPr>
        <p:spPr>
          <a:xfrm>
            <a:off x="2514087" y="5666182"/>
            <a:ext cx="2421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直線</a:t>
            </a:r>
            <a:r>
              <a:rPr kumimoji="1" lang="en-US" altLang="ja-JP" sz="4400" b="1" dirty="0"/>
              <a:t>DE</a:t>
            </a:r>
            <a:endParaRPr kumimoji="1" lang="ja-JP" altLang="en-US" sz="4400" b="1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C9A6C2C-82FD-422F-9F2A-F56DC0D74D03}"/>
              </a:ext>
            </a:extLst>
          </p:cNvPr>
          <p:cNvSpPr txBox="1"/>
          <p:nvPr/>
        </p:nvSpPr>
        <p:spPr>
          <a:xfrm>
            <a:off x="532637" y="173654"/>
            <a:ext cx="9959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形が同じ</a:t>
            </a:r>
            <a:r>
              <a:rPr lang="ja-JP" altLang="en-US" sz="4400" b="1" dirty="0"/>
              <a:t>三角形につて調べましょう</a:t>
            </a:r>
            <a:endParaRPr kumimoji="1" lang="ja-JP" altLang="en-US" sz="4400" b="1" dirty="0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5CF6B12-DA9E-42F2-B0C5-E7538B89EA53}"/>
              </a:ext>
            </a:extLst>
          </p:cNvPr>
          <p:cNvCxnSpPr>
            <a:cxnSpLocks/>
          </p:cNvCxnSpPr>
          <p:nvPr/>
        </p:nvCxnSpPr>
        <p:spPr>
          <a:xfrm flipV="1">
            <a:off x="6908500" y="2032743"/>
            <a:ext cx="1410939" cy="189902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76EF74D-18C0-492B-A2D6-EAE767B1E6D1}"/>
              </a:ext>
            </a:extLst>
          </p:cNvPr>
          <p:cNvSpPr/>
          <p:nvPr/>
        </p:nvSpPr>
        <p:spPr>
          <a:xfrm>
            <a:off x="2562225" y="5542961"/>
            <a:ext cx="2421839" cy="10182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265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60" grpId="0"/>
      <p:bldP spid="69" grpId="0"/>
      <p:bldP spid="48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314AE39-7D8D-4075-A71D-80C38230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82" y="2705929"/>
            <a:ext cx="1965960" cy="12446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DBD7691-99DD-4542-A9D9-670D64EDA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91" y="2032743"/>
            <a:ext cx="3886200" cy="2453640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A349705F-8D79-4C52-8CE7-CF9D45A91DB1}"/>
              </a:ext>
            </a:extLst>
          </p:cNvPr>
          <p:cNvCxnSpPr>
            <a:cxnSpLocks/>
          </p:cNvCxnSpPr>
          <p:nvPr/>
        </p:nvCxnSpPr>
        <p:spPr>
          <a:xfrm flipV="1">
            <a:off x="2335052" y="2705929"/>
            <a:ext cx="698410" cy="96046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二等辺三角形 7">
            <a:extLst>
              <a:ext uri="{FF2B5EF4-FFF2-40B4-BE49-F238E27FC236}">
                <a16:creationId xmlns:a16="http://schemas.microsoft.com/office/drawing/2014/main" id="{607929DD-AD9D-495F-9D5D-6484681B50F7}"/>
              </a:ext>
            </a:extLst>
          </p:cNvPr>
          <p:cNvSpPr/>
          <p:nvPr/>
        </p:nvSpPr>
        <p:spPr>
          <a:xfrm>
            <a:off x="2341917" y="2756168"/>
            <a:ext cx="1383090" cy="914400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9EF5BC78-C0F1-42A8-B374-070B0FDA817B}"/>
              </a:ext>
            </a:extLst>
          </p:cNvPr>
          <p:cNvSpPr/>
          <p:nvPr/>
        </p:nvSpPr>
        <p:spPr>
          <a:xfrm>
            <a:off x="6908054" y="2059570"/>
            <a:ext cx="2860199" cy="1890959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A05367E-CEDB-494C-BE84-0C68C6A5DB13}"/>
              </a:ext>
            </a:extLst>
          </p:cNvPr>
          <p:cNvCxnSpPr>
            <a:cxnSpLocks/>
          </p:cNvCxnSpPr>
          <p:nvPr/>
        </p:nvCxnSpPr>
        <p:spPr>
          <a:xfrm flipV="1">
            <a:off x="2333125" y="2729850"/>
            <a:ext cx="707607" cy="9495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8E4FBD9-254F-40BC-A799-0367CFAAD00A}"/>
              </a:ext>
            </a:extLst>
          </p:cNvPr>
          <p:cNvCxnSpPr>
            <a:stCxn id="8" idx="2"/>
            <a:endCxn id="8" idx="4"/>
          </p:cNvCxnSpPr>
          <p:nvPr/>
        </p:nvCxnSpPr>
        <p:spPr>
          <a:xfrm>
            <a:off x="2341917" y="3670568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AA9A8B6-0FCD-40D1-AB54-72941B0EA75A}"/>
              </a:ext>
            </a:extLst>
          </p:cNvPr>
          <p:cNvCxnSpPr>
            <a:cxnSpLocks/>
          </p:cNvCxnSpPr>
          <p:nvPr/>
        </p:nvCxnSpPr>
        <p:spPr>
          <a:xfrm>
            <a:off x="6915439" y="3959321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03213AD0-D55E-4A6B-9822-531A47057BC8}"/>
              </a:ext>
            </a:extLst>
          </p:cNvPr>
          <p:cNvCxnSpPr>
            <a:cxnSpLocks/>
          </p:cNvCxnSpPr>
          <p:nvPr/>
        </p:nvCxnSpPr>
        <p:spPr>
          <a:xfrm>
            <a:off x="8356991" y="3957635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5AE1B34-9658-4E12-8DC7-BC02FCC3C1F6}"/>
              </a:ext>
            </a:extLst>
          </p:cNvPr>
          <p:cNvCxnSpPr>
            <a:cxnSpLocks/>
            <a:stCxn id="8" idx="4"/>
          </p:cNvCxnSpPr>
          <p:nvPr/>
        </p:nvCxnSpPr>
        <p:spPr>
          <a:xfrm flipH="1" flipV="1">
            <a:off x="3016389" y="2727578"/>
            <a:ext cx="708618" cy="94299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F27F68DA-7E08-4ACE-8842-EF05C53664DF}"/>
              </a:ext>
            </a:extLst>
          </p:cNvPr>
          <p:cNvCxnSpPr>
            <a:cxnSpLocks/>
          </p:cNvCxnSpPr>
          <p:nvPr/>
        </p:nvCxnSpPr>
        <p:spPr>
          <a:xfrm flipH="1" flipV="1">
            <a:off x="9053343" y="3009812"/>
            <a:ext cx="718824" cy="9360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09638E5F-F59B-48C4-A6F2-E4F4B4D5D55B}"/>
              </a:ext>
            </a:extLst>
          </p:cNvPr>
          <p:cNvCxnSpPr>
            <a:cxnSpLocks/>
            <a:stCxn id="17" idx="5"/>
          </p:cNvCxnSpPr>
          <p:nvPr/>
        </p:nvCxnSpPr>
        <p:spPr>
          <a:xfrm flipH="1" flipV="1">
            <a:off x="8335537" y="2041536"/>
            <a:ext cx="717666" cy="96351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22DEAB9-EECB-4E55-8A64-B19B54064041}"/>
              </a:ext>
            </a:extLst>
          </p:cNvPr>
          <p:cNvSpPr txBox="1"/>
          <p:nvPr/>
        </p:nvSpPr>
        <p:spPr>
          <a:xfrm>
            <a:off x="2761444" y="2200127"/>
            <a:ext cx="502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AE84575-3E17-47A1-9B9E-79290DBB9EF8}"/>
              </a:ext>
            </a:extLst>
          </p:cNvPr>
          <p:cNvSpPr txBox="1"/>
          <p:nvPr/>
        </p:nvSpPr>
        <p:spPr>
          <a:xfrm>
            <a:off x="1840113" y="3409008"/>
            <a:ext cx="5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50DF6ED-61C3-4887-A89D-5E85F17212A1}"/>
              </a:ext>
            </a:extLst>
          </p:cNvPr>
          <p:cNvSpPr txBox="1"/>
          <p:nvPr/>
        </p:nvSpPr>
        <p:spPr>
          <a:xfrm>
            <a:off x="3698059" y="3429000"/>
            <a:ext cx="5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F46C829-0960-49BE-AEA9-F4A65B39D401}"/>
              </a:ext>
            </a:extLst>
          </p:cNvPr>
          <p:cNvSpPr txBox="1"/>
          <p:nvPr/>
        </p:nvSpPr>
        <p:spPr>
          <a:xfrm>
            <a:off x="8084833" y="1496742"/>
            <a:ext cx="54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D</a:t>
            </a:r>
            <a:endParaRPr kumimoji="1" lang="ja-JP" altLang="en-US" sz="36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B2CA12B-372B-41C6-B330-7CBF3963D9AC}"/>
              </a:ext>
            </a:extLst>
          </p:cNvPr>
          <p:cNvSpPr txBox="1"/>
          <p:nvPr/>
        </p:nvSpPr>
        <p:spPr>
          <a:xfrm>
            <a:off x="6414085" y="3666392"/>
            <a:ext cx="484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E</a:t>
            </a:r>
            <a:endParaRPr kumimoji="1" lang="ja-JP" altLang="en-US" sz="36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4AA4E7D-436F-4442-BAA5-022CDF94D548}"/>
              </a:ext>
            </a:extLst>
          </p:cNvPr>
          <p:cNvSpPr txBox="1"/>
          <p:nvPr/>
        </p:nvSpPr>
        <p:spPr>
          <a:xfrm>
            <a:off x="9768253" y="3679360"/>
            <a:ext cx="47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F</a:t>
            </a:r>
            <a:endParaRPr kumimoji="1" lang="ja-JP" altLang="en-US" sz="36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930655B-EDDF-4D17-B3BD-5716F53E37D8}"/>
              </a:ext>
            </a:extLst>
          </p:cNvPr>
          <p:cNvSpPr txBox="1"/>
          <p:nvPr/>
        </p:nvSpPr>
        <p:spPr>
          <a:xfrm>
            <a:off x="1749286" y="4680776"/>
            <a:ext cx="6599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の直線</a:t>
            </a:r>
            <a:r>
              <a:rPr kumimoji="1" lang="en-US" altLang="ja-JP" sz="4400" b="1" dirty="0"/>
              <a:t>BC</a:t>
            </a:r>
            <a:r>
              <a:rPr kumimoji="1" lang="ja-JP" altLang="en-US" sz="4400" b="1" dirty="0"/>
              <a:t>に対応するのは</a:t>
            </a: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9798F7CD-94A7-4E96-8D42-9F7F21567AD6}"/>
              </a:ext>
            </a:extLst>
          </p:cNvPr>
          <p:cNvGrpSpPr/>
          <p:nvPr/>
        </p:nvGrpSpPr>
        <p:grpSpPr>
          <a:xfrm>
            <a:off x="1756757" y="1926761"/>
            <a:ext cx="595035" cy="584775"/>
            <a:chOff x="1756757" y="1926761"/>
            <a:chExt cx="595035" cy="584775"/>
          </a:xfrm>
        </p:grpSpPr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95DB2B59-A72C-4748-94E2-3D7A6B506856}"/>
                </a:ext>
              </a:extLst>
            </p:cNvPr>
            <p:cNvSpPr txBox="1"/>
            <p:nvPr/>
          </p:nvSpPr>
          <p:spPr>
            <a:xfrm>
              <a:off x="1756757" y="192676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あ</a:t>
              </a:r>
            </a:p>
          </p:txBody>
        </p:sp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675BDF69-AEE3-4426-9E79-A42CAD186B1C}"/>
                </a:ext>
              </a:extLst>
            </p:cNvPr>
            <p:cNvSpPr/>
            <p:nvPr/>
          </p:nvSpPr>
          <p:spPr>
            <a:xfrm>
              <a:off x="1779948" y="1984284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6266206E-1CA5-4DC7-B241-2953CA28DAC1}"/>
              </a:ext>
            </a:extLst>
          </p:cNvPr>
          <p:cNvGrpSpPr/>
          <p:nvPr/>
        </p:nvGrpSpPr>
        <p:grpSpPr>
          <a:xfrm>
            <a:off x="6182699" y="1474795"/>
            <a:ext cx="595035" cy="584775"/>
            <a:chOff x="8251715" y="3105833"/>
            <a:chExt cx="595035" cy="584775"/>
          </a:xfrm>
        </p:grpSpPr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08116DDF-5495-4E71-986D-6BE6566BDFE1}"/>
                </a:ext>
              </a:extLst>
            </p:cNvPr>
            <p:cNvSpPr txBox="1"/>
            <p:nvPr/>
          </p:nvSpPr>
          <p:spPr>
            <a:xfrm>
              <a:off x="8251715" y="3105833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え</a:t>
              </a:r>
            </a:p>
          </p:txBody>
        </p: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78DC4E47-05F7-4739-A1D8-0C304618742C}"/>
                </a:ext>
              </a:extLst>
            </p:cNvPr>
            <p:cNvSpPr/>
            <p:nvPr/>
          </p:nvSpPr>
          <p:spPr>
            <a:xfrm>
              <a:off x="8298331" y="3115382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0FF431E8-C735-4E4B-BBCC-5D721DD52AB7}"/>
              </a:ext>
            </a:extLst>
          </p:cNvPr>
          <p:cNvGrpSpPr/>
          <p:nvPr/>
        </p:nvGrpSpPr>
        <p:grpSpPr>
          <a:xfrm>
            <a:off x="1161722" y="4736769"/>
            <a:ext cx="595035" cy="584775"/>
            <a:chOff x="1756757" y="1926761"/>
            <a:chExt cx="595035" cy="584775"/>
          </a:xfrm>
        </p:grpSpPr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69B84B40-14A0-446A-B7C3-6FFA16EDAAD9}"/>
                </a:ext>
              </a:extLst>
            </p:cNvPr>
            <p:cNvSpPr txBox="1"/>
            <p:nvPr/>
          </p:nvSpPr>
          <p:spPr>
            <a:xfrm>
              <a:off x="1756757" y="192676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あ</a:t>
              </a:r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5BA969B7-7FB4-4226-8673-9CEF1DBF25AF}"/>
                </a:ext>
              </a:extLst>
            </p:cNvPr>
            <p:cNvSpPr/>
            <p:nvPr/>
          </p:nvSpPr>
          <p:spPr>
            <a:xfrm>
              <a:off x="1779948" y="1984284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C92439F2-6A33-4881-886B-10CF8A19F7D7}"/>
              </a:ext>
            </a:extLst>
          </p:cNvPr>
          <p:cNvGrpSpPr/>
          <p:nvPr/>
        </p:nvGrpSpPr>
        <p:grpSpPr>
          <a:xfrm>
            <a:off x="1154251" y="5763274"/>
            <a:ext cx="595035" cy="584775"/>
            <a:chOff x="8251715" y="3105833"/>
            <a:chExt cx="595035" cy="584775"/>
          </a:xfrm>
        </p:grpSpPr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DAD7D9A2-0A94-4279-A39D-0C76DF04E805}"/>
                </a:ext>
              </a:extLst>
            </p:cNvPr>
            <p:cNvSpPr txBox="1"/>
            <p:nvPr/>
          </p:nvSpPr>
          <p:spPr>
            <a:xfrm>
              <a:off x="8251715" y="3105833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え</a:t>
              </a:r>
            </a:p>
          </p:txBody>
        </p:sp>
        <p:sp>
          <p:nvSpPr>
            <p:cNvPr id="59" name="楕円 58">
              <a:extLst>
                <a:ext uri="{FF2B5EF4-FFF2-40B4-BE49-F238E27FC236}">
                  <a16:creationId xmlns:a16="http://schemas.microsoft.com/office/drawing/2014/main" id="{644E3320-D984-4E20-BEA8-2BE357B895F3}"/>
                </a:ext>
              </a:extLst>
            </p:cNvPr>
            <p:cNvSpPr/>
            <p:nvPr/>
          </p:nvSpPr>
          <p:spPr>
            <a:xfrm>
              <a:off x="8298331" y="3115382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AC41C534-1BE7-421D-B15E-DCA10D9EE8F0}"/>
              </a:ext>
            </a:extLst>
          </p:cNvPr>
          <p:cNvSpPr txBox="1"/>
          <p:nvPr/>
        </p:nvSpPr>
        <p:spPr>
          <a:xfrm>
            <a:off x="1840112" y="5653250"/>
            <a:ext cx="722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の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495655ED-F561-4355-9C8A-534B5BB66F1F}"/>
              </a:ext>
            </a:extLst>
          </p:cNvPr>
          <p:cNvSpPr txBox="1"/>
          <p:nvPr/>
        </p:nvSpPr>
        <p:spPr>
          <a:xfrm>
            <a:off x="2514087" y="5666182"/>
            <a:ext cx="2421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直線</a:t>
            </a:r>
            <a:r>
              <a:rPr kumimoji="1" lang="en-US" altLang="ja-JP" sz="4400" b="1" dirty="0"/>
              <a:t>EF</a:t>
            </a:r>
            <a:endParaRPr kumimoji="1" lang="ja-JP" altLang="en-US" sz="4400" b="1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C9A6C2C-82FD-422F-9F2A-F56DC0D74D03}"/>
              </a:ext>
            </a:extLst>
          </p:cNvPr>
          <p:cNvSpPr txBox="1"/>
          <p:nvPr/>
        </p:nvSpPr>
        <p:spPr>
          <a:xfrm>
            <a:off x="532637" y="173654"/>
            <a:ext cx="9959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形が同じ</a:t>
            </a:r>
            <a:r>
              <a:rPr lang="ja-JP" altLang="en-US" sz="4400" b="1" dirty="0"/>
              <a:t>三角形につて調べましょう</a:t>
            </a:r>
            <a:endParaRPr kumimoji="1" lang="ja-JP" altLang="en-US" sz="4400" b="1" dirty="0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5CF6B12-DA9E-42F2-B0C5-E7538B89EA53}"/>
              </a:ext>
            </a:extLst>
          </p:cNvPr>
          <p:cNvCxnSpPr>
            <a:cxnSpLocks/>
          </p:cNvCxnSpPr>
          <p:nvPr/>
        </p:nvCxnSpPr>
        <p:spPr>
          <a:xfrm flipV="1">
            <a:off x="6908500" y="2032743"/>
            <a:ext cx="1410939" cy="189902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76EF74D-18C0-492B-A2D6-EAE767B1E6D1}"/>
              </a:ext>
            </a:extLst>
          </p:cNvPr>
          <p:cNvSpPr/>
          <p:nvPr/>
        </p:nvSpPr>
        <p:spPr>
          <a:xfrm>
            <a:off x="2562225" y="5542961"/>
            <a:ext cx="2421839" cy="10182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45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60" grpId="0"/>
      <p:bldP spid="69" grpId="0"/>
      <p:bldP spid="48" grpId="0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314AE39-7D8D-4075-A71D-80C38230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82" y="2705929"/>
            <a:ext cx="1965960" cy="12446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DBD7691-99DD-4542-A9D9-670D64EDA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91" y="2032743"/>
            <a:ext cx="3886200" cy="2453640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A349705F-8D79-4C52-8CE7-CF9D45A91DB1}"/>
              </a:ext>
            </a:extLst>
          </p:cNvPr>
          <p:cNvCxnSpPr>
            <a:cxnSpLocks/>
          </p:cNvCxnSpPr>
          <p:nvPr/>
        </p:nvCxnSpPr>
        <p:spPr>
          <a:xfrm flipV="1">
            <a:off x="2335052" y="2705929"/>
            <a:ext cx="698410" cy="96046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二等辺三角形 7">
            <a:extLst>
              <a:ext uri="{FF2B5EF4-FFF2-40B4-BE49-F238E27FC236}">
                <a16:creationId xmlns:a16="http://schemas.microsoft.com/office/drawing/2014/main" id="{607929DD-AD9D-495F-9D5D-6484681B50F7}"/>
              </a:ext>
            </a:extLst>
          </p:cNvPr>
          <p:cNvSpPr/>
          <p:nvPr/>
        </p:nvSpPr>
        <p:spPr>
          <a:xfrm>
            <a:off x="2341917" y="2756168"/>
            <a:ext cx="1383090" cy="914400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9EF5BC78-C0F1-42A8-B374-070B0FDA817B}"/>
              </a:ext>
            </a:extLst>
          </p:cNvPr>
          <p:cNvSpPr/>
          <p:nvPr/>
        </p:nvSpPr>
        <p:spPr>
          <a:xfrm>
            <a:off x="6908054" y="2059570"/>
            <a:ext cx="2860199" cy="1890959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A05367E-CEDB-494C-BE84-0C68C6A5DB13}"/>
              </a:ext>
            </a:extLst>
          </p:cNvPr>
          <p:cNvCxnSpPr>
            <a:cxnSpLocks/>
          </p:cNvCxnSpPr>
          <p:nvPr/>
        </p:nvCxnSpPr>
        <p:spPr>
          <a:xfrm flipV="1">
            <a:off x="2333125" y="2729850"/>
            <a:ext cx="707607" cy="9495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8E4FBD9-254F-40BC-A799-0367CFAAD00A}"/>
              </a:ext>
            </a:extLst>
          </p:cNvPr>
          <p:cNvCxnSpPr>
            <a:stCxn id="8" idx="2"/>
            <a:endCxn id="8" idx="4"/>
          </p:cNvCxnSpPr>
          <p:nvPr/>
        </p:nvCxnSpPr>
        <p:spPr>
          <a:xfrm>
            <a:off x="2341917" y="3670568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AA9A8B6-0FCD-40D1-AB54-72941B0EA75A}"/>
              </a:ext>
            </a:extLst>
          </p:cNvPr>
          <p:cNvCxnSpPr>
            <a:cxnSpLocks/>
          </p:cNvCxnSpPr>
          <p:nvPr/>
        </p:nvCxnSpPr>
        <p:spPr>
          <a:xfrm>
            <a:off x="6915439" y="3959321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03213AD0-D55E-4A6B-9822-531A47057BC8}"/>
              </a:ext>
            </a:extLst>
          </p:cNvPr>
          <p:cNvCxnSpPr>
            <a:cxnSpLocks/>
          </p:cNvCxnSpPr>
          <p:nvPr/>
        </p:nvCxnSpPr>
        <p:spPr>
          <a:xfrm>
            <a:off x="8356991" y="3957635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5AE1B34-9658-4E12-8DC7-BC02FCC3C1F6}"/>
              </a:ext>
            </a:extLst>
          </p:cNvPr>
          <p:cNvCxnSpPr>
            <a:cxnSpLocks/>
            <a:stCxn id="8" idx="4"/>
          </p:cNvCxnSpPr>
          <p:nvPr/>
        </p:nvCxnSpPr>
        <p:spPr>
          <a:xfrm flipH="1" flipV="1">
            <a:off x="3016389" y="2727578"/>
            <a:ext cx="708618" cy="94299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F27F68DA-7E08-4ACE-8842-EF05C53664DF}"/>
              </a:ext>
            </a:extLst>
          </p:cNvPr>
          <p:cNvCxnSpPr>
            <a:cxnSpLocks/>
          </p:cNvCxnSpPr>
          <p:nvPr/>
        </p:nvCxnSpPr>
        <p:spPr>
          <a:xfrm flipH="1" flipV="1">
            <a:off x="9053343" y="3009812"/>
            <a:ext cx="718824" cy="9360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09638E5F-F59B-48C4-A6F2-E4F4B4D5D55B}"/>
              </a:ext>
            </a:extLst>
          </p:cNvPr>
          <p:cNvCxnSpPr>
            <a:cxnSpLocks/>
            <a:stCxn id="17" idx="5"/>
          </p:cNvCxnSpPr>
          <p:nvPr/>
        </p:nvCxnSpPr>
        <p:spPr>
          <a:xfrm flipH="1" flipV="1">
            <a:off x="8335537" y="2041536"/>
            <a:ext cx="717666" cy="96351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22DEAB9-EECB-4E55-8A64-B19B54064041}"/>
              </a:ext>
            </a:extLst>
          </p:cNvPr>
          <p:cNvSpPr txBox="1"/>
          <p:nvPr/>
        </p:nvSpPr>
        <p:spPr>
          <a:xfrm>
            <a:off x="2761444" y="2200127"/>
            <a:ext cx="502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AE84575-3E17-47A1-9B9E-79290DBB9EF8}"/>
              </a:ext>
            </a:extLst>
          </p:cNvPr>
          <p:cNvSpPr txBox="1"/>
          <p:nvPr/>
        </p:nvSpPr>
        <p:spPr>
          <a:xfrm>
            <a:off x="1840113" y="3409008"/>
            <a:ext cx="5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50DF6ED-61C3-4887-A89D-5E85F17212A1}"/>
              </a:ext>
            </a:extLst>
          </p:cNvPr>
          <p:cNvSpPr txBox="1"/>
          <p:nvPr/>
        </p:nvSpPr>
        <p:spPr>
          <a:xfrm>
            <a:off x="3698059" y="3429000"/>
            <a:ext cx="5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F46C829-0960-49BE-AEA9-F4A65B39D401}"/>
              </a:ext>
            </a:extLst>
          </p:cNvPr>
          <p:cNvSpPr txBox="1"/>
          <p:nvPr/>
        </p:nvSpPr>
        <p:spPr>
          <a:xfrm>
            <a:off x="8084833" y="1496742"/>
            <a:ext cx="54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D</a:t>
            </a:r>
            <a:endParaRPr kumimoji="1" lang="ja-JP" altLang="en-US" sz="36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B2CA12B-372B-41C6-B330-7CBF3963D9AC}"/>
              </a:ext>
            </a:extLst>
          </p:cNvPr>
          <p:cNvSpPr txBox="1"/>
          <p:nvPr/>
        </p:nvSpPr>
        <p:spPr>
          <a:xfrm>
            <a:off x="6414085" y="3666392"/>
            <a:ext cx="484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E</a:t>
            </a:r>
            <a:endParaRPr kumimoji="1" lang="ja-JP" altLang="en-US" sz="36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4AA4E7D-436F-4442-BAA5-022CDF94D548}"/>
              </a:ext>
            </a:extLst>
          </p:cNvPr>
          <p:cNvSpPr txBox="1"/>
          <p:nvPr/>
        </p:nvSpPr>
        <p:spPr>
          <a:xfrm>
            <a:off x="9768253" y="3679360"/>
            <a:ext cx="47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F</a:t>
            </a:r>
            <a:endParaRPr kumimoji="1" lang="ja-JP" altLang="en-US" sz="36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930655B-EDDF-4D17-B3BD-5716F53E37D8}"/>
              </a:ext>
            </a:extLst>
          </p:cNvPr>
          <p:cNvSpPr txBox="1"/>
          <p:nvPr/>
        </p:nvSpPr>
        <p:spPr>
          <a:xfrm>
            <a:off x="1749286" y="4680776"/>
            <a:ext cx="6599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の直線</a:t>
            </a:r>
            <a:r>
              <a:rPr kumimoji="1" lang="en-US" altLang="ja-JP" sz="4400" b="1" dirty="0"/>
              <a:t>CA</a:t>
            </a:r>
            <a:r>
              <a:rPr kumimoji="1" lang="ja-JP" altLang="en-US" sz="4400" b="1" dirty="0"/>
              <a:t>に対応するのは</a:t>
            </a: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9798F7CD-94A7-4E96-8D42-9F7F21567AD6}"/>
              </a:ext>
            </a:extLst>
          </p:cNvPr>
          <p:cNvGrpSpPr/>
          <p:nvPr/>
        </p:nvGrpSpPr>
        <p:grpSpPr>
          <a:xfrm>
            <a:off x="1756757" y="1926761"/>
            <a:ext cx="595035" cy="584775"/>
            <a:chOff x="1756757" y="1926761"/>
            <a:chExt cx="595035" cy="584775"/>
          </a:xfrm>
        </p:grpSpPr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95DB2B59-A72C-4748-94E2-3D7A6B506856}"/>
                </a:ext>
              </a:extLst>
            </p:cNvPr>
            <p:cNvSpPr txBox="1"/>
            <p:nvPr/>
          </p:nvSpPr>
          <p:spPr>
            <a:xfrm>
              <a:off x="1756757" y="192676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あ</a:t>
              </a:r>
            </a:p>
          </p:txBody>
        </p:sp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675BDF69-AEE3-4426-9E79-A42CAD186B1C}"/>
                </a:ext>
              </a:extLst>
            </p:cNvPr>
            <p:cNvSpPr/>
            <p:nvPr/>
          </p:nvSpPr>
          <p:spPr>
            <a:xfrm>
              <a:off x="1779948" y="1984284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6266206E-1CA5-4DC7-B241-2953CA28DAC1}"/>
              </a:ext>
            </a:extLst>
          </p:cNvPr>
          <p:cNvGrpSpPr/>
          <p:nvPr/>
        </p:nvGrpSpPr>
        <p:grpSpPr>
          <a:xfrm>
            <a:off x="6182699" y="1474795"/>
            <a:ext cx="595035" cy="584775"/>
            <a:chOff x="8251715" y="3105833"/>
            <a:chExt cx="595035" cy="584775"/>
          </a:xfrm>
        </p:grpSpPr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08116DDF-5495-4E71-986D-6BE6566BDFE1}"/>
                </a:ext>
              </a:extLst>
            </p:cNvPr>
            <p:cNvSpPr txBox="1"/>
            <p:nvPr/>
          </p:nvSpPr>
          <p:spPr>
            <a:xfrm>
              <a:off x="8251715" y="3105833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え</a:t>
              </a:r>
            </a:p>
          </p:txBody>
        </p: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78DC4E47-05F7-4739-A1D8-0C304618742C}"/>
                </a:ext>
              </a:extLst>
            </p:cNvPr>
            <p:cNvSpPr/>
            <p:nvPr/>
          </p:nvSpPr>
          <p:spPr>
            <a:xfrm>
              <a:off x="8298331" y="3115382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0FF431E8-C735-4E4B-BBCC-5D721DD52AB7}"/>
              </a:ext>
            </a:extLst>
          </p:cNvPr>
          <p:cNvGrpSpPr/>
          <p:nvPr/>
        </p:nvGrpSpPr>
        <p:grpSpPr>
          <a:xfrm>
            <a:off x="1161722" y="4736769"/>
            <a:ext cx="595035" cy="584775"/>
            <a:chOff x="1756757" y="1926761"/>
            <a:chExt cx="595035" cy="584775"/>
          </a:xfrm>
        </p:grpSpPr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69B84B40-14A0-446A-B7C3-6FFA16EDAAD9}"/>
                </a:ext>
              </a:extLst>
            </p:cNvPr>
            <p:cNvSpPr txBox="1"/>
            <p:nvPr/>
          </p:nvSpPr>
          <p:spPr>
            <a:xfrm>
              <a:off x="1756757" y="192676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あ</a:t>
              </a:r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5BA969B7-7FB4-4226-8673-9CEF1DBF25AF}"/>
                </a:ext>
              </a:extLst>
            </p:cNvPr>
            <p:cNvSpPr/>
            <p:nvPr/>
          </p:nvSpPr>
          <p:spPr>
            <a:xfrm>
              <a:off x="1779948" y="1984284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C92439F2-6A33-4881-886B-10CF8A19F7D7}"/>
              </a:ext>
            </a:extLst>
          </p:cNvPr>
          <p:cNvGrpSpPr/>
          <p:nvPr/>
        </p:nvGrpSpPr>
        <p:grpSpPr>
          <a:xfrm>
            <a:off x="1154251" y="5763274"/>
            <a:ext cx="595035" cy="584775"/>
            <a:chOff x="8251715" y="3105833"/>
            <a:chExt cx="595035" cy="584775"/>
          </a:xfrm>
        </p:grpSpPr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DAD7D9A2-0A94-4279-A39D-0C76DF04E805}"/>
                </a:ext>
              </a:extLst>
            </p:cNvPr>
            <p:cNvSpPr txBox="1"/>
            <p:nvPr/>
          </p:nvSpPr>
          <p:spPr>
            <a:xfrm>
              <a:off x="8251715" y="3105833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え</a:t>
              </a:r>
            </a:p>
          </p:txBody>
        </p:sp>
        <p:sp>
          <p:nvSpPr>
            <p:cNvPr id="59" name="楕円 58">
              <a:extLst>
                <a:ext uri="{FF2B5EF4-FFF2-40B4-BE49-F238E27FC236}">
                  <a16:creationId xmlns:a16="http://schemas.microsoft.com/office/drawing/2014/main" id="{644E3320-D984-4E20-BEA8-2BE357B895F3}"/>
                </a:ext>
              </a:extLst>
            </p:cNvPr>
            <p:cNvSpPr/>
            <p:nvPr/>
          </p:nvSpPr>
          <p:spPr>
            <a:xfrm>
              <a:off x="8298331" y="3115382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AC41C534-1BE7-421D-B15E-DCA10D9EE8F0}"/>
              </a:ext>
            </a:extLst>
          </p:cNvPr>
          <p:cNvSpPr txBox="1"/>
          <p:nvPr/>
        </p:nvSpPr>
        <p:spPr>
          <a:xfrm>
            <a:off x="1840112" y="5653250"/>
            <a:ext cx="722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の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495655ED-F561-4355-9C8A-534B5BB66F1F}"/>
              </a:ext>
            </a:extLst>
          </p:cNvPr>
          <p:cNvSpPr txBox="1"/>
          <p:nvPr/>
        </p:nvSpPr>
        <p:spPr>
          <a:xfrm>
            <a:off x="2514087" y="5666182"/>
            <a:ext cx="2421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直線</a:t>
            </a:r>
            <a:r>
              <a:rPr kumimoji="1" lang="en-US" altLang="ja-JP" sz="4400" b="1" dirty="0"/>
              <a:t>FD</a:t>
            </a:r>
            <a:endParaRPr kumimoji="1" lang="ja-JP" altLang="en-US" sz="4400" b="1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C9A6C2C-82FD-422F-9F2A-F56DC0D74D03}"/>
              </a:ext>
            </a:extLst>
          </p:cNvPr>
          <p:cNvSpPr txBox="1"/>
          <p:nvPr/>
        </p:nvSpPr>
        <p:spPr>
          <a:xfrm>
            <a:off x="532637" y="173654"/>
            <a:ext cx="9959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形が同じ</a:t>
            </a:r>
            <a:r>
              <a:rPr lang="ja-JP" altLang="en-US" sz="4400" b="1" dirty="0"/>
              <a:t>三角形につて調べましょう</a:t>
            </a:r>
            <a:endParaRPr kumimoji="1" lang="ja-JP" altLang="en-US" sz="4400" b="1" dirty="0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5CF6B12-DA9E-42F2-B0C5-E7538B89EA53}"/>
              </a:ext>
            </a:extLst>
          </p:cNvPr>
          <p:cNvCxnSpPr>
            <a:cxnSpLocks/>
          </p:cNvCxnSpPr>
          <p:nvPr/>
        </p:nvCxnSpPr>
        <p:spPr>
          <a:xfrm flipV="1">
            <a:off x="6908500" y="2032743"/>
            <a:ext cx="1410939" cy="189902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76EF74D-18C0-492B-A2D6-EAE767B1E6D1}"/>
              </a:ext>
            </a:extLst>
          </p:cNvPr>
          <p:cNvSpPr/>
          <p:nvPr/>
        </p:nvSpPr>
        <p:spPr>
          <a:xfrm>
            <a:off x="2562225" y="5542961"/>
            <a:ext cx="2421839" cy="10182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89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60" grpId="0"/>
      <p:bldP spid="69" grpId="0"/>
      <p:bldP spid="48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B4D89CB6-D05F-4D96-B1D9-FADB6A39E3F9}"/>
              </a:ext>
            </a:extLst>
          </p:cNvPr>
          <p:cNvSpPr/>
          <p:nvPr/>
        </p:nvSpPr>
        <p:spPr>
          <a:xfrm>
            <a:off x="2603248" y="3035577"/>
            <a:ext cx="1820008" cy="1907931"/>
          </a:xfrm>
          <a:prstGeom prst="triangle">
            <a:avLst>
              <a:gd name="adj" fmla="val 67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92BF240B-ABEF-43E2-A650-09407B166D36}"/>
              </a:ext>
            </a:extLst>
          </p:cNvPr>
          <p:cNvSpPr/>
          <p:nvPr/>
        </p:nvSpPr>
        <p:spPr>
          <a:xfrm>
            <a:off x="6547292" y="3031180"/>
            <a:ext cx="1820008" cy="1907931"/>
          </a:xfrm>
          <a:prstGeom prst="triangle">
            <a:avLst>
              <a:gd name="adj" fmla="val 67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77F529-C7EB-4A07-89D4-5242CDEBB03C}"/>
              </a:ext>
            </a:extLst>
          </p:cNvPr>
          <p:cNvSpPr txBox="1"/>
          <p:nvPr/>
        </p:nvSpPr>
        <p:spPr>
          <a:xfrm>
            <a:off x="3576464" y="2487693"/>
            <a:ext cx="502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CA26C4-25AD-41B2-B579-9765E3A7F55C}"/>
              </a:ext>
            </a:extLst>
          </p:cNvPr>
          <p:cNvSpPr txBox="1"/>
          <p:nvPr/>
        </p:nvSpPr>
        <p:spPr>
          <a:xfrm>
            <a:off x="2130170" y="4620341"/>
            <a:ext cx="5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418602B-93CC-4ACF-B10A-8ABFC69893F0}"/>
              </a:ext>
            </a:extLst>
          </p:cNvPr>
          <p:cNvSpPr txBox="1"/>
          <p:nvPr/>
        </p:nvSpPr>
        <p:spPr>
          <a:xfrm>
            <a:off x="4505831" y="4567586"/>
            <a:ext cx="5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A9B1337-DD23-41F5-88F1-8BD9957EB415}"/>
              </a:ext>
            </a:extLst>
          </p:cNvPr>
          <p:cNvSpPr txBox="1"/>
          <p:nvPr/>
        </p:nvSpPr>
        <p:spPr>
          <a:xfrm>
            <a:off x="7518996" y="2487693"/>
            <a:ext cx="54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D</a:t>
            </a:r>
            <a:endParaRPr kumimoji="1" lang="ja-JP" altLang="en-US" sz="36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1480F5B-98A2-46B7-9607-43C59E75CC31}"/>
              </a:ext>
            </a:extLst>
          </p:cNvPr>
          <p:cNvSpPr txBox="1"/>
          <p:nvPr/>
        </p:nvSpPr>
        <p:spPr>
          <a:xfrm>
            <a:off x="6131816" y="4615945"/>
            <a:ext cx="484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E</a:t>
            </a:r>
            <a:endParaRPr kumimoji="1" lang="ja-JP" altLang="en-US" sz="3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ACFB875-A5B7-4D65-BA34-B59FCA54F2EA}"/>
              </a:ext>
            </a:extLst>
          </p:cNvPr>
          <p:cNvSpPr txBox="1"/>
          <p:nvPr/>
        </p:nvSpPr>
        <p:spPr>
          <a:xfrm>
            <a:off x="8367300" y="4563190"/>
            <a:ext cx="47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F</a:t>
            </a:r>
            <a:endParaRPr kumimoji="1" lang="ja-JP" altLang="en-US" sz="36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D7E17C1-3469-4A35-A08B-7D0FED19F812}"/>
              </a:ext>
            </a:extLst>
          </p:cNvPr>
          <p:cNvSpPr txBox="1"/>
          <p:nvPr/>
        </p:nvSpPr>
        <p:spPr>
          <a:xfrm>
            <a:off x="4244755" y="2545551"/>
            <a:ext cx="29188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合同</a:t>
            </a:r>
            <a:r>
              <a:rPr lang="ja-JP" altLang="en-US" sz="40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な図形</a:t>
            </a:r>
            <a:endParaRPr lang="ja-JP" altLang="en-US" sz="4000" b="1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B271D18-9A4F-41E5-9680-C569EBC78964}"/>
              </a:ext>
            </a:extLst>
          </p:cNvPr>
          <p:cNvSpPr txBox="1"/>
          <p:nvPr/>
        </p:nvSpPr>
        <p:spPr>
          <a:xfrm>
            <a:off x="3282919" y="5200729"/>
            <a:ext cx="65287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形も大きさも同じ図形</a:t>
            </a:r>
            <a:endParaRPr lang="ja-JP" altLang="en-US" sz="40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9D3251E-AE9A-437C-AAC6-21DF5C8C3F13}"/>
              </a:ext>
            </a:extLst>
          </p:cNvPr>
          <p:cNvSpPr txBox="1"/>
          <p:nvPr/>
        </p:nvSpPr>
        <p:spPr>
          <a:xfrm>
            <a:off x="326719" y="1014377"/>
            <a:ext cx="11538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対応する辺の長さ，対応する角の大きさは等しい。</a:t>
            </a:r>
            <a:endParaRPr lang="ja-JP" altLang="en-US" sz="40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439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8" grpId="0"/>
      <p:bldP spid="20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314AE39-7D8D-4075-A71D-80C38230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82" y="1970634"/>
            <a:ext cx="1965960" cy="12446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DBD7691-99DD-4542-A9D9-670D64EDA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91" y="1297448"/>
            <a:ext cx="3886200" cy="2453640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A349705F-8D79-4C52-8CE7-CF9D45A91DB1}"/>
              </a:ext>
            </a:extLst>
          </p:cNvPr>
          <p:cNvCxnSpPr>
            <a:cxnSpLocks/>
          </p:cNvCxnSpPr>
          <p:nvPr/>
        </p:nvCxnSpPr>
        <p:spPr>
          <a:xfrm flipV="1">
            <a:off x="2335052" y="1970634"/>
            <a:ext cx="698410" cy="96046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二等辺三角形 7">
            <a:extLst>
              <a:ext uri="{FF2B5EF4-FFF2-40B4-BE49-F238E27FC236}">
                <a16:creationId xmlns:a16="http://schemas.microsoft.com/office/drawing/2014/main" id="{607929DD-AD9D-495F-9D5D-6484681B50F7}"/>
              </a:ext>
            </a:extLst>
          </p:cNvPr>
          <p:cNvSpPr/>
          <p:nvPr/>
        </p:nvSpPr>
        <p:spPr>
          <a:xfrm>
            <a:off x="2341917" y="2020873"/>
            <a:ext cx="1383090" cy="914400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9EF5BC78-C0F1-42A8-B374-070B0FDA817B}"/>
              </a:ext>
            </a:extLst>
          </p:cNvPr>
          <p:cNvSpPr/>
          <p:nvPr/>
        </p:nvSpPr>
        <p:spPr>
          <a:xfrm>
            <a:off x="6908054" y="1324275"/>
            <a:ext cx="2860199" cy="1890959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A05367E-CEDB-494C-BE84-0C68C6A5DB13}"/>
              </a:ext>
            </a:extLst>
          </p:cNvPr>
          <p:cNvCxnSpPr>
            <a:cxnSpLocks/>
          </p:cNvCxnSpPr>
          <p:nvPr/>
        </p:nvCxnSpPr>
        <p:spPr>
          <a:xfrm flipV="1">
            <a:off x="2333125" y="1994555"/>
            <a:ext cx="707607" cy="9495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5CF6B12-DA9E-42F2-B0C5-E7538B89EA53}"/>
              </a:ext>
            </a:extLst>
          </p:cNvPr>
          <p:cNvCxnSpPr>
            <a:cxnSpLocks/>
          </p:cNvCxnSpPr>
          <p:nvPr/>
        </p:nvCxnSpPr>
        <p:spPr>
          <a:xfrm flipV="1">
            <a:off x="6908500" y="2246958"/>
            <a:ext cx="707607" cy="9495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9B6B8D44-A006-42DE-A233-0A75EFBD577D}"/>
              </a:ext>
            </a:extLst>
          </p:cNvPr>
          <p:cNvCxnSpPr>
            <a:cxnSpLocks/>
          </p:cNvCxnSpPr>
          <p:nvPr/>
        </p:nvCxnSpPr>
        <p:spPr>
          <a:xfrm flipV="1">
            <a:off x="7631800" y="1297448"/>
            <a:ext cx="707607" cy="9495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8E4FBD9-254F-40BC-A799-0367CFAAD00A}"/>
              </a:ext>
            </a:extLst>
          </p:cNvPr>
          <p:cNvCxnSpPr>
            <a:stCxn id="8" idx="2"/>
            <a:endCxn id="8" idx="4"/>
          </p:cNvCxnSpPr>
          <p:nvPr/>
        </p:nvCxnSpPr>
        <p:spPr>
          <a:xfrm>
            <a:off x="2341917" y="2935273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AA9A8B6-0FCD-40D1-AB54-72941B0EA75A}"/>
              </a:ext>
            </a:extLst>
          </p:cNvPr>
          <p:cNvCxnSpPr/>
          <p:nvPr/>
        </p:nvCxnSpPr>
        <p:spPr>
          <a:xfrm>
            <a:off x="6915439" y="3224026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03213AD0-D55E-4A6B-9822-531A47057BC8}"/>
              </a:ext>
            </a:extLst>
          </p:cNvPr>
          <p:cNvCxnSpPr/>
          <p:nvPr/>
        </p:nvCxnSpPr>
        <p:spPr>
          <a:xfrm>
            <a:off x="8356991" y="3222340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5AE1B34-9658-4E12-8DC7-BC02FCC3C1F6}"/>
              </a:ext>
            </a:extLst>
          </p:cNvPr>
          <p:cNvCxnSpPr>
            <a:cxnSpLocks/>
            <a:stCxn id="8" idx="4"/>
          </p:cNvCxnSpPr>
          <p:nvPr/>
        </p:nvCxnSpPr>
        <p:spPr>
          <a:xfrm flipH="1" flipV="1">
            <a:off x="3016389" y="1992283"/>
            <a:ext cx="708618" cy="94299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F27F68DA-7E08-4ACE-8842-EF05C53664DF}"/>
              </a:ext>
            </a:extLst>
          </p:cNvPr>
          <p:cNvCxnSpPr>
            <a:cxnSpLocks/>
          </p:cNvCxnSpPr>
          <p:nvPr/>
        </p:nvCxnSpPr>
        <p:spPr>
          <a:xfrm flipH="1" flipV="1">
            <a:off x="9053343" y="2274517"/>
            <a:ext cx="718824" cy="9360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09638E5F-F59B-48C4-A6F2-E4F4B4D5D55B}"/>
              </a:ext>
            </a:extLst>
          </p:cNvPr>
          <p:cNvCxnSpPr>
            <a:cxnSpLocks/>
            <a:stCxn id="17" idx="5"/>
          </p:cNvCxnSpPr>
          <p:nvPr/>
        </p:nvCxnSpPr>
        <p:spPr>
          <a:xfrm flipH="1" flipV="1">
            <a:off x="8335537" y="1306241"/>
            <a:ext cx="717666" cy="96351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22DEAB9-EECB-4E55-8A64-B19B54064041}"/>
              </a:ext>
            </a:extLst>
          </p:cNvPr>
          <p:cNvSpPr txBox="1"/>
          <p:nvPr/>
        </p:nvSpPr>
        <p:spPr>
          <a:xfrm>
            <a:off x="2761444" y="1464832"/>
            <a:ext cx="50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AE84575-3E17-47A1-9B9E-79290DBB9EF8}"/>
              </a:ext>
            </a:extLst>
          </p:cNvPr>
          <p:cNvSpPr txBox="1"/>
          <p:nvPr/>
        </p:nvSpPr>
        <p:spPr>
          <a:xfrm>
            <a:off x="1840113" y="2673713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50DF6ED-61C3-4887-A89D-5E85F17212A1}"/>
              </a:ext>
            </a:extLst>
          </p:cNvPr>
          <p:cNvSpPr txBox="1"/>
          <p:nvPr/>
        </p:nvSpPr>
        <p:spPr>
          <a:xfrm>
            <a:off x="3698059" y="2693705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F46C829-0960-49BE-AEA9-F4A65B39D401}"/>
              </a:ext>
            </a:extLst>
          </p:cNvPr>
          <p:cNvSpPr txBox="1"/>
          <p:nvPr/>
        </p:nvSpPr>
        <p:spPr>
          <a:xfrm>
            <a:off x="8084833" y="761447"/>
            <a:ext cx="540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D</a:t>
            </a:r>
            <a:endParaRPr kumimoji="1" lang="ja-JP" altLang="en-US" sz="36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B2CA12B-372B-41C6-B330-7CBF3963D9AC}"/>
              </a:ext>
            </a:extLst>
          </p:cNvPr>
          <p:cNvSpPr txBox="1"/>
          <p:nvPr/>
        </p:nvSpPr>
        <p:spPr>
          <a:xfrm>
            <a:off x="6414085" y="2931097"/>
            <a:ext cx="484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E</a:t>
            </a:r>
            <a:endParaRPr kumimoji="1" lang="ja-JP" altLang="en-US" sz="36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4AA4E7D-436F-4442-BAA5-022CDF94D548}"/>
              </a:ext>
            </a:extLst>
          </p:cNvPr>
          <p:cNvSpPr txBox="1"/>
          <p:nvPr/>
        </p:nvSpPr>
        <p:spPr>
          <a:xfrm>
            <a:off x="9768253" y="2944065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F</a:t>
            </a:r>
            <a:endParaRPr kumimoji="1" lang="ja-JP" altLang="en-US" sz="36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930655B-EDDF-4D17-B3BD-5716F53E37D8}"/>
              </a:ext>
            </a:extLst>
          </p:cNvPr>
          <p:cNvSpPr txBox="1"/>
          <p:nvPr/>
        </p:nvSpPr>
        <p:spPr>
          <a:xfrm>
            <a:off x="1400588" y="4128309"/>
            <a:ext cx="5190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直線</a:t>
            </a:r>
            <a:r>
              <a:rPr kumimoji="1" lang="en-US" altLang="ja-JP" sz="4400" b="1" dirty="0"/>
              <a:t>AB</a:t>
            </a:r>
            <a:r>
              <a:rPr lang="ja-JP" altLang="en-US" sz="4400" b="1" dirty="0"/>
              <a:t>：</a:t>
            </a:r>
            <a:r>
              <a:rPr kumimoji="1" lang="ja-JP" altLang="en-US" sz="4400" b="1" dirty="0"/>
              <a:t>直線</a:t>
            </a:r>
            <a:r>
              <a:rPr lang="en-US" altLang="ja-JP" sz="4400" b="1" dirty="0"/>
              <a:t>DE</a:t>
            </a:r>
            <a:r>
              <a:rPr lang="ja-JP" altLang="en-US" sz="4400" b="1" dirty="0"/>
              <a:t>＝</a:t>
            </a:r>
            <a:endParaRPr kumimoji="1" lang="ja-JP" altLang="en-US" sz="4400" b="1" dirty="0"/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9798F7CD-94A7-4E96-8D42-9F7F21567AD6}"/>
              </a:ext>
            </a:extLst>
          </p:cNvPr>
          <p:cNvGrpSpPr/>
          <p:nvPr/>
        </p:nvGrpSpPr>
        <p:grpSpPr>
          <a:xfrm>
            <a:off x="1756757" y="1191466"/>
            <a:ext cx="595035" cy="584775"/>
            <a:chOff x="1756757" y="1926761"/>
            <a:chExt cx="595035" cy="584775"/>
          </a:xfrm>
        </p:grpSpPr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95DB2B59-A72C-4748-94E2-3D7A6B506856}"/>
                </a:ext>
              </a:extLst>
            </p:cNvPr>
            <p:cNvSpPr txBox="1"/>
            <p:nvPr/>
          </p:nvSpPr>
          <p:spPr>
            <a:xfrm>
              <a:off x="1756757" y="192676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あ</a:t>
              </a:r>
            </a:p>
          </p:txBody>
        </p:sp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675BDF69-AEE3-4426-9E79-A42CAD186B1C}"/>
                </a:ext>
              </a:extLst>
            </p:cNvPr>
            <p:cNvSpPr/>
            <p:nvPr/>
          </p:nvSpPr>
          <p:spPr>
            <a:xfrm>
              <a:off x="1779948" y="1984284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6266206E-1CA5-4DC7-B241-2953CA28DAC1}"/>
              </a:ext>
            </a:extLst>
          </p:cNvPr>
          <p:cNvGrpSpPr/>
          <p:nvPr/>
        </p:nvGrpSpPr>
        <p:grpSpPr>
          <a:xfrm>
            <a:off x="6182699" y="739500"/>
            <a:ext cx="595035" cy="584775"/>
            <a:chOff x="8251715" y="3105833"/>
            <a:chExt cx="595035" cy="584775"/>
          </a:xfrm>
        </p:grpSpPr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08116DDF-5495-4E71-986D-6BE6566BDFE1}"/>
                </a:ext>
              </a:extLst>
            </p:cNvPr>
            <p:cNvSpPr txBox="1"/>
            <p:nvPr/>
          </p:nvSpPr>
          <p:spPr>
            <a:xfrm>
              <a:off x="8251715" y="3105833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え</a:t>
              </a:r>
            </a:p>
          </p:txBody>
        </p: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78DC4E47-05F7-4739-A1D8-0C304618742C}"/>
                </a:ext>
              </a:extLst>
            </p:cNvPr>
            <p:cNvSpPr/>
            <p:nvPr/>
          </p:nvSpPr>
          <p:spPr>
            <a:xfrm>
              <a:off x="8298331" y="3115382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円弧 1">
            <a:extLst>
              <a:ext uri="{FF2B5EF4-FFF2-40B4-BE49-F238E27FC236}">
                <a16:creationId xmlns:a16="http://schemas.microsoft.com/office/drawing/2014/main" id="{74789870-BF42-4786-9382-16D1EA8EEC2D}"/>
              </a:ext>
            </a:extLst>
          </p:cNvPr>
          <p:cNvSpPr/>
          <p:nvPr/>
        </p:nvSpPr>
        <p:spPr>
          <a:xfrm rot="18789265">
            <a:off x="2320379" y="2116938"/>
            <a:ext cx="809915" cy="384962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弧 47">
            <a:extLst>
              <a:ext uri="{FF2B5EF4-FFF2-40B4-BE49-F238E27FC236}">
                <a16:creationId xmlns:a16="http://schemas.microsoft.com/office/drawing/2014/main" id="{7679D1EF-FAA7-4FBE-8569-2EE58025E7FA}"/>
              </a:ext>
            </a:extLst>
          </p:cNvPr>
          <p:cNvSpPr/>
          <p:nvPr/>
        </p:nvSpPr>
        <p:spPr>
          <a:xfrm rot="19074857" flipH="1">
            <a:off x="2244360" y="2340222"/>
            <a:ext cx="763886" cy="71037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F04A8B4-3530-4332-8C6B-3C541008880B}"/>
              </a:ext>
            </a:extLst>
          </p:cNvPr>
          <p:cNvSpPr txBox="1"/>
          <p:nvPr/>
        </p:nvSpPr>
        <p:spPr>
          <a:xfrm rot="18937716">
            <a:off x="2207358" y="201640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/>
              <a:t>５</a:t>
            </a:r>
            <a:endParaRPr kumimoji="1" lang="ja-JP" altLang="en-US" sz="3200" b="1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1B708B7-13D9-4ACF-A2F4-04FD8D3B831B}"/>
              </a:ext>
            </a:extLst>
          </p:cNvPr>
          <p:cNvSpPr txBox="1"/>
          <p:nvPr/>
        </p:nvSpPr>
        <p:spPr>
          <a:xfrm rot="18937716">
            <a:off x="6932803" y="1715808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10</a:t>
            </a:r>
            <a:endParaRPr kumimoji="1" lang="ja-JP" altLang="en-US" sz="3200" b="1" dirty="0"/>
          </a:p>
        </p:txBody>
      </p:sp>
      <p:sp>
        <p:nvSpPr>
          <p:cNvPr id="61" name="円弧 60">
            <a:extLst>
              <a:ext uri="{FF2B5EF4-FFF2-40B4-BE49-F238E27FC236}">
                <a16:creationId xmlns:a16="http://schemas.microsoft.com/office/drawing/2014/main" id="{19E1A7B3-0E5D-4552-82D2-60CB50D226E1}"/>
              </a:ext>
            </a:extLst>
          </p:cNvPr>
          <p:cNvSpPr/>
          <p:nvPr/>
        </p:nvSpPr>
        <p:spPr>
          <a:xfrm rot="18789265">
            <a:off x="7091122" y="1516454"/>
            <a:ext cx="1452819" cy="69328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弧 62">
            <a:extLst>
              <a:ext uri="{FF2B5EF4-FFF2-40B4-BE49-F238E27FC236}">
                <a16:creationId xmlns:a16="http://schemas.microsoft.com/office/drawing/2014/main" id="{AA7BBFB0-1172-40CE-A698-45019E1612C0}"/>
              </a:ext>
            </a:extLst>
          </p:cNvPr>
          <p:cNvSpPr/>
          <p:nvPr/>
        </p:nvSpPr>
        <p:spPr>
          <a:xfrm rot="18407538" flipH="1">
            <a:off x="6646781" y="2315003"/>
            <a:ext cx="1272481" cy="816407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弧 64">
            <a:extLst>
              <a:ext uri="{FF2B5EF4-FFF2-40B4-BE49-F238E27FC236}">
                <a16:creationId xmlns:a16="http://schemas.microsoft.com/office/drawing/2014/main" id="{DCB00D5A-D550-4A75-944A-D97EE753F4FE}"/>
              </a:ext>
            </a:extLst>
          </p:cNvPr>
          <p:cNvSpPr/>
          <p:nvPr/>
        </p:nvSpPr>
        <p:spPr>
          <a:xfrm rot="11973897">
            <a:off x="2334995" y="2865391"/>
            <a:ext cx="809915" cy="384962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弧 65">
            <a:extLst>
              <a:ext uri="{FF2B5EF4-FFF2-40B4-BE49-F238E27FC236}">
                <a16:creationId xmlns:a16="http://schemas.microsoft.com/office/drawing/2014/main" id="{E662835D-9C1C-4C64-963A-849333DFBF42}"/>
              </a:ext>
            </a:extLst>
          </p:cNvPr>
          <p:cNvSpPr/>
          <p:nvPr/>
        </p:nvSpPr>
        <p:spPr>
          <a:xfrm rot="11470700" flipH="1">
            <a:off x="2972773" y="2544093"/>
            <a:ext cx="763886" cy="71037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B824910-3093-433B-87CA-3D6CB2CB268A}"/>
              </a:ext>
            </a:extLst>
          </p:cNvPr>
          <p:cNvSpPr txBox="1"/>
          <p:nvPr/>
        </p:nvSpPr>
        <p:spPr>
          <a:xfrm>
            <a:off x="2787450" y="2950173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6</a:t>
            </a:r>
            <a:endParaRPr kumimoji="1" lang="ja-JP" altLang="en-US" sz="3200" b="1" dirty="0"/>
          </a:p>
        </p:txBody>
      </p:sp>
      <p:sp>
        <p:nvSpPr>
          <p:cNvPr id="70" name="円弧 69">
            <a:extLst>
              <a:ext uri="{FF2B5EF4-FFF2-40B4-BE49-F238E27FC236}">
                <a16:creationId xmlns:a16="http://schemas.microsoft.com/office/drawing/2014/main" id="{98283ACA-28E8-48A8-A0D4-1C337759010B}"/>
              </a:ext>
            </a:extLst>
          </p:cNvPr>
          <p:cNvSpPr/>
          <p:nvPr/>
        </p:nvSpPr>
        <p:spPr>
          <a:xfrm rot="11455455">
            <a:off x="6870977" y="3050739"/>
            <a:ext cx="1452647" cy="60878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弧 70">
            <a:extLst>
              <a:ext uri="{FF2B5EF4-FFF2-40B4-BE49-F238E27FC236}">
                <a16:creationId xmlns:a16="http://schemas.microsoft.com/office/drawing/2014/main" id="{02800893-9556-4DE3-A236-CB220D0D2016}"/>
              </a:ext>
            </a:extLst>
          </p:cNvPr>
          <p:cNvSpPr/>
          <p:nvPr/>
        </p:nvSpPr>
        <p:spPr>
          <a:xfrm rot="10591251" flipH="1">
            <a:off x="8414535" y="2867939"/>
            <a:ext cx="1350352" cy="799556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88C14A60-DECE-4CD9-A8D4-F38056F0867D}"/>
              </a:ext>
            </a:extLst>
          </p:cNvPr>
          <p:cNvSpPr txBox="1"/>
          <p:nvPr/>
        </p:nvSpPr>
        <p:spPr>
          <a:xfrm>
            <a:off x="8009703" y="3491483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12</a:t>
            </a:r>
            <a:endParaRPr kumimoji="1" lang="ja-JP" altLang="en-US" sz="3200" b="1" dirty="0"/>
          </a:p>
        </p:txBody>
      </p:sp>
      <p:sp>
        <p:nvSpPr>
          <p:cNvPr id="73" name="円弧 72">
            <a:extLst>
              <a:ext uri="{FF2B5EF4-FFF2-40B4-BE49-F238E27FC236}">
                <a16:creationId xmlns:a16="http://schemas.microsoft.com/office/drawing/2014/main" id="{2A5A2294-9C29-4B57-9AE2-2E87A3F2FD84}"/>
              </a:ext>
            </a:extLst>
          </p:cNvPr>
          <p:cNvSpPr/>
          <p:nvPr/>
        </p:nvSpPr>
        <p:spPr>
          <a:xfrm rot="4094165">
            <a:off x="8634261" y="2032448"/>
            <a:ext cx="1626208" cy="837354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弧 73">
            <a:extLst>
              <a:ext uri="{FF2B5EF4-FFF2-40B4-BE49-F238E27FC236}">
                <a16:creationId xmlns:a16="http://schemas.microsoft.com/office/drawing/2014/main" id="{1F232CA8-E3BF-459B-BC8A-C36783329D2A}"/>
              </a:ext>
            </a:extLst>
          </p:cNvPr>
          <p:cNvSpPr/>
          <p:nvPr/>
        </p:nvSpPr>
        <p:spPr>
          <a:xfrm rot="2794854" flipH="1">
            <a:off x="8134587" y="1446575"/>
            <a:ext cx="1499857" cy="816407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258835BC-3667-428B-8557-A8DFEABD285B}"/>
              </a:ext>
            </a:extLst>
          </p:cNvPr>
          <p:cNvSpPr txBox="1"/>
          <p:nvPr/>
        </p:nvSpPr>
        <p:spPr>
          <a:xfrm rot="3110840">
            <a:off x="9147368" y="1649260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10</a:t>
            </a:r>
            <a:endParaRPr kumimoji="1" lang="ja-JP" altLang="en-US" sz="3200" b="1" dirty="0"/>
          </a:p>
        </p:txBody>
      </p:sp>
      <p:sp>
        <p:nvSpPr>
          <p:cNvPr id="76" name="円弧 75">
            <a:extLst>
              <a:ext uri="{FF2B5EF4-FFF2-40B4-BE49-F238E27FC236}">
                <a16:creationId xmlns:a16="http://schemas.microsoft.com/office/drawing/2014/main" id="{62A7D27A-66A5-4675-9B74-5F339AB91427}"/>
              </a:ext>
            </a:extLst>
          </p:cNvPr>
          <p:cNvSpPr/>
          <p:nvPr/>
        </p:nvSpPr>
        <p:spPr>
          <a:xfrm rot="14354473" flipV="1">
            <a:off x="2839418" y="2009157"/>
            <a:ext cx="809915" cy="70510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弧 76">
            <a:extLst>
              <a:ext uri="{FF2B5EF4-FFF2-40B4-BE49-F238E27FC236}">
                <a16:creationId xmlns:a16="http://schemas.microsoft.com/office/drawing/2014/main" id="{0258DCFB-86E3-49DA-BC24-29CE5949343C}"/>
              </a:ext>
            </a:extLst>
          </p:cNvPr>
          <p:cNvSpPr/>
          <p:nvPr/>
        </p:nvSpPr>
        <p:spPr>
          <a:xfrm rot="8409104" flipH="1">
            <a:off x="3102936" y="2362032"/>
            <a:ext cx="763886" cy="71037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D95D70D7-EEC5-41EC-94B8-0E3AB89291CE}"/>
              </a:ext>
            </a:extLst>
          </p:cNvPr>
          <p:cNvSpPr txBox="1"/>
          <p:nvPr/>
        </p:nvSpPr>
        <p:spPr>
          <a:xfrm rot="2819758">
            <a:off x="3368693" y="205835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/>
              <a:t>５</a:t>
            </a:r>
            <a:endParaRPr kumimoji="1" lang="ja-JP" altLang="en-US" sz="3200" b="1" dirty="0"/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16642C39-B70B-4FED-AFB2-5F0FB53E0B8D}"/>
              </a:ext>
            </a:extLst>
          </p:cNvPr>
          <p:cNvSpPr/>
          <p:nvPr/>
        </p:nvSpPr>
        <p:spPr>
          <a:xfrm>
            <a:off x="6629304" y="4067975"/>
            <a:ext cx="1256010" cy="7694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AE66E86B-A92A-43A0-AC90-28E31A8A49AB}"/>
              </a:ext>
            </a:extLst>
          </p:cNvPr>
          <p:cNvSpPr/>
          <p:nvPr/>
        </p:nvSpPr>
        <p:spPr>
          <a:xfrm>
            <a:off x="8414804" y="4059513"/>
            <a:ext cx="1256010" cy="7694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EB9EED41-D252-4BE9-8C51-59DEBDCC2291}"/>
              </a:ext>
            </a:extLst>
          </p:cNvPr>
          <p:cNvSpPr txBox="1"/>
          <p:nvPr/>
        </p:nvSpPr>
        <p:spPr>
          <a:xfrm>
            <a:off x="7808028" y="4089945"/>
            <a:ext cx="684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：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87992ECE-C6A4-4D19-8300-F19BD8038421}"/>
              </a:ext>
            </a:extLst>
          </p:cNvPr>
          <p:cNvSpPr txBox="1"/>
          <p:nvPr/>
        </p:nvSpPr>
        <p:spPr>
          <a:xfrm>
            <a:off x="6945724" y="4086014"/>
            <a:ext cx="684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1</a:t>
            </a:r>
            <a:endParaRPr kumimoji="1" lang="ja-JP" altLang="en-US" sz="5400" b="1" dirty="0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EA246319-5E9F-47BD-93FD-F8E1F72C4F5F}"/>
              </a:ext>
            </a:extLst>
          </p:cNvPr>
          <p:cNvSpPr txBox="1"/>
          <p:nvPr/>
        </p:nvSpPr>
        <p:spPr>
          <a:xfrm>
            <a:off x="8700777" y="4062986"/>
            <a:ext cx="684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2</a:t>
            </a:r>
            <a:endParaRPr kumimoji="1" lang="ja-JP" altLang="en-US" sz="5400" b="1" dirty="0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4C28D21C-CBCD-4847-AD21-F1F4DEA3B673}"/>
              </a:ext>
            </a:extLst>
          </p:cNvPr>
          <p:cNvSpPr txBox="1"/>
          <p:nvPr/>
        </p:nvSpPr>
        <p:spPr>
          <a:xfrm>
            <a:off x="1400588" y="5037127"/>
            <a:ext cx="5190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直線</a:t>
            </a:r>
            <a:r>
              <a:rPr lang="en-US" altLang="ja-JP" sz="4400" b="1" dirty="0"/>
              <a:t>BC</a:t>
            </a:r>
            <a:r>
              <a:rPr lang="ja-JP" altLang="en-US" sz="4400" b="1" dirty="0"/>
              <a:t>：</a:t>
            </a:r>
            <a:r>
              <a:rPr kumimoji="1" lang="ja-JP" altLang="en-US" sz="4400" b="1" dirty="0"/>
              <a:t>直線</a:t>
            </a:r>
            <a:r>
              <a:rPr lang="en-US" altLang="ja-JP" sz="4400" b="1" dirty="0"/>
              <a:t>EF</a:t>
            </a:r>
            <a:r>
              <a:rPr lang="ja-JP" altLang="en-US" sz="4400" b="1" dirty="0"/>
              <a:t>＝</a:t>
            </a:r>
            <a:endParaRPr kumimoji="1" lang="ja-JP" altLang="en-US" sz="4400" b="1" dirty="0"/>
          </a:p>
        </p:txBody>
      </p:sp>
      <p:sp>
        <p:nvSpPr>
          <p:cNvPr id="91" name="四角形: 角を丸くする 90">
            <a:extLst>
              <a:ext uri="{FF2B5EF4-FFF2-40B4-BE49-F238E27FC236}">
                <a16:creationId xmlns:a16="http://schemas.microsoft.com/office/drawing/2014/main" id="{23A911B3-DFB9-4737-8CF0-8463FFCB844A}"/>
              </a:ext>
            </a:extLst>
          </p:cNvPr>
          <p:cNvSpPr/>
          <p:nvPr/>
        </p:nvSpPr>
        <p:spPr>
          <a:xfrm>
            <a:off x="6629304" y="4976793"/>
            <a:ext cx="1256010" cy="7694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四角形: 角を丸くする 91">
            <a:extLst>
              <a:ext uri="{FF2B5EF4-FFF2-40B4-BE49-F238E27FC236}">
                <a16:creationId xmlns:a16="http://schemas.microsoft.com/office/drawing/2014/main" id="{E028844D-C82D-4082-AC1A-0BB730E844AC}"/>
              </a:ext>
            </a:extLst>
          </p:cNvPr>
          <p:cNvSpPr/>
          <p:nvPr/>
        </p:nvSpPr>
        <p:spPr>
          <a:xfrm>
            <a:off x="8414804" y="4968331"/>
            <a:ext cx="1256010" cy="7694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E736AC19-4BA1-43F7-B436-9A88D96C8494}"/>
              </a:ext>
            </a:extLst>
          </p:cNvPr>
          <p:cNvSpPr txBox="1"/>
          <p:nvPr/>
        </p:nvSpPr>
        <p:spPr>
          <a:xfrm>
            <a:off x="7808028" y="4998763"/>
            <a:ext cx="684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：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C49D233F-57B1-4CB8-9BDE-0B1EAF3E1621}"/>
              </a:ext>
            </a:extLst>
          </p:cNvPr>
          <p:cNvSpPr txBox="1"/>
          <p:nvPr/>
        </p:nvSpPr>
        <p:spPr>
          <a:xfrm>
            <a:off x="6945724" y="4994832"/>
            <a:ext cx="684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1</a:t>
            </a:r>
            <a:endParaRPr kumimoji="1" lang="ja-JP" altLang="en-US" sz="5400" b="1" dirty="0"/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6AA1575A-024E-4F82-956F-148B62846864}"/>
              </a:ext>
            </a:extLst>
          </p:cNvPr>
          <p:cNvSpPr txBox="1"/>
          <p:nvPr/>
        </p:nvSpPr>
        <p:spPr>
          <a:xfrm>
            <a:off x="8700777" y="4971804"/>
            <a:ext cx="684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2</a:t>
            </a:r>
            <a:endParaRPr kumimoji="1" lang="ja-JP" altLang="en-US" sz="5400" b="1" dirty="0"/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97776243-51D2-4C7E-9069-ACB2452085F5}"/>
              </a:ext>
            </a:extLst>
          </p:cNvPr>
          <p:cNvSpPr txBox="1"/>
          <p:nvPr/>
        </p:nvSpPr>
        <p:spPr>
          <a:xfrm>
            <a:off x="1438928" y="5997976"/>
            <a:ext cx="5190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直線</a:t>
            </a:r>
            <a:r>
              <a:rPr lang="en-US" altLang="ja-JP" sz="4400" b="1" dirty="0"/>
              <a:t>CA</a:t>
            </a:r>
            <a:r>
              <a:rPr lang="ja-JP" altLang="en-US" sz="4400" b="1" dirty="0"/>
              <a:t>：</a:t>
            </a:r>
            <a:r>
              <a:rPr kumimoji="1" lang="ja-JP" altLang="en-US" sz="4400" b="1" dirty="0"/>
              <a:t>直線</a:t>
            </a:r>
            <a:r>
              <a:rPr lang="en-US" altLang="ja-JP" sz="4400" b="1" dirty="0"/>
              <a:t>FD</a:t>
            </a:r>
            <a:r>
              <a:rPr lang="ja-JP" altLang="en-US" sz="4400" b="1" dirty="0"/>
              <a:t>＝</a:t>
            </a:r>
            <a:endParaRPr kumimoji="1" lang="ja-JP" altLang="en-US" sz="4400" b="1" dirty="0"/>
          </a:p>
        </p:txBody>
      </p:sp>
      <p:sp>
        <p:nvSpPr>
          <p:cNvPr id="103" name="四角形: 角を丸くする 102">
            <a:extLst>
              <a:ext uri="{FF2B5EF4-FFF2-40B4-BE49-F238E27FC236}">
                <a16:creationId xmlns:a16="http://schemas.microsoft.com/office/drawing/2014/main" id="{8D00E58F-825E-42BC-BE0B-F23EF174C9F0}"/>
              </a:ext>
            </a:extLst>
          </p:cNvPr>
          <p:cNvSpPr/>
          <p:nvPr/>
        </p:nvSpPr>
        <p:spPr>
          <a:xfrm>
            <a:off x="6667644" y="5937642"/>
            <a:ext cx="1256010" cy="7694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四角形: 角を丸くする 103">
            <a:extLst>
              <a:ext uri="{FF2B5EF4-FFF2-40B4-BE49-F238E27FC236}">
                <a16:creationId xmlns:a16="http://schemas.microsoft.com/office/drawing/2014/main" id="{5FAD95AB-F05A-4A99-895C-D8C6564E3FC6}"/>
              </a:ext>
            </a:extLst>
          </p:cNvPr>
          <p:cNvSpPr/>
          <p:nvPr/>
        </p:nvSpPr>
        <p:spPr>
          <a:xfrm>
            <a:off x="8453144" y="5929180"/>
            <a:ext cx="1256010" cy="7694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1F1B28E5-BBE1-4EBF-BAB0-D5423942738F}"/>
              </a:ext>
            </a:extLst>
          </p:cNvPr>
          <p:cNvSpPr txBox="1"/>
          <p:nvPr/>
        </p:nvSpPr>
        <p:spPr>
          <a:xfrm>
            <a:off x="7846368" y="5959612"/>
            <a:ext cx="684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：</a:t>
            </a: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6952E7F0-9067-4F3C-8EA6-D35A8E587F03}"/>
              </a:ext>
            </a:extLst>
          </p:cNvPr>
          <p:cNvSpPr txBox="1"/>
          <p:nvPr/>
        </p:nvSpPr>
        <p:spPr>
          <a:xfrm>
            <a:off x="6984064" y="5955681"/>
            <a:ext cx="684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1</a:t>
            </a:r>
            <a:endParaRPr kumimoji="1" lang="ja-JP" altLang="en-US" sz="5400" b="1" dirty="0"/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5A6638B6-05DC-4887-BAE7-946C2835A225}"/>
              </a:ext>
            </a:extLst>
          </p:cNvPr>
          <p:cNvSpPr txBox="1"/>
          <p:nvPr/>
        </p:nvSpPr>
        <p:spPr>
          <a:xfrm>
            <a:off x="8739117" y="5932653"/>
            <a:ext cx="684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2</a:t>
            </a:r>
            <a:endParaRPr kumimoji="1" lang="ja-JP" altLang="en-US" sz="5400" b="1" dirty="0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E31B116D-105C-40A6-9191-617EB93A0FB0}"/>
              </a:ext>
            </a:extLst>
          </p:cNvPr>
          <p:cNvSpPr txBox="1"/>
          <p:nvPr/>
        </p:nvSpPr>
        <p:spPr>
          <a:xfrm>
            <a:off x="102539" y="3439726"/>
            <a:ext cx="5518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対応する長さの比は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709B6CEB-051B-4B2F-A5CA-6148661CB62B}"/>
              </a:ext>
            </a:extLst>
          </p:cNvPr>
          <p:cNvSpPr txBox="1"/>
          <p:nvPr/>
        </p:nvSpPr>
        <p:spPr>
          <a:xfrm>
            <a:off x="532637" y="173654"/>
            <a:ext cx="9959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形が同じ</a:t>
            </a:r>
            <a:r>
              <a:rPr lang="ja-JP" altLang="en-US" sz="4400" b="1" dirty="0"/>
              <a:t>三角形につて調べましょう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65212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2" grpId="0" animBg="1"/>
      <p:bldP spid="48" grpId="0" animBg="1"/>
      <p:bldP spid="49" grpId="0"/>
      <p:bldP spid="50" grpId="0"/>
      <p:bldP spid="61" grpId="0" animBg="1"/>
      <p:bldP spid="63" grpId="0" animBg="1"/>
      <p:bldP spid="65" grpId="0" animBg="1"/>
      <p:bldP spid="66" grpId="0" animBg="1"/>
      <p:bldP spid="67" grpId="0"/>
      <p:bldP spid="70" grpId="0" animBg="1"/>
      <p:bldP spid="71" grpId="0" animBg="1"/>
      <p:bldP spid="72" grpId="0"/>
      <p:bldP spid="73" grpId="0" animBg="1"/>
      <p:bldP spid="74" grpId="0" animBg="1"/>
      <p:bldP spid="75" grpId="0"/>
      <p:bldP spid="76" grpId="0" animBg="1"/>
      <p:bldP spid="77" grpId="0" animBg="1"/>
      <p:bldP spid="78" grpId="0"/>
      <p:bldP spid="58" grpId="0" animBg="1"/>
      <p:bldP spid="59" grpId="0" animBg="1"/>
      <p:bldP spid="60" grpId="0"/>
      <p:bldP spid="69" grpId="0"/>
      <p:bldP spid="83" grpId="0"/>
      <p:bldP spid="84" grpId="0"/>
      <p:bldP spid="91" grpId="0" animBg="1"/>
      <p:bldP spid="92" grpId="0" animBg="1"/>
      <p:bldP spid="93" grpId="0"/>
      <p:bldP spid="94" grpId="0"/>
      <p:bldP spid="95" grpId="0"/>
      <p:bldP spid="96" grpId="0"/>
      <p:bldP spid="103" grpId="0" animBg="1"/>
      <p:bldP spid="104" grpId="0" animBg="1"/>
      <p:bldP spid="105" grpId="0"/>
      <p:bldP spid="106" grpId="0"/>
      <p:bldP spid="107" grpId="0"/>
      <p:bldP spid="108" grpId="0"/>
      <p:bldP spid="7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314AE39-7D8D-4075-A71D-80C38230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959" y="3018055"/>
            <a:ext cx="1965960" cy="12446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DBD7691-99DD-4542-A9D9-670D64EDA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368" y="2203464"/>
            <a:ext cx="3886200" cy="2453640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A349705F-8D79-4C52-8CE7-CF9D45A91DB1}"/>
              </a:ext>
            </a:extLst>
          </p:cNvPr>
          <p:cNvCxnSpPr>
            <a:cxnSpLocks/>
          </p:cNvCxnSpPr>
          <p:nvPr/>
        </p:nvCxnSpPr>
        <p:spPr>
          <a:xfrm flipV="1">
            <a:off x="2534529" y="3018055"/>
            <a:ext cx="698410" cy="96046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二等辺三角形 7">
            <a:extLst>
              <a:ext uri="{FF2B5EF4-FFF2-40B4-BE49-F238E27FC236}">
                <a16:creationId xmlns:a16="http://schemas.microsoft.com/office/drawing/2014/main" id="{607929DD-AD9D-495F-9D5D-6484681B50F7}"/>
              </a:ext>
            </a:extLst>
          </p:cNvPr>
          <p:cNvSpPr/>
          <p:nvPr/>
        </p:nvSpPr>
        <p:spPr>
          <a:xfrm>
            <a:off x="2541394" y="3068294"/>
            <a:ext cx="1383090" cy="914400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9EF5BC78-C0F1-42A8-B374-070B0FDA817B}"/>
              </a:ext>
            </a:extLst>
          </p:cNvPr>
          <p:cNvSpPr/>
          <p:nvPr/>
        </p:nvSpPr>
        <p:spPr>
          <a:xfrm>
            <a:off x="7107531" y="2230291"/>
            <a:ext cx="2860199" cy="1890959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A05367E-CEDB-494C-BE84-0C68C6A5DB13}"/>
              </a:ext>
            </a:extLst>
          </p:cNvPr>
          <p:cNvCxnSpPr>
            <a:cxnSpLocks/>
          </p:cNvCxnSpPr>
          <p:nvPr/>
        </p:nvCxnSpPr>
        <p:spPr>
          <a:xfrm flipV="1">
            <a:off x="2532602" y="3041976"/>
            <a:ext cx="707607" cy="9495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5CF6B12-DA9E-42F2-B0C5-E7538B89EA53}"/>
              </a:ext>
            </a:extLst>
          </p:cNvPr>
          <p:cNvCxnSpPr>
            <a:cxnSpLocks/>
          </p:cNvCxnSpPr>
          <p:nvPr/>
        </p:nvCxnSpPr>
        <p:spPr>
          <a:xfrm flipV="1">
            <a:off x="7107977" y="3152974"/>
            <a:ext cx="707607" cy="9495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9B6B8D44-A006-42DE-A233-0A75EFBD577D}"/>
              </a:ext>
            </a:extLst>
          </p:cNvPr>
          <p:cNvCxnSpPr>
            <a:cxnSpLocks/>
          </p:cNvCxnSpPr>
          <p:nvPr/>
        </p:nvCxnSpPr>
        <p:spPr>
          <a:xfrm flipV="1">
            <a:off x="7831277" y="2203464"/>
            <a:ext cx="707607" cy="9495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8E4FBD9-254F-40BC-A799-0367CFAAD00A}"/>
              </a:ext>
            </a:extLst>
          </p:cNvPr>
          <p:cNvCxnSpPr>
            <a:stCxn id="8" idx="2"/>
            <a:endCxn id="8" idx="4"/>
          </p:cNvCxnSpPr>
          <p:nvPr/>
        </p:nvCxnSpPr>
        <p:spPr>
          <a:xfrm>
            <a:off x="2541394" y="3982694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AA9A8B6-0FCD-40D1-AB54-72941B0EA75A}"/>
              </a:ext>
            </a:extLst>
          </p:cNvPr>
          <p:cNvCxnSpPr/>
          <p:nvPr/>
        </p:nvCxnSpPr>
        <p:spPr>
          <a:xfrm>
            <a:off x="7114916" y="4130042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03213AD0-D55E-4A6B-9822-531A47057BC8}"/>
              </a:ext>
            </a:extLst>
          </p:cNvPr>
          <p:cNvCxnSpPr/>
          <p:nvPr/>
        </p:nvCxnSpPr>
        <p:spPr>
          <a:xfrm>
            <a:off x="8556468" y="4128356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5AE1B34-9658-4E12-8DC7-BC02FCC3C1F6}"/>
              </a:ext>
            </a:extLst>
          </p:cNvPr>
          <p:cNvCxnSpPr>
            <a:cxnSpLocks/>
            <a:stCxn id="8" idx="4"/>
          </p:cNvCxnSpPr>
          <p:nvPr/>
        </p:nvCxnSpPr>
        <p:spPr>
          <a:xfrm flipH="1" flipV="1">
            <a:off x="3215866" y="3039704"/>
            <a:ext cx="708618" cy="94299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F27F68DA-7E08-4ACE-8842-EF05C53664DF}"/>
              </a:ext>
            </a:extLst>
          </p:cNvPr>
          <p:cNvCxnSpPr>
            <a:cxnSpLocks/>
          </p:cNvCxnSpPr>
          <p:nvPr/>
        </p:nvCxnSpPr>
        <p:spPr>
          <a:xfrm flipH="1" flipV="1">
            <a:off x="9252820" y="3180533"/>
            <a:ext cx="718824" cy="9360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09638E5F-F59B-48C4-A6F2-E4F4B4D5D55B}"/>
              </a:ext>
            </a:extLst>
          </p:cNvPr>
          <p:cNvCxnSpPr>
            <a:cxnSpLocks/>
            <a:stCxn id="17" idx="5"/>
          </p:cNvCxnSpPr>
          <p:nvPr/>
        </p:nvCxnSpPr>
        <p:spPr>
          <a:xfrm flipH="1" flipV="1">
            <a:off x="8535014" y="2212257"/>
            <a:ext cx="717666" cy="96351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22DEAB9-EECB-4E55-8A64-B19B54064041}"/>
              </a:ext>
            </a:extLst>
          </p:cNvPr>
          <p:cNvSpPr txBox="1"/>
          <p:nvPr/>
        </p:nvSpPr>
        <p:spPr>
          <a:xfrm>
            <a:off x="2960921" y="2512253"/>
            <a:ext cx="50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AE84575-3E17-47A1-9B9E-79290DBB9EF8}"/>
              </a:ext>
            </a:extLst>
          </p:cNvPr>
          <p:cNvSpPr txBox="1"/>
          <p:nvPr/>
        </p:nvSpPr>
        <p:spPr>
          <a:xfrm>
            <a:off x="2039590" y="3721134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50DF6ED-61C3-4887-A89D-5E85F17212A1}"/>
              </a:ext>
            </a:extLst>
          </p:cNvPr>
          <p:cNvSpPr txBox="1"/>
          <p:nvPr/>
        </p:nvSpPr>
        <p:spPr>
          <a:xfrm>
            <a:off x="3897536" y="3741126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F46C829-0960-49BE-AEA9-F4A65B39D401}"/>
              </a:ext>
            </a:extLst>
          </p:cNvPr>
          <p:cNvSpPr txBox="1"/>
          <p:nvPr/>
        </p:nvSpPr>
        <p:spPr>
          <a:xfrm>
            <a:off x="8284310" y="1667463"/>
            <a:ext cx="540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D</a:t>
            </a:r>
            <a:endParaRPr kumimoji="1" lang="ja-JP" altLang="en-US" sz="36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B2CA12B-372B-41C6-B330-7CBF3963D9AC}"/>
              </a:ext>
            </a:extLst>
          </p:cNvPr>
          <p:cNvSpPr txBox="1"/>
          <p:nvPr/>
        </p:nvSpPr>
        <p:spPr>
          <a:xfrm>
            <a:off x="6613562" y="3837113"/>
            <a:ext cx="484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E</a:t>
            </a:r>
            <a:endParaRPr kumimoji="1" lang="ja-JP" altLang="en-US" sz="36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4AA4E7D-436F-4442-BAA5-022CDF94D548}"/>
              </a:ext>
            </a:extLst>
          </p:cNvPr>
          <p:cNvSpPr txBox="1"/>
          <p:nvPr/>
        </p:nvSpPr>
        <p:spPr>
          <a:xfrm>
            <a:off x="9967730" y="3850081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F</a:t>
            </a:r>
            <a:endParaRPr kumimoji="1" lang="ja-JP" altLang="en-US" sz="3600" b="1" dirty="0"/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9798F7CD-94A7-4E96-8D42-9F7F21567AD6}"/>
              </a:ext>
            </a:extLst>
          </p:cNvPr>
          <p:cNvGrpSpPr/>
          <p:nvPr/>
        </p:nvGrpSpPr>
        <p:grpSpPr>
          <a:xfrm>
            <a:off x="1722628" y="2287013"/>
            <a:ext cx="595035" cy="584775"/>
            <a:chOff x="1756757" y="1926761"/>
            <a:chExt cx="595035" cy="584775"/>
          </a:xfrm>
        </p:grpSpPr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95DB2B59-A72C-4748-94E2-3D7A6B506856}"/>
                </a:ext>
              </a:extLst>
            </p:cNvPr>
            <p:cNvSpPr txBox="1"/>
            <p:nvPr/>
          </p:nvSpPr>
          <p:spPr>
            <a:xfrm>
              <a:off x="1756757" y="192676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あ</a:t>
              </a:r>
            </a:p>
          </p:txBody>
        </p:sp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675BDF69-AEE3-4426-9E79-A42CAD186B1C}"/>
                </a:ext>
              </a:extLst>
            </p:cNvPr>
            <p:cNvSpPr/>
            <p:nvPr/>
          </p:nvSpPr>
          <p:spPr>
            <a:xfrm>
              <a:off x="1779948" y="1984284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6266206E-1CA5-4DC7-B241-2953CA28DAC1}"/>
              </a:ext>
            </a:extLst>
          </p:cNvPr>
          <p:cNvGrpSpPr/>
          <p:nvPr/>
        </p:nvGrpSpPr>
        <p:grpSpPr>
          <a:xfrm>
            <a:off x="5855926" y="2336669"/>
            <a:ext cx="595035" cy="584775"/>
            <a:chOff x="8251715" y="3105833"/>
            <a:chExt cx="595035" cy="584775"/>
          </a:xfrm>
        </p:grpSpPr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08116DDF-5495-4E71-986D-6BE6566BDFE1}"/>
                </a:ext>
              </a:extLst>
            </p:cNvPr>
            <p:cNvSpPr txBox="1"/>
            <p:nvPr/>
          </p:nvSpPr>
          <p:spPr>
            <a:xfrm>
              <a:off x="8251715" y="3105833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え</a:t>
              </a:r>
            </a:p>
          </p:txBody>
        </p: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78DC4E47-05F7-4739-A1D8-0C304618742C}"/>
                </a:ext>
              </a:extLst>
            </p:cNvPr>
            <p:cNvSpPr/>
            <p:nvPr/>
          </p:nvSpPr>
          <p:spPr>
            <a:xfrm>
              <a:off x="8298331" y="3115382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円弧 1">
            <a:extLst>
              <a:ext uri="{FF2B5EF4-FFF2-40B4-BE49-F238E27FC236}">
                <a16:creationId xmlns:a16="http://schemas.microsoft.com/office/drawing/2014/main" id="{74789870-BF42-4786-9382-16D1EA8EEC2D}"/>
              </a:ext>
            </a:extLst>
          </p:cNvPr>
          <p:cNvSpPr/>
          <p:nvPr/>
        </p:nvSpPr>
        <p:spPr>
          <a:xfrm rot="18789265">
            <a:off x="2519856" y="3164359"/>
            <a:ext cx="809915" cy="384962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弧 47">
            <a:extLst>
              <a:ext uri="{FF2B5EF4-FFF2-40B4-BE49-F238E27FC236}">
                <a16:creationId xmlns:a16="http://schemas.microsoft.com/office/drawing/2014/main" id="{7679D1EF-FAA7-4FBE-8569-2EE58025E7FA}"/>
              </a:ext>
            </a:extLst>
          </p:cNvPr>
          <p:cNvSpPr/>
          <p:nvPr/>
        </p:nvSpPr>
        <p:spPr>
          <a:xfrm rot="19074857" flipH="1">
            <a:off x="2443837" y="3387643"/>
            <a:ext cx="763886" cy="71037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F04A8B4-3530-4332-8C6B-3C541008880B}"/>
              </a:ext>
            </a:extLst>
          </p:cNvPr>
          <p:cNvSpPr txBox="1"/>
          <p:nvPr/>
        </p:nvSpPr>
        <p:spPr>
          <a:xfrm rot="18937716">
            <a:off x="2406835" y="306382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/>
              <a:t>５</a:t>
            </a:r>
            <a:endParaRPr kumimoji="1" lang="ja-JP" altLang="en-US" sz="3200" b="1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1B708B7-13D9-4ACF-A2F4-04FD8D3B831B}"/>
              </a:ext>
            </a:extLst>
          </p:cNvPr>
          <p:cNvSpPr txBox="1"/>
          <p:nvPr/>
        </p:nvSpPr>
        <p:spPr>
          <a:xfrm rot="18937716">
            <a:off x="7132280" y="2621824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10</a:t>
            </a:r>
            <a:endParaRPr kumimoji="1" lang="ja-JP" altLang="en-US" sz="3200" b="1" dirty="0"/>
          </a:p>
        </p:txBody>
      </p:sp>
      <p:sp>
        <p:nvSpPr>
          <p:cNvPr id="61" name="円弧 60">
            <a:extLst>
              <a:ext uri="{FF2B5EF4-FFF2-40B4-BE49-F238E27FC236}">
                <a16:creationId xmlns:a16="http://schemas.microsoft.com/office/drawing/2014/main" id="{19E1A7B3-0E5D-4552-82D2-60CB50D226E1}"/>
              </a:ext>
            </a:extLst>
          </p:cNvPr>
          <p:cNvSpPr/>
          <p:nvPr/>
        </p:nvSpPr>
        <p:spPr>
          <a:xfrm rot="18789265">
            <a:off x="7290599" y="2422470"/>
            <a:ext cx="1452819" cy="69328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弧 62">
            <a:extLst>
              <a:ext uri="{FF2B5EF4-FFF2-40B4-BE49-F238E27FC236}">
                <a16:creationId xmlns:a16="http://schemas.microsoft.com/office/drawing/2014/main" id="{AA7BBFB0-1172-40CE-A698-45019E1612C0}"/>
              </a:ext>
            </a:extLst>
          </p:cNvPr>
          <p:cNvSpPr/>
          <p:nvPr/>
        </p:nvSpPr>
        <p:spPr>
          <a:xfrm rot="18407538" flipH="1">
            <a:off x="6846258" y="3221019"/>
            <a:ext cx="1272481" cy="816407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弧 64">
            <a:extLst>
              <a:ext uri="{FF2B5EF4-FFF2-40B4-BE49-F238E27FC236}">
                <a16:creationId xmlns:a16="http://schemas.microsoft.com/office/drawing/2014/main" id="{DCB00D5A-D550-4A75-944A-D97EE753F4FE}"/>
              </a:ext>
            </a:extLst>
          </p:cNvPr>
          <p:cNvSpPr/>
          <p:nvPr/>
        </p:nvSpPr>
        <p:spPr>
          <a:xfrm rot="11973897">
            <a:off x="2534472" y="3912812"/>
            <a:ext cx="809915" cy="384962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弧 65">
            <a:extLst>
              <a:ext uri="{FF2B5EF4-FFF2-40B4-BE49-F238E27FC236}">
                <a16:creationId xmlns:a16="http://schemas.microsoft.com/office/drawing/2014/main" id="{E662835D-9C1C-4C64-963A-849333DFBF42}"/>
              </a:ext>
            </a:extLst>
          </p:cNvPr>
          <p:cNvSpPr/>
          <p:nvPr/>
        </p:nvSpPr>
        <p:spPr>
          <a:xfrm rot="11470700" flipH="1">
            <a:off x="3172250" y="3591514"/>
            <a:ext cx="763886" cy="71037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B824910-3093-433B-87CA-3D6CB2CB268A}"/>
              </a:ext>
            </a:extLst>
          </p:cNvPr>
          <p:cNvSpPr txBox="1"/>
          <p:nvPr/>
        </p:nvSpPr>
        <p:spPr>
          <a:xfrm>
            <a:off x="2986927" y="3997594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6</a:t>
            </a:r>
            <a:endParaRPr kumimoji="1" lang="ja-JP" altLang="en-US" sz="3200" b="1" dirty="0"/>
          </a:p>
        </p:txBody>
      </p:sp>
      <p:sp>
        <p:nvSpPr>
          <p:cNvPr id="70" name="円弧 69">
            <a:extLst>
              <a:ext uri="{FF2B5EF4-FFF2-40B4-BE49-F238E27FC236}">
                <a16:creationId xmlns:a16="http://schemas.microsoft.com/office/drawing/2014/main" id="{98283ACA-28E8-48A8-A0D4-1C337759010B}"/>
              </a:ext>
            </a:extLst>
          </p:cNvPr>
          <p:cNvSpPr/>
          <p:nvPr/>
        </p:nvSpPr>
        <p:spPr>
          <a:xfrm rot="11455455">
            <a:off x="7070454" y="3956755"/>
            <a:ext cx="1452647" cy="60878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弧 70">
            <a:extLst>
              <a:ext uri="{FF2B5EF4-FFF2-40B4-BE49-F238E27FC236}">
                <a16:creationId xmlns:a16="http://schemas.microsoft.com/office/drawing/2014/main" id="{02800893-9556-4DE3-A236-CB220D0D2016}"/>
              </a:ext>
            </a:extLst>
          </p:cNvPr>
          <p:cNvSpPr/>
          <p:nvPr/>
        </p:nvSpPr>
        <p:spPr>
          <a:xfrm rot="10591251" flipH="1">
            <a:off x="8614012" y="3773955"/>
            <a:ext cx="1350352" cy="799556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88C14A60-DECE-4CD9-A8D4-F38056F0867D}"/>
              </a:ext>
            </a:extLst>
          </p:cNvPr>
          <p:cNvSpPr txBox="1"/>
          <p:nvPr/>
        </p:nvSpPr>
        <p:spPr>
          <a:xfrm>
            <a:off x="8209180" y="4397499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12</a:t>
            </a:r>
            <a:endParaRPr kumimoji="1" lang="ja-JP" altLang="en-US" sz="3200" b="1" dirty="0"/>
          </a:p>
        </p:txBody>
      </p:sp>
      <p:sp>
        <p:nvSpPr>
          <p:cNvPr id="73" name="円弧 72">
            <a:extLst>
              <a:ext uri="{FF2B5EF4-FFF2-40B4-BE49-F238E27FC236}">
                <a16:creationId xmlns:a16="http://schemas.microsoft.com/office/drawing/2014/main" id="{2A5A2294-9C29-4B57-9AE2-2E87A3F2FD84}"/>
              </a:ext>
            </a:extLst>
          </p:cNvPr>
          <p:cNvSpPr/>
          <p:nvPr/>
        </p:nvSpPr>
        <p:spPr>
          <a:xfrm rot="4094165">
            <a:off x="8833738" y="2938464"/>
            <a:ext cx="1626208" cy="837354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弧 73">
            <a:extLst>
              <a:ext uri="{FF2B5EF4-FFF2-40B4-BE49-F238E27FC236}">
                <a16:creationId xmlns:a16="http://schemas.microsoft.com/office/drawing/2014/main" id="{1F232CA8-E3BF-459B-BC8A-C36783329D2A}"/>
              </a:ext>
            </a:extLst>
          </p:cNvPr>
          <p:cNvSpPr/>
          <p:nvPr/>
        </p:nvSpPr>
        <p:spPr>
          <a:xfrm rot="2794854" flipH="1">
            <a:off x="8334064" y="2352591"/>
            <a:ext cx="1499857" cy="816407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258835BC-3667-428B-8557-A8DFEABD285B}"/>
              </a:ext>
            </a:extLst>
          </p:cNvPr>
          <p:cNvSpPr txBox="1"/>
          <p:nvPr/>
        </p:nvSpPr>
        <p:spPr>
          <a:xfrm rot="3110840">
            <a:off x="9346845" y="2555276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10</a:t>
            </a:r>
            <a:endParaRPr kumimoji="1" lang="ja-JP" altLang="en-US" sz="3200" b="1" dirty="0"/>
          </a:p>
        </p:txBody>
      </p:sp>
      <p:sp>
        <p:nvSpPr>
          <p:cNvPr id="76" name="円弧 75">
            <a:extLst>
              <a:ext uri="{FF2B5EF4-FFF2-40B4-BE49-F238E27FC236}">
                <a16:creationId xmlns:a16="http://schemas.microsoft.com/office/drawing/2014/main" id="{62A7D27A-66A5-4675-9B74-5F339AB91427}"/>
              </a:ext>
            </a:extLst>
          </p:cNvPr>
          <p:cNvSpPr/>
          <p:nvPr/>
        </p:nvSpPr>
        <p:spPr>
          <a:xfrm rot="14354473" flipV="1">
            <a:off x="3038895" y="3056578"/>
            <a:ext cx="809915" cy="70510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弧 76">
            <a:extLst>
              <a:ext uri="{FF2B5EF4-FFF2-40B4-BE49-F238E27FC236}">
                <a16:creationId xmlns:a16="http://schemas.microsoft.com/office/drawing/2014/main" id="{0258DCFB-86E3-49DA-BC24-29CE5949343C}"/>
              </a:ext>
            </a:extLst>
          </p:cNvPr>
          <p:cNvSpPr/>
          <p:nvPr/>
        </p:nvSpPr>
        <p:spPr>
          <a:xfrm rot="8409104" flipH="1">
            <a:off x="3302413" y="3409453"/>
            <a:ext cx="763886" cy="71037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D95D70D7-EEC5-41EC-94B8-0E3AB89291CE}"/>
              </a:ext>
            </a:extLst>
          </p:cNvPr>
          <p:cNvSpPr txBox="1"/>
          <p:nvPr/>
        </p:nvSpPr>
        <p:spPr>
          <a:xfrm rot="2819758">
            <a:off x="3568170" y="310577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/>
              <a:t>５</a:t>
            </a:r>
            <a:endParaRPr kumimoji="1" lang="ja-JP" altLang="en-US" sz="3200" b="1" dirty="0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E31B116D-105C-40A6-9191-617EB93A0FB0}"/>
              </a:ext>
            </a:extLst>
          </p:cNvPr>
          <p:cNvSpPr txBox="1"/>
          <p:nvPr/>
        </p:nvSpPr>
        <p:spPr>
          <a:xfrm>
            <a:off x="399963" y="744650"/>
            <a:ext cx="1139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対応する長さの比は，どれも</a:t>
            </a:r>
            <a:r>
              <a:rPr kumimoji="1" lang="en-US" altLang="ja-JP" sz="4400" b="1" dirty="0"/>
              <a:t>1</a:t>
            </a:r>
            <a:r>
              <a:rPr kumimoji="1" lang="ja-JP" altLang="en-US" sz="4400" b="1" dirty="0"/>
              <a:t>：</a:t>
            </a:r>
            <a:r>
              <a:rPr kumimoji="1" lang="en-US" altLang="ja-JP" sz="4400" b="1" dirty="0"/>
              <a:t>2</a:t>
            </a:r>
            <a:r>
              <a:rPr kumimoji="1" lang="ja-JP" altLang="en-US" sz="4400" b="1" dirty="0"/>
              <a:t>で等しい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3295E0BE-C321-4C11-893C-14EB7DB24FF4}"/>
              </a:ext>
            </a:extLst>
          </p:cNvPr>
          <p:cNvSpPr txBox="1"/>
          <p:nvPr/>
        </p:nvSpPr>
        <p:spPr>
          <a:xfrm>
            <a:off x="712777" y="1472376"/>
            <a:ext cx="8369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ほかに等しいところはないかな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13BF0F4-3405-4AB1-AB07-1F593C7C8307}"/>
              </a:ext>
            </a:extLst>
          </p:cNvPr>
          <p:cNvSpPr txBox="1"/>
          <p:nvPr/>
        </p:nvSpPr>
        <p:spPr>
          <a:xfrm>
            <a:off x="311918" y="4881989"/>
            <a:ext cx="5034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対応する角</a:t>
            </a:r>
            <a:r>
              <a:rPr kumimoji="1" lang="en-US" altLang="ja-JP" sz="4400" b="1" dirty="0"/>
              <a:t>A</a:t>
            </a:r>
            <a:r>
              <a:rPr kumimoji="1" lang="ja-JP" altLang="en-US" sz="4400" b="1" dirty="0"/>
              <a:t>と角</a:t>
            </a:r>
            <a:r>
              <a:rPr kumimoji="1" lang="en-US" altLang="ja-JP" sz="4400" b="1" dirty="0"/>
              <a:t>D</a:t>
            </a:r>
            <a:endParaRPr kumimoji="1" lang="ja-JP" altLang="en-US" sz="44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E63B9ECC-BC56-4068-B399-79919092EBEA}"/>
              </a:ext>
            </a:extLst>
          </p:cNvPr>
          <p:cNvSpPr txBox="1"/>
          <p:nvPr/>
        </p:nvSpPr>
        <p:spPr>
          <a:xfrm>
            <a:off x="7368259" y="4899249"/>
            <a:ext cx="1446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74</a:t>
            </a:r>
            <a:r>
              <a:rPr kumimoji="1" lang="en-US" altLang="ja-JP" sz="4400" b="1" dirty="0"/>
              <a:t>°</a:t>
            </a:r>
            <a:endParaRPr kumimoji="1" lang="ja-JP" altLang="en-US" sz="440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506FDFD2-7190-4D11-A728-12044D52CA56}"/>
              </a:ext>
            </a:extLst>
          </p:cNvPr>
          <p:cNvSpPr txBox="1"/>
          <p:nvPr/>
        </p:nvSpPr>
        <p:spPr>
          <a:xfrm>
            <a:off x="6324686" y="4907879"/>
            <a:ext cx="1170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角</a:t>
            </a:r>
            <a:r>
              <a:rPr kumimoji="1" lang="en-US" altLang="ja-JP" sz="4400" b="1" dirty="0"/>
              <a:t>A</a:t>
            </a:r>
            <a:endParaRPr kumimoji="1" lang="ja-JP" altLang="en-US" sz="4400" b="1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925EA4E-B088-4D0A-A728-B5C1B6ECEEDC}"/>
              </a:ext>
            </a:extLst>
          </p:cNvPr>
          <p:cNvSpPr txBox="1"/>
          <p:nvPr/>
        </p:nvSpPr>
        <p:spPr>
          <a:xfrm>
            <a:off x="9895979" y="4881989"/>
            <a:ext cx="1446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74</a:t>
            </a:r>
            <a:r>
              <a:rPr kumimoji="1" lang="en-US" altLang="ja-JP" sz="4400" b="1" dirty="0"/>
              <a:t>°</a:t>
            </a:r>
            <a:endParaRPr kumimoji="1" lang="ja-JP" altLang="en-US" sz="4400" b="1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3554A656-4C03-45A4-B6E4-B2C38D0B0162}"/>
              </a:ext>
            </a:extLst>
          </p:cNvPr>
          <p:cNvSpPr txBox="1"/>
          <p:nvPr/>
        </p:nvSpPr>
        <p:spPr>
          <a:xfrm>
            <a:off x="8777139" y="4890619"/>
            <a:ext cx="1280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角</a:t>
            </a:r>
            <a:r>
              <a:rPr lang="en-US" altLang="ja-JP" sz="4400" b="1" dirty="0"/>
              <a:t>D</a:t>
            </a:r>
            <a:endParaRPr kumimoji="1" lang="ja-JP" altLang="en-US" sz="4400" b="1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C259F5B-7522-4CBE-8A61-211D9162FD64}"/>
              </a:ext>
            </a:extLst>
          </p:cNvPr>
          <p:cNvSpPr txBox="1"/>
          <p:nvPr/>
        </p:nvSpPr>
        <p:spPr>
          <a:xfrm>
            <a:off x="8100335" y="4890618"/>
            <a:ext cx="769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＝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227289FB-E13F-4A13-9C06-B9210E8F438E}"/>
              </a:ext>
            </a:extLst>
          </p:cNvPr>
          <p:cNvSpPr txBox="1"/>
          <p:nvPr/>
        </p:nvSpPr>
        <p:spPr>
          <a:xfrm>
            <a:off x="354277" y="5478211"/>
            <a:ext cx="5193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対応する角</a:t>
            </a:r>
            <a:r>
              <a:rPr lang="en-US" altLang="ja-JP" sz="4400" b="1" dirty="0"/>
              <a:t>B</a:t>
            </a:r>
            <a:r>
              <a:rPr kumimoji="1" lang="ja-JP" altLang="en-US" sz="4400" b="1" dirty="0"/>
              <a:t>と角</a:t>
            </a:r>
            <a:r>
              <a:rPr lang="en-US" altLang="ja-JP" sz="4400" b="1" dirty="0"/>
              <a:t>E</a:t>
            </a:r>
            <a:endParaRPr kumimoji="1" lang="ja-JP" altLang="en-US" sz="4400" b="1" dirty="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935279CF-634E-457E-9711-9188C30069BC}"/>
              </a:ext>
            </a:extLst>
          </p:cNvPr>
          <p:cNvSpPr txBox="1"/>
          <p:nvPr/>
        </p:nvSpPr>
        <p:spPr>
          <a:xfrm>
            <a:off x="7410618" y="5495471"/>
            <a:ext cx="1446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5</a:t>
            </a:r>
            <a:r>
              <a:rPr kumimoji="1" lang="en-US" altLang="ja-JP" sz="4400" b="1" dirty="0"/>
              <a:t>3°</a:t>
            </a:r>
            <a:endParaRPr kumimoji="1" lang="ja-JP" altLang="en-US" sz="4400" b="1" dirty="0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716254B9-9C82-4558-99A1-BFEB6B7BE858}"/>
              </a:ext>
            </a:extLst>
          </p:cNvPr>
          <p:cNvSpPr txBox="1"/>
          <p:nvPr/>
        </p:nvSpPr>
        <p:spPr>
          <a:xfrm>
            <a:off x="6367045" y="5504101"/>
            <a:ext cx="1170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角</a:t>
            </a:r>
            <a:r>
              <a:rPr lang="en-US" altLang="ja-JP" sz="4400" b="1" dirty="0"/>
              <a:t>B</a:t>
            </a:r>
            <a:endParaRPr kumimoji="1" lang="ja-JP" altLang="en-US" sz="4400" b="1" dirty="0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C0B0EA4A-D7E3-42CF-AA07-7F8D547AEEAC}"/>
              </a:ext>
            </a:extLst>
          </p:cNvPr>
          <p:cNvSpPr txBox="1"/>
          <p:nvPr/>
        </p:nvSpPr>
        <p:spPr>
          <a:xfrm>
            <a:off x="9938338" y="5478211"/>
            <a:ext cx="1446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53°</a:t>
            </a:r>
            <a:endParaRPr kumimoji="1" lang="ja-JP" altLang="en-US" sz="4400" b="1" dirty="0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A1F5F67F-81AD-4173-A8A8-A16391813000}"/>
              </a:ext>
            </a:extLst>
          </p:cNvPr>
          <p:cNvSpPr txBox="1"/>
          <p:nvPr/>
        </p:nvSpPr>
        <p:spPr>
          <a:xfrm>
            <a:off x="8819498" y="5486841"/>
            <a:ext cx="1280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角</a:t>
            </a:r>
            <a:r>
              <a:rPr kumimoji="1" lang="en-US" altLang="ja-JP" sz="4400" b="1" dirty="0"/>
              <a:t>E</a:t>
            </a:r>
            <a:endParaRPr kumimoji="1" lang="ja-JP" altLang="en-US" sz="4400" b="1" dirty="0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9954A8AC-9A45-4089-A5BD-849E5B1C83A6}"/>
              </a:ext>
            </a:extLst>
          </p:cNvPr>
          <p:cNvSpPr txBox="1"/>
          <p:nvPr/>
        </p:nvSpPr>
        <p:spPr>
          <a:xfrm>
            <a:off x="8142694" y="5486840"/>
            <a:ext cx="769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＝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9299765A-A086-4203-BFE4-F9455846D13E}"/>
              </a:ext>
            </a:extLst>
          </p:cNvPr>
          <p:cNvSpPr txBox="1"/>
          <p:nvPr/>
        </p:nvSpPr>
        <p:spPr>
          <a:xfrm>
            <a:off x="383669" y="6083061"/>
            <a:ext cx="5206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対応する角</a:t>
            </a:r>
            <a:r>
              <a:rPr lang="en-US" altLang="ja-JP" sz="4400" b="1" dirty="0"/>
              <a:t>C</a:t>
            </a:r>
            <a:r>
              <a:rPr kumimoji="1" lang="ja-JP" altLang="en-US" sz="4400" b="1" dirty="0"/>
              <a:t>と角</a:t>
            </a:r>
            <a:r>
              <a:rPr lang="en-US" altLang="ja-JP" sz="4400" b="1" dirty="0"/>
              <a:t>F</a:t>
            </a:r>
            <a:endParaRPr kumimoji="1" lang="ja-JP" altLang="en-US" sz="4400" b="1" dirty="0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ED0F2F1B-26B9-43F6-A1B1-8FC663D9FB3B}"/>
              </a:ext>
            </a:extLst>
          </p:cNvPr>
          <p:cNvSpPr txBox="1"/>
          <p:nvPr/>
        </p:nvSpPr>
        <p:spPr>
          <a:xfrm>
            <a:off x="7440010" y="6100321"/>
            <a:ext cx="1446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53°</a:t>
            </a:r>
            <a:endParaRPr kumimoji="1" lang="ja-JP" altLang="en-US" sz="4400" b="1" dirty="0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027974DC-CAB1-456A-BF82-D56C10AECFA7}"/>
              </a:ext>
            </a:extLst>
          </p:cNvPr>
          <p:cNvSpPr txBox="1"/>
          <p:nvPr/>
        </p:nvSpPr>
        <p:spPr>
          <a:xfrm>
            <a:off x="6396437" y="6108951"/>
            <a:ext cx="1170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角</a:t>
            </a:r>
            <a:r>
              <a:rPr kumimoji="1" lang="en-US" altLang="ja-JP" sz="4400" b="1" dirty="0"/>
              <a:t>A</a:t>
            </a:r>
            <a:endParaRPr kumimoji="1" lang="ja-JP" altLang="en-US" sz="4400" b="1" dirty="0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C4644B8A-8AED-454B-B398-0CE249194AB8}"/>
              </a:ext>
            </a:extLst>
          </p:cNvPr>
          <p:cNvSpPr txBox="1"/>
          <p:nvPr/>
        </p:nvSpPr>
        <p:spPr>
          <a:xfrm>
            <a:off x="9967730" y="6083061"/>
            <a:ext cx="1446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53°</a:t>
            </a:r>
            <a:endParaRPr kumimoji="1" lang="ja-JP" altLang="en-US" sz="4400" b="1" dirty="0"/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F1F8CA7A-14EF-43BA-A5E0-2065294F98DB}"/>
              </a:ext>
            </a:extLst>
          </p:cNvPr>
          <p:cNvSpPr txBox="1"/>
          <p:nvPr/>
        </p:nvSpPr>
        <p:spPr>
          <a:xfrm>
            <a:off x="8848890" y="6091691"/>
            <a:ext cx="1280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角</a:t>
            </a:r>
            <a:r>
              <a:rPr lang="en-US" altLang="ja-JP" sz="4400" b="1" dirty="0"/>
              <a:t>D</a:t>
            </a:r>
            <a:endParaRPr kumimoji="1" lang="ja-JP" altLang="en-US" sz="4400" b="1" dirty="0"/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A50D3890-CC41-486D-9A4F-59521BDCDA79}"/>
              </a:ext>
            </a:extLst>
          </p:cNvPr>
          <p:cNvSpPr txBox="1"/>
          <p:nvPr/>
        </p:nvSpPr>
        <p:spPr>
          <a:xfrm>
            <a:off x="8172086" y="6091690"/>
            <a:ext cx="769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＝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4E8D8F97-459B-4236-9998-C725BA203DF4}"/>
              </a:ext>
            </a:extLst>
          </p:cNvPr>
          <p:cNvSpPr txBox="1"/>
          <p:nvPr/>
        </p:nvSpPr>
        <p:spPr>
          <a:xfrm>
            <a:off x="383669" y="-24295"/>
            <a:ext cx="9959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形が同じ</a:t>
            </a:r>
            <a:r>
              <a:rPr lang="ja-JP" altLang="en-US" sz="4400" b="1" dirty="0"/>
              <a:t>三角形につて調べましょう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4811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37" grpId="0"/>
      <p:bldP spid="38" grpId="0"/>
      <p:bldP spid="39" grpId="0"/>
      <p:bldP spid="40" grpId="0"/>
      <p:bldP spid="41" grpId="0"/>
      <p:bldP spid="42" grpId="0"/>
      <p:bldP spid="2" grpId="0" animBg="1"/>
      <p:bldP spid="48" grpId="0" animBg="1"/>
      <p:bldP spid="49" grpId="0"/>
      <p:bldP spid="50" grpId="0"/>
      <p:bldP spid="61" grpId="0" animBg="1"/>
      <p:bldP spid="63" grpId="0" animBg="1"/>
      <p:bldP spid="65" grpId="0" animBg="1"/>
      <p:bldP spid="66" grpId="0" animBg="1"/>
      <p:bldP spid="67" grpId="0"/>
      <p:bldP spid="70" grpId="0" animBg="1"/>
      <p:bldP spid="71" grpId="0" animBg="1"/>
      <p:bldP spid="72" grpId="0"/>
      <p:bldP spid="73" grpId="0" animBg="1"/>
      <p:bldP spid="74" grpId="0" animBg="1"/>
      <p:bldP spid="75" grpId="0"/>
      <p:bldP spid="76" grpId="0" animBg="1"/>
      <p:bldP spid="77" grpId="0" animBg="1"/>
      <p:bldP spid="78" grpId="0"/>
      <p:bldP spid="108" grpId="0"/>
      <p:bldP spid="80" grpId="0"/>
      <p:bldP spid="55" grpId="0"/>
      <p:bldP spid="56" grpId="0"/>
      <p:bldP spid="57" grpId="0"/>
      <p:bldP spid="58" grpId="0"/>
      <p:bldP spid="59" grpId="0"/>
      <p:bldP spid="60" grpId="0"/>
      <p:bldP spid="69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80C892-9C0A-4DFD-8E09-F6855E927020}"/>
              </a:ext>
            </a:extLst>
          </p:cNvPr>
          <p:cNvSpPr txBox="1"/>
          <p:nvPr/>
        </p:nvSpPr>
        <p:spPr>
          <a:xfrm>
            <a:off x="418340" y="22133"/>
            <a:ext cx="3934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形が同じって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DC5E1A-6378-4736-9424-F9C471F2954E}"/>
              </a:ext>
            </a:extLst>
          </p:cNvPr>
          <p:cNvSpPr txBox="1"/>
          <p:nvPr/>
        </p:nvSpPr>
        <p:spPr>
          <a:xfrm>
            <a:off x="4044434" y="22132"/>
            <a:ext cx="3934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どういうこと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4804520-147E-4287-8A21-391338595009}"/>
              </a:ext>
            </a:extLst>
          </p:cNvPr>
          <p:cNvSpPr txBox="1"/>
          <p:nvPr/>
        </p:nvSpPr>
        <p:spPr>
          <a:xfrm>
            <a:off x="548026" y="841991"/>
            <a:ext cx="4639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㋐ </a:t>
            </a:r>
            <a:r>
              <a:rPr kumimoji="1" lang="ja-JP" altLang="en-US" sz="4000" b="1" dirty="0"/>
              <a:t>面積が等しい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1C4DFF-712F-4676-A77C-674763931AB6}"/>
              </a:ext>
            </a:extLst>
          </p:cNvPr>
          <p:cNvSpPr txBox="1"/>
          <p:nvPr/>
        </p:nvSpPr>
        <p:spPr>
          <a:xfrm>
            <a:off x="508460" y="1637657"/>
            <a:ext cx="515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㋒</a:t>
            </a:r>
            <a:r>
              <a:rPr lang="ja-JP" altLang="en-US" sz="4000" b="1" dirty="0"/>
              <a:t> </a:t>
            </a:r>
            <a:r>
              <a:rPr kumimoji="1" lang="ja-JP" altLang="en-US" sz="4000" b="1" dirty="0"/>
              <a:t>対応する長さの</a:t>
            </a:r>
            <a:endParaRPr kumimoji="1" lang="en-US" altLang="ja-JP" sz="4000" b="1" dirty="0"/>
          </a:p>
          <a:p>
            <a:r>
              <a:rPr lang="en-US" altLang="ja-JP" sz="4000" b="1" dirty="0"/>
              <a:t>   </a:t>
            </a:r>
            <a:r>
              <a:rPr kumimoji="1" lang="ja-JP" altLang="en-US" sz="4000" b="1" dirty="0"/>
              <a:t>比が等しい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129B4E-B7C9-4F91-97DD-A0232BFE4076}"/>
              </a:ext>
            </a:extLst>
          </p:cNvPr>
          <p:cNvSpPr txBox="1"/>
          <p:nvPr/>
        </p:nvSpPr>
        <p:spPr>
          <a:xfrm>
            <a:off x="508460" y="3023823"/>
            <a:ext cx="515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㋔</a:t>
            </a:r>
            <a:r>
              <a:rPr lang="ja-JP" altLang="en-US" sz="4000" b="1" dirty="0"/>
              <a:t>  </a:t>
            </a:r>
            <a:r>
              <a:rPr kumimoji="1" lang="ja-JP" altLang="en-US" sz="4000" b="1" dirty="0"/>
              <a:t>対応する角</a:t>
            </a:r>
            <a:r>
              <a:rPr lang="ja-JP" altLang="en-US" sz="4000" b="1" dirty="0"/>
              <a:t>の</a:t>
            </a:r>
            <a:endParaRPr lang="en-US" altLang="ja-JP" sz="4000" b="1" dirty="0"/>
          </a:p>
          <a:p>
            <a:r>
              <a:rPr lang="ja-JP" altLang="en-US" sz="4000" b="1" dirty="0"/>
              <a:t>　 大きさ</a:t>
            </a:r>
            <a:r>
              <a:rPr kumimoji="1" lang="ja-JP" altLang="en-US" sz="4000" b="1" dirty="0"/>
              <a:t>が等しい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8ECE827-CE17-411B-83D2-0D7F9A294390}"/>
              </a:ext>
            </a:extLst>
          </p:cNvPr>
          <p:cNvSpPr txBox="1"/>
          <p:nvPr/>
        </p:nvSpPr>
        <p:spPr>
          <a:xfrm>
            <a:off x="5680967" y="1691432"/>
            <a:ext cx="6359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㋓  対応する長さが同じ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3DE1A5F-50B8-46F8-B1A3-2D2C2C9D734A}"/>
              </a:ext>
            </a:extLst>
          </p:cNvPr>
          <p:cNvSpPr txBox="1"/>
          <p:nvPr/>
        </p:nvSpPr>
        <p:spPr>
          <a:xfrm>
            <a:off x="5680967" y="2529844"/>
            <a:ext cx="6178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㋕</a:t>
            </a:r>
            <a:r>
              <a:rPr lang="ja-JP" altLang="en-US" sz="4000" b="1" dirty="0"/>
              <a:t>   </a:t>
            </a:r>
            <a:r>
              <a:rPr kumimoji="1" lang="ja-JP" altLang="en-US" sz="4000" b="1" dirty="0"/>
              <a:t>対応する角</a:t>
            </a:r>
            <a:r>
              <a:rPr lang="ja-JP" altLang="en-US" sz="4000" b="1" dirty="0"/>
              <a:t>の</a:t>
            </a:r>
            <a:endParaRPr kumimoji="1" lang="en-US" altLang="ja-JP" sz="4000" b="1" dirty="0"/>
          </a:p>
          <a:p>
            <a:r>
              <a:rPr lang="ja-JP" altLang="en-US" sz="4000" b="1" dirty="0"/>
              <a:t>　  大きさ</a:t>
            </a:r>
            <a:r>
              <a:rPr kumimoji="1" lang="ja-JP" altLang="en-US" sz="4000" b="1" dirty="0"/>
              <a:t>の比が等しい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09025A1-2690-4BAA-9400-A1451F5F5B4F}"/>
              </a:ext>
            </a:extLst>
          </p:cNvPr>
          <p:cNvSpPr txBox="1"/>
          <p:nvPr/>
        </p:nvSpPr>
        <p:spPr>
          <a:xfrm>
            <a:off x="5666641" y="922788"/>
            <a:ext cx="5862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㋑　面積が</a:t>
            </a:r>
            <a:r>
              <a:rPr kumimoji="1" lang="en-US" altLang="ja-JP" sz="4000" b="1" dirty="0"/>
              <a:t>2</a:t>
            </a:r>
            <a:r>
              <a:rPr kumimoji="1" lang="ja-JP" altLang="en-US" sz="4000" b="1" dirty="0"/>
              <a:t>倍の図形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1A2035C-0952-473D-9ACA-795FFDBF177C}"/>
              </a:ext>
            </a:extLst>
          </p:cNvPr>
          <p:cNvSpPr txBox="1"/>
          <p:nvPr/>
        </p:nvSpPr>
        <p:spPr>
          <a:xfrm>
            <a:off x="873358" y="4975752"/>
            <a:ext cx="50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845290D-BA2E-43C0-8256-54312A75E46E}"/>
              </a:ext>
            </a:extLst>
          </p:cNvPr>
          <p:cNvSpPr txBox="1"/>
          <p:nvPr/>
        </p:nvSpPr>
        <p:spPr>
          <a:xfrm>
            <a:off x="548623" y="6130089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F19BF03-0C97-4E3F-832E-8057BF441DEF}"/>
              </a:ext>
            </a:extLst>
          </p:cNvPr>
          <p:cNvSpPr txBox="1"/>
          <p:nvPr/>
        </p:nvSpPr>
        <p:spPr>
          <a:xfrm>
            <a:off x="2248614" y="6130089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52A809C-C329-42EE-AAA3-D9600A72E40E}"/>
              </a:ext>
            </a:extLst>
          </p:cNvPr>
          <p:cNvSpPr txBox="1"/>
          <p:nvPr/>
        </p:nvSpPr>
        <p:spPr>
          <a:xfrm>
            <a:off x="2490026" y="4897177"/>
            <a:ext cx="540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D</a:t>
            </a:r>
            <a:endParaRPr kumimoji="1" lang="ja-JP" altLang="en-US" sz="360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ECC4873-25D9-407C-AC5C-DF7DE781F16C}"/>
              </a:ext>
            </a:extLst>
          </p:cNvPr>
          <p:cNvSpPr txBox="1"/>
          <p:nvPr/>
        </p:nvSpPr>
        <p:spPr>
          <a:xfrm>
            <a:off x="3480523" y="4317292"/>
            <a:ext cx="484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E</a:t>
            </a:r>
            <a:endParaRPr kumimoji="1" lang="ja-JP" altLang="en-US" sz="3600" b="1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6840EAA-138C-4048-86FD-761E5F934751}"/>
              </a:ext>
            </a:extLst>
          </p:cNvPr>
          <p:cNvSpPr txBox="1"/>
          <p:nvPr/>
        </p:nvSpPr>
        <p:spPr>
          <a:xfrm>
            <a:off x="3106909" y="6234357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F</a:t>
            </a:r>
            <a:endParaRPr kumimoji="1" lang="ja-JP" altLang="en-US" sz="36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72A0D8C-2CED-4852-96E7-67A236AEED92}"/>
              </a:ext>
            </a:extLst>
          </p:cNvPr>
          <p:cNvSpPr txBox="1"/>
          <p:nvPr/>
        </p:nvSpPr>
        <p:spPr>
          <a:xfrm>
            <a:off x="7729373" y="4149238"/>
            <a:ext cx="4311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四</a:t>
            </a:r>
            <a:r>
              <a:rPr kumimoji="1" lang="ja-JP" altLang="en-US" sz="4000" b="1" dirty="0"/>
              <a:t>角形</a:t>
            </a:r>
            <a:r>
              <a:rPr kumimoji="1" lang="en-US" altLang="ja-JP" sz="4000" b="1" dirty="0"/>
              <a:t>ABCD</a:t>
            </a:r>
            <a:r>
              <a:rPr kumimoji="1" lang="ja-JP" altLang="en-US" sz="4000" b="1" dirty="0"/>
              <a:t>と</a:t>
            </a:r>
            <a:endParaRPr kumimoji="1" lang="en-US" altLang="ja-JP" sz="4000" b="1" dirty="0"/>
          </a:p>
          <a:p>
            <a:r>
              <a:rPr lang="ja-JP" altLang="en-US" sz="4000" b="1" dirty="0"/>
              <a:t>四</a:t>
            </a:r>
            <a:r>
              <a:rPr kumimoji="1" lang="ja-JP" altLang="en-US" sz="4000" b="1" dirty="0"/>
              <a:t>角形</a:t>
            </a:r>
            <a:r>
              <a:rPr kumimoji="1" lang="en-US" altLang="ja-JP" sz="4000" b="1" dirty="0"/>
              <a:t>EFGH</a:t>
            </a:r>
            <a:r>
              <a:rPr kumimoji="1" lang="ja-JP" altLang="en-US" sz="4000" b="1" dirty="0"/>
              <a:t>は</a:t>
            </a:r>
            <a:endParaRPr kumimoji="1" lang="en-US" altLang="ja-JP" sz="4000" b="1" dirty="0"/>
          </a:p>
          <a:p>
            <a:r>
              <a:rPr kumimoji="1" lang="ja-JP" altLang="en-US" sz="4000" b="1" dirty="0"/>
              <a:t>形が同じ図形です</a:t>
            </a:r>
          </a:p>
        </p:txBody>
      </p:sp>
      <p:sp>
        <p:nvSpPr>
          <p:cNvPr id="37" name="平行四辺形 36">
            <a:extLst>
              <a:ext uri="{FF2B5EF4-FFF2-40B4-BE49-F238E27FC236}">
                <a16:creationId xmlns:a16="http://schemas.microsoft.com/office/drawing/2014/main" id="{A8CB3287-6B19-4FCE-BCC1-4CD4FD7AF043}"/>
              </a:ext>
            </a:extLst>
          </p:cNvPr>
          <p:cNvSpPr/>
          <p:nvPr/>
        </p:nvSpPr>
        <p:spPr>
          <a:xfrm>
            <a:off x="1046381" y="5418886"/>
            <a:ext cx="1517349" cy="914400"/>
          </a:xfrm>
          <a:prstGeom prst="parallelogram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平行四辺形 37">
            <a:extLst>
              <a:ext uri="{FF2B5EF4-FFF2-40B4-BE49-F238E27FC236}">
                <a16:creationId xmlns:a16="http://schemas.microsoft.com/office/drawing/2014/main" id="{7861A542-CFBC-459F-9B1C-8AA9C30A9D48}"/>
              </a:ext>
            </a:extLst>
          </p:cNvPr>
          <p:cNvSpPr/>
          <p:nvPr/>
        </p:nvSpPr>
        <p:spPr>
          <a:xfrm>
            <a:off x="3556873" y="4585187"/>
            <a:ext cx="3180461" cy="1916641"/>
          </a:xfrm>
          <a:prstGeom prst="parallelogram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C8EC6E8-1933-425E-B7C3-AF95565EE986}"/>
              </a:ext>
            </a:extLst>
          </p:cNvPr>
          <p:cNvSpPr txBox="1"/>
          <p:nvPr/>
        </p:nvSpPr>
        <p:spPr>
          <a:xfrm>
            <a:off x="6737334" y="4149238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H</a:t>
            </a:r>
            <a:endParaRPr kumimoji="1" lang="ja-JP" altLang="en-US" sz="36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5E89A68-D834-4DDB-832F-C0523C50833E}"/>
              </a:ext>
            </a:extLst>
          </p:cNvPr>
          <p:cNvSpPr txBox="1"/>
          <p:nvPr/>
        </p:nvSpPr>
        <p:spPr>
          <a:xfrm>
            <a:off x="6333015" y="6211669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G</a:t>
            </a:r>
            <a:endParaRPr kumimoji="1" lang="ja-JP" altLang="en-US" sz="3600" b="1" dirty="0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4FCFC96D-B3D2-4257-975C-08E3085B09F5}"/>
              </a:ext>
            </a:extLst>
          </p:cNvPr>
          <p:cNvSpPr/>
          <p:nvPr/>
        </p:nvSpPr>
        <p:spPr>
          <a:xfrm>
            <a:off x="418340" y="1549877"/>
            <a:ext cx="957079" cy="9240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CBF494D4-22D1-4F3B-8BC2-05A642C69B6B}"/>
              </a:ext>
            </a:extLst>
          </p:cNvPr>
          <p:cNvSpPr/>
          <p:nvPr/>
        </p:nvSpPr>
        <p:spPr>
          <a:xfrm>
            <a:off x="394818" y="2902580"/>
            <a:ext cx="957079" cy="9240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14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5" grpId="0"/>
      <p:bldP spid="16" grpId="0"/>
      <p:bldP spid="17" grpId="0"/>
      <p:bldP spid="23" grpId="0"/>
      <p:bldP spid="24" grpId="0"/>
      <p:bldP spid="25" grpId="0"/>
      <p:bldP spid="36" grpId="0"/>
      <p:bldP spid="37" grpId="0" animBg="1"/>
      <p:bldP spid="38" grpId="0" animBg="1"/>
      <p:bldP spid="40" grpId="0"/>
      <p:bldP spid="41" grpId="0"/>
      <p:bldP spid="42" grpId="0" animBg="1"/>
      <p:bldP spid="4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EEED24-9EED-4BAB-8BCC-2A55B76F0B56}"/>
              </a:ext>
            </a:extLst>
          </p:cNvPr>
          <p:cNvSpPr txBox="1"/>
          <p:nvPr/>
        </p:nvSpPr>
        <p:spPr>
          <a:xfrm>
            <a:off x="1486271" y="3018460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8</a:t>
            </a:r>
            <a:r>
              <a:rPr kumimoji="1" lang="en-US" altLang="ja-JP" sz="3600" b="1" dirty="0"/>
              <a:t>cm</a:t>
            </a:r>
            <a:endParaRPr kumimoji="1" lang="ja-JP" altLang="en-US" sz="36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F280A17-58C8-4391-8AD9-5FEF688C0AD1}"/>
              </a:ext>
            </a:extLst>
          </p:cNvPr>
          <p:cNvSpPr txBox="1"/>
          <p:nvPr/>
        </p:nvSpPr>
        <p:spPr>
          <a:xfrm>
            <a:off x="1486271" y="5823603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8</a:t>
            </a:r>
            <a:r>
              <a:rPr kumimoji="1" lang="en-US" altLang="ja-JP" sz="3600" b="1" dirty="0"/>
              <a:t>cm</a:t>
            </a:r>
            <a:endParaRPr kumimoji="1" lang="ja-JP" altLang="en-US" sz="36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695142-1281-4BB6-8789-49805EE0A986}"/>
              </a:ext>
            </a:extLst>
          </p:cNvPr>
          <p:cNvSpPr txBox="1"/>
          <p:nvPr/>
        </p:nvSpPr>
        <p:spPr>
          <a:xfrm>
            <a:off x="3089000" y="4369773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8</a:t>
            </a:r>
            <a:r>
              <a:rPr kumimoji="1" lang="en-US" altLang="ja-JP" sz="3600" b="1" dirty="0"/>
              <a:t>cm</a:t>
            </a:r>
            <a:endParaRPr kumimoji="1" lang="ja-JP" altLang="en-US" sz="3600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60D605B-FDB2-4E2C-B33B-07969891CBC5}"/>
              </a:ext>
            </a:extLst>
          </p:cNvPr>
          <p:cNvSpPr/>
          <p:nvPr/>
        </p:nvSpPr>
        <p:spPr>
          <a:xfrm>
            <a:off x="6685584" y="2061377"/>
            <a:ext cx="4320000" cy="432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01A107B-9B28-4002-A729-05CCDD3B2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000" y="3645239"/>
            <a:ext cx="2160000" cy="2160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80225D-B212-4F57-9DE2-490B74A39494}"/>
              </a:ext>
            </a:extLst>
          </p:cNvPr>
          <p:cNvSpPr txBox="1"/>
          <p:nvPr/>
        </p:nvSpPr>
        <p:spPr>
          <a:xfrm>
            <a:off x="362245" y="4309934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8</a:t>
            </a:r>
            <a:r>
              <a:rPr kumimoji="1" lang="en-US" altLang="ja-JP" sz="3600" b="1" dirty="0"/>
              <a:t>cm</a:t>
            </a:r>
            <a:endParaRPr kumimoji="1" lang="ja-JP" altLang="en-US" sz="36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5AA80BD-0011-40F9-A7FA-2DCD1D1DC6B5}"/>
              </a:ext>
            </a:extLst>
          </p:cNvPr>
          <p:cNvSpPr txBox="1"/>
          <p:nvPr/>
        </p:nvSpPr>
        <p:spPr>
          <a:xfrm>
            <a:off x="8283571" y="1520550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16cm</a:t>
            </a:r>
            <a:endParaRPr kumimoji="1" lang="ja-JP" altLang="en-US" sz="36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2048928-334B-46E4-B285-57DD081C4D47}"/>
              </a:ext>
            </a:extLst>
          </p:cNvPr>
          <p:cNvSpPr txBox="1"/>
          <p:nvPr/>
        </p:nvSpPr>
        <p:spPr>
          <a:xfrm>
            <a:off x="5751160" y="3820812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16cm</a:t>
            </a:r>
            <a:endParaRPr kumimoji="1" lang="ja-JP" altLang="en-US" sz="36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7909E12-1E5F-49AD-AF06-496B7A9979A0}"/>
              </a:ext>
            </a:extLst>
          </p:cNvPr>
          <p:cNvSpPr txBox="1"/>
          <p:nvPr/>
        </p:nvSpPr>
        <p:spPr>
          <a:xfrm>
            <a:off x="10412391" y="3779653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16cm</a:t>
            </a:r>
            <a:endParaRPr kumimoji="1" lang="ja-JP" altLang="en-US" sz="36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9E1244A-E598-46AA-8672-E3ECA2C024C3}"/>
              </a:ext>
            </a:extLst>
          </p:cNvPr>
          <p:cNvSpPr txBox="1"/>
          <p:nvPr/>
        </p:nvSpPr>
        <p:spPr>
          <a:xfrm>
            <a:off x="8291669" y="6381377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16cm</a:t>
            </a:r>
            <a:endParaRPr kumimoji="1" lang="ja-JP" altLang="en-US" sz="36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84F3244-BBA3-400F-9548-67E88DA38684}"/>
              </a:ext>
            </a:extLst>
          </p:cNvPr>
          <p:cNvSpPr txBox="1"/>
          <p:nvPr/>
        </p:nvSpPr>
        <p:spPr>
          <a:xfrm>
            <a:off x="436900" y="728976"/>
            <a:ext cx="9725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対応する直線の長さの比は</a:t>
            </a:r>
            <a:r>
              <a:rPr kumimoji="1" lang="en-US" altLang="ja-JP" sz="4400" b="1" dirty="0"/>
              <a:t>8:16=1:2</a:t>
            </a:r>
            <a:endParaRPr kumimoji="1" lang="ja-JP" altLang="en-US" sz="44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924C753-0FC2-4C78-8762-075C1B0838AA}"/>
              </a:ext>
            </a:extLst>
          </p:cNvPr>
          <p:cNvSpPr txBox="1"/>
          <p:nvPr/>
        </p:nvSpPr>
        <p:spPr>
          <a:xfrm>
            <a:off x="924258" y="5322644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90°</a:t>
            </a:r>
            <a:endParaRPr kumimoji="1" lang="ja-JP" altLang="en-US" sz="32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F57EB38-7E59-492A-B2DA-91BA0796D7F1}"/>
              </a:ext>
            </a:extLst>
          </p:cNvPr>
          <p:cNvSpPr txBox="1"/>
          <p:nvPr/>
        </p:nvSpPr>
        <p:spPr>
          <a:xfrm>
            <a:off x="6678777" y="5824137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90°</a:t>
            </a:r>
            <a:endParaRPr kumimoji="1" lang="ja-JP" altLang="en-US" sz="32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CCB1F10-F164-4D1C-A56B-663271A78A58}"/>
              </a:ext>
            </a:extLst>
          </p:cNvPr>
          <p:cNvSpPr txBox="1"/>
          <p:nvPr/>
        </p:nvSpPr>
        <p:spPr>
          <a:xfrm>
            <a:off x="2346376" y="5322644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90°</a:t>
            </a:r>
            <a:endParaRPr kumimoji="1" lang="ja-JP" altLang="en-US" sz="320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4E96E62-80CD-4D4D-9E94-8F585D52A513}"/>
              </a:ext>
            </a:extLst>
          </p:cNvPr>
          <p:cNvSpPr txBox="1"/>
          <p:nvPr/>
        </p:nvSpPr>
        <p:spPr>
          <a:xfrm>
            <a:off x="878409" y="3636602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90°</a:t>
            </a:r>
            <a:endParaRPr kumimoji="1" lang="ja-JP" altLang="en-US" sz="3200" b="1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B700549-EB9B-48FC-BB82-49DC2C732477}"/>
              </a:ext>
            </a:extLst>
          </p:cNvPr>
          <p:cNvSpPr txBox="1"/>
          <p:nvPr/>
        </p:nvSpPr>
        <p:spPr>
          <a:xfrm>
            <a:off x="6685584" y="2033842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90°</a:t>
            </a:r>
            <a:endParaRPr kumimoji="1" lang="ja-JP" altLang="en-US" sz="32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B33B49D-8D8A-4F37-A151-3B577498CF10}"/>
              </a:ext>
            </a:extLst>
          </p:cNvPr>
          <p:cNvSpPr txBox="1"/>
          <p:nvPr/>
        </p:nvSpPr>
        <p:spPr>
          <a:xfrm>
            <a:off x="2290975" y="3664791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90°</a:t>
            </a:r>
            <a:endParaRPr kumimoji="1" lang="ja-JP" altLang="en-US" sz="32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C4CAEDB-C7CC-41E4-838A-0C81F461176C}"/>
              </a:ext>
            </a:extLst>
          </p:cNvPr>
          <p:cNvSpPr txBox="1"/>
          <p:nvPr/>
        </p:nvSpPr>
        <p:spPr>
          <a:xfrm>
            <a:off x="10234599" y="2061377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90°</a:t>
            </a:r>
            <a:endParaRPr kumimoji="1" lang="ja-JP" altLang="en-US" sz="32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E85FEDC-CC88-4A21-860B-F1F663AA168E}"/>
              </a:ext>
            </a:extLst>
          </p:cNvPr>
          <p:cNvSpPr txBox="1"/>
          <p:nvPr/>
        </p:nvSpPr>
        <p:spPr>
          <a:xfrm>
            <a:off x="10282248" y="5919201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90°</a:t>
            </a:r>
            <a:endParaRPr kumimoji="1" lang="ja-JP" altLang="en-US" sz="3200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0B8DAC0-989E-4F57-9C92-777A195A5329}"/>
              </a:ext>
            </a:extLst>
          </p:cNvPr>
          <p:cNvSpPr txBox="1"/>
          <p:nvPr/>
        </p:nvSpPr>
        <p:spPr>
          <a:xfrm>
            <a:off x="2775389" y="2190080"/>
            <a:ext cx="2875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同じ形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B2618F6-CE01-401E-A3E8-CDA88701FE53}"/>
              </a:ext>
            </a:extLst>
          </p:cNvPr>
          <p:cNvSpPr txBox="1"/>
          <p:nvPr/>
        </p:nvSpPr>
        <p:spPr>
          <a:xfrm>
            <a:off x="152354" y="20414"/>
            <a:ext cx="2875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四角形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E6D97F8-0BCB-426B-88B5-68104D4EAAE2}"/>
              </a:ext>
            </a:extLst>
          </p:cNvPr>
          <p:cNvSpPr txBox="1"/>
          <p:nvPr/>
        </p:nvSpPr>
        <p:spPr>
          <a:xfrm>
            <a:off x="436900" y="1437538"/>
            <a:ext cx="5902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対応する角度が等しい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002BBD9-C888-4C13-B36F-70C7D5646E27}"/>
              </a:ext>
            </a:extLst>
          </p:cNvPr>
          <p:cNvSpPr txBox="1"/>
          <p:nvPr/>
        </p:nvSpPr>
        <p:spPr>
          <a:xfrm>
            <a:off x="6260052" y="1420639"/>
            <a:ext cx="1468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90°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5975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" grpId="0" animBg="1"/>
      <p:bldP spid="7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0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EEED24-9EED-4BAB-8BCC-2A55B76F0B56}"/>
              </a:ext>
            </a:extLst>
          </p:cNvPr>
          <p:cNvSpPr txBox="1"/>
          <p:nvPr/>
        </p:nvSpPr>
        <p:spPr>
          <a:xfrm>
            <a:off x="1346682" y="2077686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0070C0"/>
                </a:solidFill>
              </a:rPr>
              <a:t>8</a:t>
            </a:r>
            <a:r>
              <a:rPr kumimoji="1" lang="en-US" altLang="ja-JP" sz="3600" b="1" dirty="0">
                <a:solidFill>
                  <a:srgbClr val="0070C0"/>
                </a:solidFill>
              </a:rPr>
              <a:t>cm</a:t>
            </a:r>
            <a:endParaRPr kumimoji="1" lang="ja-JP" alt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F280A17-58C8-4391-8AD9-5FEF688C0AD1}"/>
              </a:ext>
            </a:extLst>
          </p:cNvPr>
          <p:cNvSpPr txBox="1"/>
          <p:nvPr/>
        </p:nvSpPr>
        <p:spPr>
          <a:xfrm>
            <a:off x="1346682" y="4882829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0070C0"/>
                </a:solidFill>
              </a:rPr>
              <a:t>8</a:t>
            </a:r>
            <a:r>
              <a:rPr kumimoji="1" lang="en-US" altLang="ja-JP" sz="3600" b="1" dirty="0">
                <a:solidFill>
                  <a:srgbClr val="0070C0"/>
                </a:solidFill>
              </a:rPr>
              <a:t>cm</a:t>
            </a:r>
            <a:endParaRPr kumimoji="1" lang="ja-JP" altLang="en-US" sz="3600" b="1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695142-1281-4BB6-8789-49805EE0A986}"/>
              </a:ext>
            </a:extLst>
          </p:cNvPr>
          <p:cNvSpPr txBox="1"/>
          <p:nvPr/>
        </p:nvSpPr>
        <p:spPr>
          <a:xfrm>
            <a:off x="2949411" y="3428999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0070C0"/>
                </a:solidFill>
              </a:rPr>
              <a:t>8</a:t>
            </a:r>
            <a:r>
              <a:rPr kumimoji="1" lang="en-US" altLang="ja-JP" sz="3600" b="1" dirty="0">
                <a:solidFill>
                  <a:srgbClr val="0070C0"/>
                </a:solidFill>
              </a:rPr>
              <a:t>cm</a:t>
            </a:r>
            <a:endParaRPr kumimoji="1" lang="ja-JP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01A107B-9B28-4002-A729-05CCDD3B2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411" y="2704465"/>
            <a:ext cx="2160000" cy="2160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80225D-B212-4F57-9DE2-490B74A39494}"/>
              </a:ext>
            </a:extLst>
          </p:cNvPr>
          <p:cNvSpPr txBox="1"/>
          <p:nvPr/>
        </p:nvSpPr>
        <p:spPr>
          <a:xfrm>
            <a:off x="222656" y="3369160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0070C0"/>
                </a:solidFill>
              </a:rPr>
              <a:t>8</a:t>
            </a:r>
            <a:r>
              <a:rPr kumimoji="1" lang="en-US" altLang="ja-JP" sz="3600" b="1" dirty="0">
                <a:solidFill>
                  <a:srgbClr val="0070C0"/>
                </a:solidFill>
              </a:rPr>
              <a:t>cm</a:t>
            </a:r>
            <a:endParaRPr kumimoji="1" lang="ja-JP" altLang="en-US" sz="3600" b="1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5AA80BD-0011-40F9-A7FA-2DCD1D1DC6B5}"/>
              </a:ext>
            </a:extLst>
          </p:cNvPr>
          <p:cNvSpPr txBox="1"/>
          <p:nvPr/>
        </p:nvSpPr>
        <p:spPr>
          <a:xfrm>
            <a:off x="9322926" y="1861896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rgbClr val="0070C0"/>
                </a:solidFill>
              </a:rPr>
              <a:t>16cm</a:t>
            </a:r>
            <a:endParaRPr kumimoji="1" lang="ja-JP" altLang="en-US" sz="3600" b="1" dirty="0">
              <a:solidFill>
                <a:srgbClr val="0070C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2048928-334B-46E4-B285-57DD081C4D47}"/>
              </a:ext>
            </a:extLst>
          </p:cNvPr>
          <p:cNvSpPr txBox="1"/>
          <p:nvPr/>
        </p:nvSpPr>
        <p:spPr>
          <a:xfrm>
            <a:off x="5125134" y="2256225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rgbClr val="0070C0"/>
                </a:solidFill>
              </a:rPr>
              <a:t>16cm</a:t>
            </a:r>
            <a:endParaRPr kumimoji="1" lang="ja-JP" altLang="en-US" sz="3600" b="1" dirty="0">
              <a:solidFill>
                <a:srgbClr val="0070C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7909E12-1E5F-49AD-AF06-496B7A9979A0}"/>
              </a:ext>
            </a:extLst>
          </p:cNvPr>
          <p:cNvSpPr txBox="1"/>
          <p:nvPr/>
        </p:nvSpPr>
        <p:spPr>
          <a:xfrm>
            <a:off x="9928068" y="4864465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rgbClr val="0070C0"/>
                </a:solidFill>
              </a:rPr>
              <a:t>16cm</a:t>
            </a:r>
            <a:endParaRPr kumimoji="1" lang="ja-JP" altLang="en-US" sz="3600" b="1" dirty="0">
              <a:solidFill>
                <a:srgbClr val="0070C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9E1244A-E598-46AA-8672-E3ECA2C024C3}"/>
              </a:ext>
            </a:extLst>
          </p:cNvPr>
          <p:cNvSpPr txBox="1"/>
          <p:nvPr/>
        </p:nvSpPr>
        <p:spPr>
          <a:xfrm>
            <a:off x="5227176" y="5187630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rgbClr val="0070C0"/>
                </a:solidFill>
              </a:rPr>
              <a:t>16cm</a:t>
            </a:r>
            <a:endParaRPr kumimoji="1" lang="ja-JP" altLang="en-US" sz="3600" b="1" dirty="0">
              <a:solidFill>
                <a:srgbClr val="0070C0"/>
              </a:solidFill>
            </a:endParaRPr>
          </a:p>
        </p:txBody>
      </p:sp>
      <p:sp>
        <p:nvSpPr>
          <p:cNvPr id="12" name="ひし形 11">
            <a:extLst>
              <a:ext uri="{FF2B5EF4-FFF2-40B4-BE49-F238E27FC236}">
                <a16:creationId xmlns:a16="http://schemas.microsoft.com/office/drawing/2014/main" id="{72EDB2BC-5335-42FA-8F7C-5BE950DC53FC}"/>
              </a:ext>
            </a:extLst>
          </p:cNvPr>
          <p:cNvSpPr/>
          <p:nvPr/>
        </p:nvSpPr>
        <p:spPr>
          <a:xfrm>
            <a:off x="4346170" y="1592165"/>
            <a:ext cx="7544789" cy="4446124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8519287-C836-40F8-BD3B-E1F5C4F004CB}"/>
              </a:ext>
            </a:extLst>
          </p:cNvPr>
          <p:cNvSpPr txBox="1"/>
          <p:nvPr/>
        </p:nvSpPr>
        <p:spPr>
          <a:xfrm>
            <a:off x="847878" y="4332701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90°</a:t>
            </a:r>
            <a:endParaRPr kumimoji="1" lang="ja-JP" altLang="en-US" sz="32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76421-3D8F-4FB9-8BDB-F4914F320841}"/>
              </a:ext>
            </a:extLst>
          </p:cNvPr>
          <p:cNvSpPr txBox="1"/>
          <p:nvPr/>
        </p:nvSpPr>
        <p:spPr>
          <a:xfrm>
            <a:off x="4639515" y="3500926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60°</a:t>
            </a:r>
            <a:endParaRPr kumimoji="1" lang="ja-JP" altLang="en-US" sz="32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F766F8A-22DB-456B-96B3-1A02B21A7CE8}"/>
              </a:ext>
            </a:extLst>
          </p:cNvPr>
          <p:cNvSpPr txBox="1"/>
          <p:nvPr/>
        </p:nvSpPr>
        <p:spPr>
          <a:xfrm>
            <a:off x="7631975" y="5265835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120°</a:t>
            </a:r>
            <a:endParaRPr kumimoji="1" lang="ja-JP" altLang="en-US" sz="32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A06A997-A1F7-495D-9089-3FFF896758B4}"/>
              </a:ext>
            </a:extLst>
          </p:cNvPr>
          <p:cNvSpPr txBox="1"/>
          <p:nvPr/>
        </p:nvSpPr>
        <p:spPr>
          <a:xfrm>
            <a:off x="10783431" y="3522839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60°</a:t>
            </a:r>
            <a:endParaRPr kumimoji="1" lang="ja-JP" altLang="en-US" sz="320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2C53056-8207-46ED-B464-A2F5844DE463}"/>
              </a:ext>
            </a:extLst>
          </p:cNvPr>
          <p:cNvSpPr txBox="1"/>
          <p:nvPr/>
        </p:nvSpPr>
        <p:spPr>
          <a:xfrm>
            <a:off x="7562904" y="1775596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120°</a:t>
            </a:r>
            <a:endParaRPr kumimoji="1" lang="ja-JP" altLang="en-US" sz="3200" b="1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C8CE985-B598-4198-BCAE-D34E70A5C8FB}"/>
              </a:ext>
            </a:extLst>
          </p:cNvPr>
          <p:cNvSpPr txBox="1"/>
          <p:nvPr/>
        </p:nvSpPr>
        <p:spPr>
          <a:xfrm>
            <a:off x="2222455" y="4330158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90°</a:t>
            </a:r>
            <a:endParaRPr kumimoji="1" lang="ja-JP" altLang="en-US" sz="32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F11AAD4-4633-4EE2-B439-4C749708AA96}"/>
              </a:ext>
            </a:extLst>
          </p:cNvPr>
          <p:cNvSpPr txBox="1"/>
          <p:nvPr/>
        </p:nvSpPr>
        <p:spPr>
          <a:xfrm>
            <a:off x="2210232" y="2722829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90°</a:t>
            </a:r>
            <a:endParaRPr kumimoji="1" lang="ja-JP" altLang="en-US" sz="32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D9B1CBA-7A38-4DC1-820F-D6342BE99865}"/>
              </a:ext>
            </a:extLst>
          </p:cNvPr>
          <p:cNvSpPr txBox="1"/>
          <p:nvPr/>
        </p:nvSpPr>
        <p:spPr>
          <a:xfrm>
            <a:off x="837340" y="2698264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90°</a:t>
            </a:r>
            <a:endParaRPr kumimoji="1" lang="ja-JP" altLang="en-US" sz="32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E2ED88F-521C-41F3-941F-AF7A9A3B51BF}"/>
              </a:ext>
            </a:extLst>
          </p:cNvPr>
          <p:cNvSpPr txBox="1"/>
          <p:nvPr/>
        </p:nvSpPr>
        <p:spPr>
          <a:xfrm>
            <a:off x="533100" y="19916"/>
            <a:ext cx="10156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直線の長さの比は</a:t>
            </a:r>
            <a:r>
              <a:rPr kumimoji="1" lang="en-US" altLang="ja-JP" sz="4400" b="1" dirty="0">
                <a:solidFill>
                  <a:srgbClr val="0070C0"/>
                </a:solidFill>
              </a:rPr>
              <a:t>1</a:t>
            </a:r>
            <a:r>
              <a:rPr kumimoji="1" lang="ja-JP" altLang="en-US" sz="4400" b="1" dirty="0">
                <a:solidFill>
                  <a:srgbClr val="0070C0"/>
                </a:solidFill>
              </a:rPr>
              <a:t>：</a:t>
            </a:r>
            <a:r>
              <a:rPr kumimoji="1" lang="en-US" altLang="ja-JP" sz="4400" b="1" dirty="0">
                <a:solidFill>
                  <a:srgbClr val="0070C0"/>
                </a:solidFill>
              </a:rPr>
              <a:t>2</a:t>
            </a:r>
            <a:r>
              <a:rPr kumimoji="1" lang="ja-JP" altLang="en-US" sz="4400" b="1" dirty="0"/>
              <a:t>だから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FC7A4A-1AE8-4139-AB09-D1E9574D3094}"/>
              </a:ext>
            </a:extLst>
          </p:cNvPr>
          <p:cNvSpPr txBox="1"/>
          <p:nvPr/>
        </p:nvSpPr>
        <p:spPr>
          <a:xfrm>
            <a:off x="854707" y="840422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b="1" dirty="0"/>
              <a:t>形が同じ</a:t>
            </a:r>
            <a:endParaRPr kumimoji="1" lang="ja-JP" altLang="en-US" sz="60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D5EA5A4-CC8C-44B2-A5D9-205B6BF05306}"/>
              </a:ext>
            </a:extLst>
          </p:cNvPr>
          <p:cNvGrpSpPr/>
          <p:nvPr/>
        </p:nvGrpSpPr>
        <p:grpSpPr>
          <a:xfrm>
            <a:off x="1254660" y="789357"/>
            <a:ext cx="2101282" cy="1091963"/>
            <a:chOff x="1254660" y="789357"/>
            <a:chExt cx="2101282" cy="1091963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5ACC9479-1EA0-43F3-94F7-11783497AB3C}"/>
                </a:ext>
              </a:extLst>
            </p:cNvPr>
            <p:cNvCxnSpPr/>
            <p:nvPr/>
          </p:nvCxnSpPr>
          <p:spPr>
            <a:xfrm>
              <a:off x="1346682" y="789357"/>
              <a:ext cx="2009260" cy="10667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E77914E7-B375-40CD-BA1E-835112E904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4660" y="840422"/>
              <a:ext cx="2101282" cy="104089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828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  <p:bldP spid="16" grpId="0"/>
      <p:bldP spid="17" grpId="0"/>
      <p:bldP spid="18" grpId="0"/>
      <p:bldP spid="19" grpId="0"/>
      <p:bldP spid="12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EEED24-9EED-4BAB-8BCC-2A55B76F0B56}"/>
              </a:ext>
            </a:extLst>
          </p:cNvPr>
          <p:cNvSpPr txBox="1"/>
          <p:nvPr/>
        </p:nvSpPr>
        <p:spPr>
          <a:xfrm>
            <a:off x="1346682" y="2077686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8</a:t>
            </a:r>
            <a:r>
              <a:rPr kumimoji="1" lang="en-US" altLang="ja-JP" sz="3600" b="1" dirty="0"/>
              <a:t>cm</a:t>
            </a:r>
            <a:endParaRPr kumimoji="1" lang="ja-JP" altLang="en-US" sz="36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F280A17-58C8-4391-8AD9-5FEF688C0AD1}"/>
              </a:ext>
            </a:extLst>
          </p:cNvPr>
          <p:cNvSpPr txBox="1"/>
          <p:nvPr/>
        </p:nvSpPr>
        <p:spPr>
          <a:xfrm>
            <a:off x="1346682" y="4882829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8</a:t>
            </a:r>
            <a:r>
              <a:rPr kumimoji="1" lang="en-US" altLang="ja-JP" sz="3600" b="1" dirty="0"/>
              <a:t>cm</a:t>
            </a:r>
            <a:endParaRPr kumimoji="1" lang="ja-JP" altLang="en-US" sz="36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695142-1281-4BB6-8789-49805EE0A986}"/>
              </a:ext>
            </a:extLst>
          </p:cNvPr>
          <p:cNvSpPr txBox="1"/>
          <p:nvPr/>
        </p:nvSpPr>
        <p:spPr>
          <a:xfrm>
            <a:off x="2949411" y="3428999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8</a:t>
            </a:r>
            <a:r>
              <a:rPr kumimoji="1" lang="en-US" altLang="ja-JP" sz="3600" b="1" dirty="0"/>
              <a:t>cm</a:t>
            </a:r>
            <a:endParaRPr kumimoji="1" lang="ja-JP" altLang="en-US" sz="36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01A107B-9B28-4002-A729-05CCDD3B2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411" y="2704465"/>
            <a:ext cx="2160000" cy="2160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80225D-B212-4F57-9DE2-490B74A39494}"/>
              </a:ext>
            </a:extLst>
          </p:cNvPr>
          <p:cNvSpPr txBox="1"/>
          <p:nvPr/>
        </p:nvSpPr>
        <p:spPr>
          <a:xfrm>
            <a:off x="222656" y="3369160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8</a:t>
            </a:r>
            <a:r>
              <a:rPr kumimoji="1" lang="en-US" altLang="ja-JP" sz="3600" b="1" dirty="0"/>
              <a:t>cm</a:t>
            </a:r>
            <a:endParaRPr kumimoji="1" lang="ja-JP" altLang="en-US" sz="36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8519287-C836-40F8-BD3B-E1F5C4F004CB}"/>
              </a:ext>
            </a:extLst>
          </p:cNvPr>
          <p:cNvSpPr txBox="1"/>
          <p:nvPr/>
        </p:nvSpPr>
        <p:spPr>
          <a:xfrm>
            <a:off x="847878" y="4332701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90°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C8CE985-B598-4198-BCAE-D34E70A5C8FB}"/>
              </a:ext>
            </a:extLst>
          </p:cNvPr>
          <p:cNvSpPr txBox="1"/>
          <p:nvPr/>
        </p:nvSpPr>
        <p:spPr>
          <a:xfrm>
            <a:off x="2222455" y="4330158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90°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F11AAD4-4633-4EE2-B439-4C749708AA96}"/>
              </a:ext>
            </a:extLst>
          </p:cNvPr>
          <p:cNvSpPr txBox="1"/>
          <p:nvPr/>
        </p:nvSpPr>
        <p:spPr>
          <a:xfrm>
            <a:off x="2210232" y="2722829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90°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D9B1CBA-7A38-4DC1-820F-D6342BE99865}"/>
              </a:ext>
            </a:extLst>
          </p:cNvPr>
          <p:cNvSpPr txBox="1"/>
          <p:nvPr/>
        </p:nvSpPr>
        <p:spPr>
          <a:xfrm>
            <a:off x="837340" y="2698264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90°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E2ED88F-521C-41F3-941F-AF7A9A3B51BF}"/>
              </a:ext>
            </a:extLst>
          </p:cNvPr>
          <p:cNvSpPr txBox="1"/>
          <p:nvPr/>
        </p:nvSpPr>
        <p:spPr>
          <a:xfrm>
            <a:off x="533100" y="19916"/>
            <a:ext cx="5225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角度が全て等しい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FC7A4A-1AE8-4139-AB09-D1E9574D3094}"/>
              </a:ext>
            </a:extLst>
          </p:cNvPr>
          <p:cNvSpPr txBox="1"/>
          <p:nvPr/>
        </p:nvSpPr>
        <p:spPr>
          <a:xfrm>
            <a:off x="2225054" y="926354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b="1" dirty="0"/>
              <a:t>形が同じ</a:t>
            </a:r>
            <a:endParaRPr kumimoji="1" lang="ja-JP" altLang="en-US" sz="60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FA03B7D-2E1D-4DE5-9C83-7C7DD4EFB853}"/>
              </a:ext>
            </a:extLst>
          </p:cNvPr>
          <p:cNvGrpSpPr/>
          <p:nvPr/>
        </p:nvGrpSpPr>
        <p:grpSpPr>
          <a:xfrm>
            <a:off x="2514463" y="910752"/>
            <a:ext cx="2101282" cy="1091963"/>
            <a:chOff x="1254660" y="789357"/>
            <a:chExt cx="2101282" cy="1091963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5ACC9479-1EA0-43F3-94F7-11783497AB3C}"/>
                </a:ext>
              </a:extLst>
            </p:cNvPr>
            <p:cNvCxnSpPr/>
            <p:nvPr/>
          </p:nvCxnSpPr>
          <p:spPr>
            <a:xfrm>
              <a:off x="1346682" y="789357"/>
              <a:ext cx="2009260" cy="10667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E77914E7-B375-40CD-BA1E-835112E904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4660" y="840422"/>
              <a:ext cx="2101282" cy="104089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81E9F7B-9352-4267-8387-03D8162EEBA6}"/>
              </a:ext>
            </a:extLst>
          </p:cNvPr>
          <p:cNvSpPr/>
          <p:nvPr/>
        </p:nvSpPr>
        <p:spPr>
          <a:xfrm>
            <a:off x="5649545" y="1683308"/>
            <a:ext cx="5753044" cy="432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51961CA-3DAC-45E3-AB1E-1DE935529466}"/>
              </a:ext>
            </a:extLst>
          </p:cNvPr>
          <p:cNvSpPr txBox="1"/>
          <p:nvPr/>
        </p:nvSpPr>
        <p:spPr>
          <a:xfrm>
            <a:off x="7731269" y="1159100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20</a:t>
            </a:r>
            <a:r>
              <a:rPr kumimoji="1" lang="en-US" altLang="ja-JP" sz="3600" b="1" dirty="0"/>
              <a:t>cm</a:t>
            </a:r>
            <a:endParaRPr kumimoji="1" lang="ja-JP" altLang="en-US" sz="3600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3024BBE-F598-4D38-B2FF-5E889984C845}"/>
              </a:ext>
            </a:extLst>
          </p:cNvPr>
          <p:cNvSpPr txBox="1"/>
          <p:nvPr/>
        </p:nvSpPr>
        <p:spPr>
          <a:xfrm>
            <a:off x="10803478" y="3307604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16cm</a:t>
            </a:r>
            <a:endParaRPr kumimoji="1" lang="ja-JP" altLang="en-US" sz="3600" b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028A144-A879-44D3-86D4-A6C686DA6C40}"/>
              </a:ext>
            </a:extLst>
          </p:cNvPr>
          <p:cNvSpPr txBox="1"/>
          <p:nvPr/>
        </p:nvSpPr>
        <p:spPr>
          <a:xfrm>
            <a:off x="7831806" y="6030843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20</a:t>
            </a:r>
            <a:r>
              <a:rPr kumimoji="1" lang="en-US" altLang="ja-JP" sz="3600" b="1" dirty="0"/>
              <a:t>cm</a:t>
            </a:r>
            <a:endParaRPr kumimoji="1" lang="ja-JP" altLang="en-US" sz="3600" b="1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C4EB939-D5AE-455A-BCE0-083F2F446639}"/>
              </a:ext>
            </a:extLst>
          </p:cNvPr>
          <p:cNvSpPr txBox="1"/>
          <p:nvPr/>
        </p:nvSpPr>
        <p:spPr>
          <a:xfrm>
            <a:off x="5642738" y="5446068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90°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2F2647E-6041-475E-8EA7-26FAFBFFA906}"/>
              </a:ext>
            </a:extLst>
          </p:cNvPr>
          <p:cNvSpPr txBox="1"/>
          <p:nvPr/>
        </p:nvSpPr>
        <p:spPr>
          <a:xfrm>
            <a:off x="5649545" y="1655773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90°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E14448B-0763-4B60-B880-24213BF98815}"/>
              </a:ext>
            </a:extLst>
          </p:cNvPr>
          <p:cNvSpPr txBox="1"/>
          <p:nvPr/>
        </p:nvSpPr>
        <p:spPr>
          <a:xfrm>
            <a:off x="10602106" y="1710327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90°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A19417F-8C84-452A-A5F5-62226FD55EE2}"/>
              </a:ext>
            </a:extLst>
          </p:cNvPr>
          <p:cNvSpPr txBox="1"/>
          <p:nvPr/>
        </p:nvSpPr>
        <p:spPr>
          <a:xfrm>
            <a:off x="10602106" y="5529160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90°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496C33D-099E-4B6C-BBF4-870E7E56962D}"/>
              </a:ext>
            </a:extLst>
          </p:cNvPr>
          <p:cNvSpPr txBox="1"/>
          <p:nvPr/>
        </p:nvSpPr>
        <p:spPr>
          <a:xfrm>
            <a:off x="250030" y="829123"/>
            <a:ext cx="2009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だから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96AC6CD-016F-48EE-9241-96C5080EDCE5}"/>
              </a:ext>
            </a:extLst>
          </p:cNvPr>
          <p:cNvSpPr txBox="1"/>
          <p:nvPr/>
        </p:nvSpPr>
        <p:spPr>
          <a:xfrm>
            <a:off x="4739726" y="3348546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16cm</a:t>
            </a:r>
            <a:endParaRPr kumimoji="1" lang="ja-JP" altLang="en-US" sz="36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8E9E9F2-DEB1-4598-AED8-312E2854BB28}"/>
              </a:ext>
            </a:extLst>
          </p:cNvPr>
          <p:cNvSpPr txBox="1"/>
          <p:nvPr/>
        </p:nvSpPr>
        <p:spPr>
          <a:xfrm>
            <a:off x="875410" y="3882314"/>
            <a:ext cx="10156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</a:rPr>
              <a:t>対応する直線の</a:t>
            </a:r>
            <a:r>
              <a:rPr kumimoji="1" lang="ja-JP" altLang="en-US" sz="6000" b="1" dirty="0">
                <a:solidFill>
                  <a:srgbClr val="FF0000"/>
                </a:solidFill>
              </a:rPr>
              <a:t>長さの比と</a:t>
            </a:r>
            <a:endParaRPr kumimoji="1" lang="en-US" altLang="ja-JP" sz="6000" b="1" dirty="0">
              <a:solidFill>
                <a:srgbClr val="FF0000"/>
              </a:solidFill>
            </a:endParaRPr>
          </a:p>
          <a:p>
            <a:r>
              <a:rPr kumimoji="1" lang="ja-JP" altLang="en-US" sz="6000" b="1" dirty="0">
                <a:solidFill>
                  <a:srgbClr val="FF0000"/>
                </a:solidFill>
              </a:rPr>
              <a:t>角の大きさ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が等しくないと形が同じとはいえない</a:t>
            </a:r>
            <a:endParaRPr kumimoji="1" lang="ja-JP" alt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  <p:bldP spid="20" grpId="0"/>
      <p:bldP spid="25" grpId="0"/>
      <p:bldP spid="26" grpId="0"/>
      <p:bldP spid="27" grpId="0"/>
      <p:bldP spid="28" grpId="0"/>
      <p:bldP spid="2" grpId="0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839CE7B-192C-442F-9A14-413B05419B9A}"/>
              </a:ext>
            </a:extLst>
          </p:cNvPr>
          <p:cNvSpPr txBox="1"/>
          <p:nvPr/>
        </p:nvSpPr>
        <p:spPr>
          <a:xfrm>
            <a:off x="116934" y="25209"/>
            <a:ext cx="12005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</a:rPr>
              <a:t>対応する直線の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長さの比と</a:t>
            </a:r>
            <a:endParaRPr kumimoji="1" lang="en-US" altLang="ja-JP" sz="4800" b="1" dirty="0">
              <a:solidFill>
                <a:srgbClr val="FF0000"/>
              </a:solidFill>
            </a:endParaRPr>
          </a:p>
          <a:p>
            <a:r>
              <a:rPr kumimoji="1" lang="ja-JP" altLang="en-US" sz="4800" b="1" dirty="0">
                <a:solidFill>
                  <a:srgbClr val="FF0000"/>
                </a:solidFill>
              </a:rPr>
              <a:t>角の大きさ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が等しくないと形が同じとはいえない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台形 4">
            <a:extLst>
              <a:ext uri="{FF2B5EF4-FFF2-40B4-BE49-F238E27FC236}">
                <a16:creationId xmlns:a16="http://schemas.microsoft.com/office/drawing/2014/main" id="{83321D20-D234-45B6-85D7-6106B9F38DD7}"/>
              </a:ext>
            </a:extLst>
          </p:cNvPr>
          <p:cNvSpPr/>
          <p:nvPr/>
        </p:nvSpPr>
        <p:spPr>
          <a:xfrm>
            <a:off x="1932493" y="4286250"/>
            <a:ext cx="2125157" cy="1718624"/>
          </a:xfrm>
          <a:prstGeom prst="trapezoid">
            <a:avLst>
              <a:gd name="adj" fmla="val 28982"/>
            </a:avLst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台形 6">
            <a:extLst>
              <a:ext uri="{FF2B5EF4-FFF2-40B4-BE49-F238E27FC236}">
                <a16:creationId xmlns:a16="http://schemas.microsoft.com/office/drawing/2014/main" id="{68EFA698-382B-48AF-8B79-129AC5ED03FC}"/>
              </a:ext>
            </a:extLst>
          </p:cNvPr>
          <p:cNvSpPr/>
          <p:nvPr/>
        </p:nvSpPr>
        <p:spPr>
          <a:xfrm>
            <a:off x="6754374" y="2831337"/>
            <a:ext cx="4242067" cy="3374797"/>
          </a:xfrm>
          <a:prstGeom prst="trapezoid">
            <a:avLst>
              <a:gd name="adj" fmla="val 27299"/>
            </a:avLst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09DB76D-7EF6-4877-8442-D5820D6A32E4}"/>
              </a:ext>
            </a:extLst>
          </p:cNvPr>
          <p:cNvSpPr txBox="1"/>
          <p:nvPr/>
        </p:nvSpPr>
        <p:spPr>
          <a:xfrm>
            <a:off x="3358322" y="5542062"/>
            <a:ext cx="94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75°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B6BF51C-3C40-4C34-9DB1-9022AA480D49}"/>
              </a:ext>
            </a:extLst>
          </p:cNvPr>
          <p:cNvSpPr txBox="1"/>
          <p:nvPr/>
        </p:nvSpPr>
        <p:spPr>
          <a:xfrm>
            <a:off x="2045663" y="5582395"/>
            <a:ext cx="94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75°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36D126F-295E-4B17-9839-B94193C10833}"/>
              </a:ext>
            </a:extLst>
          </p:cNvPr>
          <p:cNvSpPr txBox="1"/>
          <p:nvPr/>
        </p:nvSpPr>
        <p:spPr>
          <a:xfrm>
            <a:off x="2204800" y="4286250"/>
            <a:ext cx="1153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105°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F2A7AF1-AEC8-482C-88C1-43EB461382D6}"/>
              </a:ext>
            </a:extLst>
          </p:cNvPr>
          <p:cNvSpPr txBox="1"/>
          <p:nvPr/>
        </p:nvSpPr>
        <p:spPr>
          <a:xfrm>
            <a:off x="3012155" y="4280042"/>
            <a:ext cx="1153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105°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A23333B-33AE-4EDC-9AE3-BDE5E95A289B}"/>
              </a:ext>
            </a:extLst>
          </p:cNvPr>
          <p:cNvSpPr txBox="1"/>
          <p:nvPr/>
        </p:nvSpPr>
        <p:spPr>
          <a:xfrm>
            <a:off x="10263087" y="5743320"/>
            <a:ext cx="94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75°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7858609-4B54-4615-8F21-5479A812DA23}"/>
              </a:ext>
            </a:extLst>
          </p:cNvPr>
          <p:cNvSpPr txBox="1"/>
          <p:nvPr/>
        </p:nvSpPr>
        <p:spPr>
          <a:xfrm>
            <a:off x="6867545" y="5721346"/>
            <a:ext cx="94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75°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5CF39CD-9F93-474F-8C65-06044E9788A9}"/>
              </a:ext>
            </a:extLst>
          </p:cNvPr>
          <p:cNvSpPr txBox="1"/>
          <p:nvPr/>
        </p:nvSpPr>
        <p:spPr>
          <a:xfrm>
            <a:off x="7612839" y="2831337"/>
            <a:ext cx="1153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105°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AA51BB7-C3F2-4EFE-94B1-DA529BC09063}"/>
              </a:ext>
            </a:extLst>
          </p:cNvPr>
          <p:cNvSpPr txBox="1"/>
          <p:nvPr/>
        </p:nvSpPr>
        <p:spPr>
          <a:xfrm>
            <a:off x="9360570" y="2855307"/>
            <a:ext cx="1153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105°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A15542A-F7C8-4935-93E0-4AA744EA07F3}"/>
              </a:ext>
            </a:extLst>
          </p:cNvPr>
          <p:cNvSpPr txBox="1"/>
          <p:nvPr/>
        </p:nvSpPr>
        <p:spPr>
          <a:xfrm>
            <a:off x="1608351" y="4885709"/>
            <a:ext cx="94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5cm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2EF389A-B5F4-457A-96CF-80EEF7F8DBBF}"/>
              </a:ext>
            </a:extLst>
          </p:cNvPr>
          <p:cNvSpPr txBox="1"/>
          <p:nvPr/>
        </p:nvSpPr>
        <p:spPr>
          <a:xfrm>
            <a:off x="3833026" y="4836320"/>
            <a:ext cx="94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5cm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CB5E567-A7CB-4657-B827-5DCD2C22673B}"/>
              </a:ext>
            </a:extLst>
          </p:cNvPr>
          <p:cNvSpPr txBox="1"/>
          <p:nvPr/>
        </p:nvSpPr>
        <p:spPr>
          <a:xfrm>
            <a:off x="2586356" y="5981752"/>
            <a:ext cx="94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/>
              <a:t>6</a:t>
            </a:r>
            <a:r>
              <a:rPr kumimoji="1" lang="en-US" altLang="ja-JP" sz="2400" b="1"/>
              <a:t>cm</a:t>
            </a:r>
            <a:endParaRPr kumimoji="1" lang="en-US" altLang="ja-JP" sz="2400" b="1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C9774AA-C117-4E94-A7A5-44AE1905FCBE}"/>
              </a:ext>
            </a:extLst>
          </p:cNvPr>
          <p:cNvSpPr txBox="1"/>
          <p:nvPr/>
        </p:nvSpPr>
        <p:spPr>
          <a:xfrm>
            <a:off x="2677378" y="3849532"/>
            <a:ext cx="94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3</a:t>
            </a:r>
            <a:r>
              <a:rPr kumimoji="1" lang="en-US" altLang="ja-JP" sz="2400" b="1" dirty="0"/>
              <a:t>cm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27DD3FA-00F1-477E-8C01-3722FF8CC4C3}"/>
              </a:ext>
            </a:extLst>
          </p:cNvPr>
          <p:cNvSpPr txBox="1"/>
          <p:nvPr/>
        </p:nvSpPr>
        <p:spPr>
          <a:xfrm>
            <a:off x="6485910" y="4049803"/>
            <a:ext cx="1085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10</a:t>
            </a:r>
            <a:r>
              <a:rPr kumimoji="1" lang="en-US" altLang="ja-JP" sz="2400" b="1" dirty="0"/>
              <a:t>cm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A8B07A5-43EE-4BA2-9EF6-5584AD51DE1E}"/>
              </a:ext>
            </a:extLst>
          </p:cNvPr>
          <p:cNvSpPr txBox="1"/>
          <p:nvPr/>
        </p:nvSpPr>
        <p:spPr>
          <a:xfrm>
            <a:off x="10574721" y="4250469"/>
            <a:ext cx="11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10</a:t>
            </a:r>
            <a:r>
              <a:rPr kumimoji="1" lang="en-US" altLang="ja-JP" sz="2400" b="1" dirty="0"/>
              <a:t>cm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FFE4087-5986-4940-AB2B-E503BA13A61B}"/>
              </a:ext>
            </a:extLst>
          </p:cNvPr>
          <p:cNvSpPr txBox="1"/>
          <p:nvPr/>
        </p:nvSpPr>
        <p:spPr>
          <a:xfrm>
            <a:off x="8343345" y="6174917"/>
            <a:ext cx="11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12</a:t>
            </a:r>
            <a:r>
              <a:rPr kumimoji="1" lang="en-US" altLang="ja-JP" sz="2400" b="1" dirty="0"/>
              <a:t>cm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417BFA2-6DBC-4122-BDF4-0818D16AB42E}"/>
              </a:ext>
            </a:extLst>
          </p:cNvPr>
          <p:cNvSpPr txBox="1"/>
          <p:nvPr/>
        </p:nvSpPr>
        <p:spPr>
          <a:xfrm>
            <a:off x="8400703" y="2454486"/>
            <a:ext cx="94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6</a:t>
            </a:r>
            <a:r>
              <a:rPr kumimoji="1" lang="en-US" altLang="ja-JP" sz="2400" b="1" dirty="0"/>
              <a:t>cm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89BBE62-07D8-4012-BE3A-07205CAF0B59}"/>
              </a:ext>
            </a:extLst>
          </p:cNvPr>
          <p:cNvSpPr txBox="1"/>
          <p:nvPr/>
        </p:nvSpPr>
        <p:spPr>
          <a:xfrm>
            <a:off x="1978050" y="3890346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A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2D33E09-F972-41D3-BD4F-D1F455ECCD66}"/>
              </a:ext>
            </a:extLst>
          </p:cNvPr>
          <p:cNvSpPr txBox="1"/>
          <p:nvPr/>
        </p:nvSpPr>
        <p:spPr>
          <a:xfrm>
            <a:off x="1515072" y="5704363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B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ED1A9EC-F1E6-4BF1-98F5-C7F08E753261}"/>
              </a:ext>
            </a:extLst>
          </p:cNvPr>
          <p:cNvSpPr txBox="1"/>
          <p:nvPr/>
        </p:nvSpPr>
        <p:spPr>
          <a:xfrm>
            <a:off x="4021047" y="5754206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C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0ABCD1B-9F9A-43DC-8B85-ADC42BC87C97}"/>
              </a:ext>
            </a:extLst>
          </p:cNvPr>
          <p:cNvSpPr txBox="1"/>
          <p:nvPr/>
        </p:nvSpPr>
        <p:spPr>
          <a:xfrm>
            <a:off x="3542754" y="3864974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D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D5930E0-9309-4C3F-B71F-82853A6E67C5}"/>
              </a:ext>
            </a:extLst>
          </p:cNvPr>
          <p:cNvSpPr txBox="1"/>
          <p:nvPr/>
        </p:nvSpPr>
        <p:spPr>
          <a:xfrm>
            <a:off x="7260282" y="2388538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E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FD201AE-4218-4543-BDA2-A1A024A00929}"/>
              </a:ext>
            </a:extLst>
          </p:cNvPr>
          <p:cNvSpPr txBox="1"/>
          <p:nvPr/>
        </p:nvSpPr>
        <p:spPr>
          <a:xfrm>
            <a:off x="6359664" y="6051807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F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CF4FDC6-4A31-4A5F-BA63-67869FD2A1E4}"/>
              </a:ext>
            </a:extLst>
          </p:cNvPr>
          <p:cNvSpPr txBox="1"/>
          <p:nvPr/>
        </p:nvSpPr>
        <p:spPr>
          <a:xfrm>
            <a:off x="10012120" y="2440384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H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D4865CE-4DDB-4B09-9CBC-D0FE5A1A0355}"/>
              </a:ext>
            </a:extLst>
          </p:cNvPr>
          <p:cNvSpPr txBox="1"/>
          <p:nvPr/>
        </p:nvSpPr>
        <p:spPr>
          <a:xfrm>
            <a:off x="10978222" y="6051806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G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EEBC9F0-0AA5-411D-944A-0C20B3A92282}"/>
              </a:ext>
            </a:extLst>
          </p:cNvPr>
          <p:cNvSpPr txBox="1"/>
          <p:nvPr/>
        </p:nvSpPr>
        <p:spPr>
          <a:xfrm>
            <a:off x="190727" y="1594869"/>
            <a:ext cx="4721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対応する長さの比</a:t>
            </a:r>
            <a:endParaRPr kumimoji="1" lang="ja-JP" altLang="en-US" sz="4000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4A5B716-A0E3-4990-BFB7-BC52E2E389D3}"/>
              </a:ext>
            </a:extLst>
          </p:cNvPr>
          <p:cNvSpPr txBox="1"/>
          <p:nvPr/>
        </p:nvSpPr>
        <p:spPr>
          <a:xfrm>
            <a:off x="4397835" y="1569824"/>
            <a:ext cx="1595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1</a:t>
            </a:r>
            <a:r>
              <a:rPr lang="ja-JP" altLang="en-US" sz="4400" b="1" dirty="0"/>
              <a:t>：</a:t>
            </a:r>
            <a:r>
              <a:rPr lang="en-US" altLang="ja-JP" sz="4400" b="1" dirty="0"/>
              <a:t>2</a:t>
            </a:r>
            <a:endParaRPr kumimoji="1" lang="ja-JP" altLang="en-US" sz="4400" b="1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D66DD04-1388-4E35-8C3A-CED1A75FF122}"/>
              </a:ext>
            </a:extLst>
          </p:cNvPr>
          <p:cNvSpPr txBox="1"/>
          <p:nvPr/>
        </p:nvSpPr>
        <p:spPr>
          <a:xfrm>
            <a:off x="181501" y="2531309"/>
            <a:ext cx="545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対応する角の大きさ</a:t>
            </a:r>
            <a:endParaRPr kumimoji="1" lang="ja-JP" altLang="en-US" sz="40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C903205-A763-41B4-B579-3B1A7305C33A}"/>
              </a:ext>
            </a:extLst>
          </p:cNvPr>
          <p:cNvSpPr txBox="1"/>
          <p:nvPr/>
        </p:nvSpPr>
        <p:spPr>
          <a:xfrm>
            <a:off x="4917766" y="2493272"/>
            <a:ext cx="2001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等しい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3402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二等辺三角形 61">
            <a:extLst>
              <a:ext uri="{FF2B5EF4-FFF2-40B4-BE49-F238E27FC236}">
                <a16:creationId xmlns:a16="http://schemas.microsoft.com/office/drawing/2014/main" id="{A07A34B7-202F-4BC8-A0D8-5C91AEB872A8}"/>
              </a:ext>
            </a:extLst>
          </p:cNvPr>
          <p:cNvSpPr/>
          <p:nvPr/>
        </p:nvSpPr>
        <p:spPr>
          <a:xfrm>
            <a:off x="1651816" y="2222472"/>
            <a:ext cx="2245440" cy="1111954"/>
          </a:xfrm>
          <a:prstGeom prst="triangle">
            <a:avLst>
              <a:gd name="adj" fmla="val 717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台形 47">
            <a:extLst>
              <a:ext uri="{FF2B5EF4-FFF2-40B4-BE49-F238E27FC236}">
                <a16:creationId xmlns:a16="http://schemas.microsoft.com/office/drawing/2014/main" id="{FDC1FA5B-3153-43C0-B4CC-806EEED2B981}"/>
              </a:ext>
            </a:extLst>
          </p:cNvPr>
          <p:cNvSpPr/>
          <p:nvPr/>
        </p:nvSpPr>
        <p:spPr>
          <a:xfrm>
            <a:off x="1590368" y="5169975"/>
            <a:ext cx="2160000" cy="1080000"/>
          </a:xfrm>
          <a:prstGeom prst="trapezoid">
            <a:avLst>
              <a:gd name="adj" fmla="val 26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1351DA-2DE4-4C36-9B04-E72C2F74601B}"/>
              </a:ext>
            </a:extLst>
          </p:cNvPr>
          <p:cNvSpPr txBox="1"/>
          <p:nvPr/>
        </p:nvSpPr>
        <p:spPr>
          <a:xfrm>
            <a:off x="517002" y="680376"/>
            <a:ext cx="7839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対応する長さの比が等しい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10252C-2378-4869-AF57-5AF4735D0F0A}"/>
              </a:ext>
            </a:extLst>
          </p:cNvPr>
          <p:cNvSpPr txBox="1"/>
          <p:nvPr/>
        </p:nvSpPr>
        <p:spPr>
          <a:xfrm>
            <a:off x="-39873" y="1253409"/>
            <a:ext cx="7531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対応する角の大きさが等しい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0893A7-FACC-4C3C-96F3-99180C12B68E}"/>
              </a:ext>
            </a:extLst>
          </p:cNvPr>
          <p:cNvSpPr txBox="1"/>
          <p:nvPr/>
        </p:nvSpPr>
        <p:spPr>
          <a:xfrm>
            <a:off x="418800" y="9525"/>
            <a:ext cx="81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形が同じ２つの図形では</a:t>
            </a:r>
          </a:p>
        </p:txBody>
      </p:sp>
      <p:sp>
        <p:nvSpPr>
          <p:cNvPr id="7" name="二等辺三角形 6">
            <a:extLst>
              <a:ext uri="{FF2B5EF4-FFF2-40B4-BE49-F238E27FC236}">
                <a16:creationId xmlns:a16="http://schemas.microsoft.com/office/drawing/2014/main" id="{EBA2447A-C7B8-4A2F-A9E3-6C6D96579F06}"/>
              </a:ext>
            </a:extLst>
          </p:cNvPr>
          <p:cNvSpPr/>
          <p:nvPr/>
        </p:nvSpPr>
        <p:spPr>
          <a:xfrm>
            <a:off x="5602099" y="1234471"/>
            <a:ext cx="4301966" cy="2130357"/>
          </a:xfrm>
          <a:prstGeom prst="triangle">
            <a:avLst>
              <a:gd name="adj" fmla="val 717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台形 8">
            <a:extLst>
              <a:ext uri="{FF2B5EF4-FFF2-40B4-BE49-F238E27FC236}">
                <a16:creationId xmlns:a16="http://schemas.microsoft.com/office/drawing/2014/main" id="{A3F7AE47-7AD2-4F68-B2E6-68BE9192514F}"/>
              </a:ext>
            </a:extLst>
          </p:cNvPr>
          <p:cNvSpPr/>
          <p:nvPr/>
        </p:nvSpPr>
        <p:spPr>
          <a:xfrm>
            <a:off x="5939297" y="4152743"/>
            <a:ext cx="4320000" cy="2160000"/>
          </a:xfrm>
          <a:prstGeom prst="trapezoid">
            <a:avLst>
              <a:gd name="adj" fmla="val 26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弧 10">
            <a:extLst>
              <a:ext uri="{FF2B5EF4-FFF2-40B4-BE49-F238E27FC236}">
                <a16:creationId xmlns:a16="http://schemas.microsoft.com/office/drawing/2014/main" id="{3E6C6D4A-34E1-4C6D-9268-975EAFD966B8}"/>
              </a:ext>
            </a:extLst>
          </p:cNvPr>
          <p:cNvSpPr/>
          <p:nvPr/>
        </p:nvSpPr>
        <p:spPr>
          <a:xfrm rot="21038756">
            <a:off x="2012398" y="3020023"/>
            <a:ext cx="371777" cy="410617"/>
          </a:xfrm>
          <a:prstGeom prst="arc">
            <a:avLst>
              <a:gd name="adj1" fmla="val 16200000"/>
              <a:gd name="adj2" fmla="val 321365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弧 11">
            <a:extLst>
              <a:ext uri="{FF2B5EF4-FFF2-40B4-BE49-F238E27FC236}">
                <a16:creationId xmlns:a16="http://schemas.microsoft.com/office/drawing/2014/main" id="{C95B0A2A-7E43-46B9-9741-A7B53FB3254D}"/>
              </a:ext>
            </a:extLst>
          </p:cNvPr>
          <p:cNvSpPr/>
          <p:nvPr/>
        </p:nvSpPr>
        <p:spPr>
          <a:xfrm rot="7020617">
            <a:off x="8454183" y="1200198"/>
            <a:ext cx="371777" cy="410617"/>
          </a:xfrm>
          <a:prstGeom prst="arc">
            <a:avLst>
              <a:gd name="adj1" fmla="val 16200000"/>
              <a:gd name="adj2" fmla="val 321365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弧 12">
            <a:extLst>
              <a:ext uri="{FF2B5EF4-FFF2-40B4-BE49-F238E27FC236}">
                <a16:creationId xmlns:a16="http://schemas.microsoft.com/office/drawing/2014/main" id="{2997C339-68EB-4B1C-8174-E549389E0207}"/>
              </a:ext>
            </a:extLst>
          </p:cNvPr>
          <p:cNvSpPr/>
          <p:nvPr/>
        </p:nvSpPr>
        <p:spPr>
          <a:xfrm rot="14348170">
            <a:off x="9495076" y="3059451"/>
            <a:ext cx="371777" cy="410617"/>
          </a:xfrm>
          <a:prstGeom prst="arc">
            <a:avLst>
              <a:gd name="adj1" fmla="val 16200000"/>
              <a:gd name="adj2" fmla="val 321365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弧 14">
            <a:extLst>
              <a:ext uri="{FF2B5EF4-FFF2-40B4-BE49-F238E27FC236}">
                <a16:creationId xmlns:a16="http://schemas.microsoft.com/office/drawing/2014/main" id="{0C9A8CB7-3CD0-43EF-925F-1A7060F38B90}"/>
              </a:ext>
            </a:extLst>
          </p:cNvPr>
          <p:cNvSpPr/>
          <p:nvPr/>
        </p:nvSpPr>
        <p:spPr>
          <a:xfrm rot="7020617">
            <a:off x="3027199" y="2168763"/>
            <a:ext cx="371777" cy="410617"/>
          </a:xfrm>
          <a:prstGeom prst="arc">
            <a:avLst>
              <a:gd name="adj1" fmla="val 16200000"/>
              <a:gd name="adj2" fmla="val 321365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弧 15">
            <a:extLst>
              <a:ext uri="{FF2B5EF4-FFF2-40B4-BE49-F238E27FC236}">
                <a16:creationId xmlns:a16="http://schemas.microsoft.com/office/drawing/2014/main" id="{324BEFA2-EAD7-4123-9828-AA1F117EF5B1}"/>
              </a:ext>
            </a:extLst>
          </p:cNvPr>
          <p:cNvSpPr/>
          <p:nvPr/>
        </p:nvSpPr>
        <p:spPr>
          <a:xfrm rot="14348170">
            <a:off x="3467524" y="3032393"/>
            <a:ext cx="371777" cy="410617"/>
          </a:xfrm>
          <a:prstGeom prst="arc">
            <a:avLst>
              <a:gd name="adj1" fmla="val 16200000"/>
              <a:gd name="adj2" fmla="val 321365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弧 16">
            <a:extLst>
              <a:ext uri="{FF2B5EF4-FFF2-40B4-BE49-F238E27FC236}">
                <a16:creationId xmlns:a16="http://schemas.microsoft.com/office/drawing/2014/main" id="{6BC508CC-3B88-46AD-BB68-67488ADA4750}"/>
              </a:ext>
            </a:extLst>
          </p:cNvPr>
          <p:cNvSpPr/>
          <p:nvPr/>
        </p:nvSpPr>
        <p:spPr>
          <a:xfrm rot="21038756">
            <a:off x="5995533" y="3014689"/>
            <a:ext cx="371777" cy="410617"/>
          </a:xfrm>
          <a:prstGeom prst="arc">
            <a:avLst>
              <a:gd name="adj1" fmla="val 16200000"/>
              <a:gd name="adj2" fmla="val 321365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弧 18">
            <a:extLst>
              <a:ext uri="{FF2B5EF4-FFF2-40B4-BE49-F238E27FC236}">
                <a16:creationId xmlns:a16="http://schemas.microsoft.com/office/drawing/2014/main" id="{96055C4A-DA9E-4C87-A6A1-A3F199C04BA9}"/>
              </a:ext>
            </a:extLst>
          </p:cNvPr>
          <p:cNvSpPr/>
          <p:nvPr/>
        </p:nvSpPr>
        <p:spPr>
          <a:xfrm rot="21038756">
            <a:off x="1524369" y="6005523"/>
            <a:ext cx="371777" cy="410617"/>
          </a:xfrm>
          <a:prstGeom prst="arc">
            <a:avLst>
              <a:gd name="adj1" fmla="val 16200000"/>
              <a:gd name="adj2" fmla="val 321365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弧 19">
            <a:extLst>
              <a:ext uri="{FF2B5EF4-FFF2-40B4-BE49-F238E27FC236}">
                <a16:creationId xmlns:a16="http://schemas.microsoft.com/office/drawing/2014/main" id="{3966CA16-A136-4D93-A0D8-480A59D490AC}"/>
              </a:ext>
            </a:extLst>
          </p:cNvPr>
          <p:cNvSpPr/>
          <p:nvPr/>
        </p:nvSpPr>
        <p:spPr>
          <a:xfrm rot="8121555">
            <a:off x="3179987" y="5007544"/>
            <a:ext cx="371777" cy="410617"/>
          </a:xfrm>
          <a:prstGeom prst="arc">
            <a:avLst>
              <a:gd name="adj1" fmla="val 16200000"/>
              <a:gd name="adj2" fmla="val 321365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弧 20">
            <a:extLst>
              <a:ext uri="{FF2B5EF4-FFF2-40B4-BE49-F238E27FC236}">
                <a16:creationId xmlns:a16="http://schemas.microsoft.com/office/drawing/2014/main" id="{563A1648-6714-49A0-AB76-6DE68F54CFD0}"/>
              </a:ext>
            </a:extLst>
          </p:cNvPr>
          <p:cNvSpPr/>
          <p:nvPr/>
        </p:nvSpPr>
        <p:spPr>
          <a:xfrm rot="14348170">
            <a:off x="3441522" y="6029252"/>
            <a:ext cx="371777" cy="410617"/>
          </a:xfrm>
          <a:prstGeom prst="arc">
            <a:avLst>
              <a:gd name="adj1" fmla="val 16200000"/>
              <a:gd name="adj2" fmla="val 321365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弧 21">
            <a:extLst>
              <a:ext uri="{FF2B5EF4-FFF2-40B4-BE49-F238E27FC236}">
                <a16:creationId xmlns:a16="http://schemas.microsoft.com/office/drawing/2014/main" id="{BACEC569-07DE-4068-B754-E53A472AA9E6}"/>
              </a:ext>
            </a:extLst>
          </p:cNvPr>
          <p:cNvSpPr/>
          <p:nvPr/>
        </p:nvSpPr>
        <p:spPr>
          <a:xfrm rot="4575981">
            <a:off x="1749254" y="5027435"/>
            <a:ext cx="371777" cy="410617"/>
          </a:xfrm>
          <a:prstGeom prst="arc">
            <a:avLst>
              <a:gd name="adj1" fmla="val 16200000"/>
              <a:gd name="adj2" fmla="val 321365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弧 22">
            <a:extLst>
              <a:ext uri="{FF2B5EF4-FFF2-40B4-BE49-F238E27FC236}">
                <a16:creationId xmlns:a16="http://schemas.microsoft.com/office/drawing/2014/main" id="{A6516D21-4D66-4B82-A765-4C1E7C13D524}"/>
              </a:ext>
            </a:extLst>
          </p:cNvPr>
          <p:cNvSpPr/>
          <p:nvPr/>
        </p:nvSpPr>
        <p:spPr>
          <a:xfrm rot="21038756">
            <a:off x="5882811" y="5986668"/>
            <a:ext cx="371777" cy="410617"/>
          </a:xfrm>
          <a:prstGeom prst="arc">
            <a:avLst>
              <a:gd name="adj1" fmla="val 16200000"/>
              <a:gd name="adj2" fmla="val 321365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弧 23">
            <a:extLst>
              <a:ext uri="{FF2B5EF4-FFF2-40B4-BE49-F238E27FC236}">
                <a16:creationId xmlns:a16="http://schemas.microsoft.com/office/drawing/2014/main" id="{06F86198-59E1-4C9B-85E2-5E1C8F1380A6}"/>
              </a:ext>
            </a:extLst>
          </p:cNvPr>
          <p:cNvSpPr/>
          <p:nvPr/>
        </p:nvSpPr>
        <p:spPr>
          <a:xfrm rot="8121555">
            <a:off x="9392221" y="3981612"/>
            <a:ext cx="371777" cy="410617"/>
          </a:xfrm>
          <a:prstGeom prst="arc">
            <a:avLst>
              <a:gd name="adj1" fmla="val 16200000"/>
              <a:gd name="adj2" fmla="val 321365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弧 24">
            <a:extLst>
              <a:ext uri="{FF2B5EF4-FFF2-40B4-BE49-F238E27FC236}">
                <a16:creationId xmlns:a16="http://schemas.microsoft.com/office/drawing/2014/main" id="{2DE93908-DBAC-4040-BF5B-1E25FFCF104E}"/>
              </a:ext>
            </a:extLst>
          </p:cNvPr>
          <p:cNvSpPr/>
          <p:nvPr/>
        </p:nvSpPr>
        <p:spPr>
          <a:xfrm rot="14348170">
            <a:off x="9875275" y="5996388"/>
            <a:ext cx="371777" cy="410617"/>
          </a:xfrm>
          <a:prstGeom prst="arc">
            <a:avLst>
              <a:gd name="adj1" fmla="val 16200000"/>
              <a:gd name="adj2" fmla="val 321365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弧 25">
            <a:extLst>
              <a:ext uri="{FF2B5EF4-FFF2-40B4-BE49-F238E27FC236}">
                <a16:creationId xmlns:a16="http://schemas.microsoft.com/office/drawing/2014/main" id="{1C16BBC6-3442-4736-A4B2-326289FF7A6C}"/>
              </a:ext>
            </a:extLst>
          </p:cNvPr>
          <p:cNvSpPr/>
          <p:nvPr/>
        </p:nvSpPr>
        <p:spPr>
          <a:xfrm rot="4575981">
            <a:off x="6411181" y="3989342"/>
            <a:ext cx="371777" cy="410617"/>
          </a:xfrm>
          <a:prstGeom prst="arc">
            <a:avLst>
              <a:gd name="adj1" fmla="val 16200000"/>
              <a:gd name="adj2" fmla="val 321365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66D9DF5-FBEE-4E51-BCCC-BBB1F533AD37}"/>
              </a:ext>
            </a:extLst>
          </p:cNvPr>
          <p:cNvSpPr txBox="1"/>
          <p:nvPr/>
        </p:nvSpPr>
        <p:spPr>
          <a:xfrm>
            <a:off x="4153442" y="2106833"/>
            <a:ext cx="1670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  :  2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0198A32-CB32-400A-831B-149EA820F3C3}"/>
              </a:ext>
            </a:extLst>
          </p:cNvPr>
          <p:cNvSpPr txBox="1"/>
          <p:nvPr/>
        </p:nvSpPr>
        <p:spPr>
          <a:xfrm>
            <a:off x="2051310" y="2994498"/>
            <a:ext cx="94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35°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9B383F4-A545-48B8-B422-0CCD1966A8E9}"/>
              </a:ext>
            </a:extLst>
          </p:cNvPr>
          <p:cNvSpPr txBox="1"/>
          <p:nvPr/>
        </p:nvSpPr>
        <p:spPr>
          <a:xfrm>
            <a:off x="8077874" y="1730462"/>
            <a:ext cx="122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</a:rPr>
              <a:t>85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°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24FDD62D-0C97-4EE9-B00F-6FE437D2B246}"/>
              </a:ext>
            </a:extLst>
          </p:cNvPr>
          <p:cNvCxnSpPr/>
          <p:nvPr/>
        </p:nvCxnSpPr>
        <p:spPr>
          <a:xfrm>
            <a:off x="5534637" y="3374778"/>
            <a:ext cx="4320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7D93E4C-CF9A-4D56-980B-1C1A961BC631}"/>
              </a:ext>
            </a:extLst>
          </p:cNvPr>
          <p:cNvSpPr txBox="1"/>
          <p:nvPr/>
        </p:nvSpPr>
        <p:spPr>
          <a:xfrm>
            <a:off x="6359908" y="2876274"/>
            <a:ext cx="122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bg1"/>
                </a:solidFill>
              </a:rPr>
              <a:t>35°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7CEF31C-3872-4E65-8318-8CDDEF526544}"/>
              </a:ext>
            </a:extLst>
          </p:cNvPr>
          <p:cNvSpPr txBox="1"/>
          <p:nvPr/>
        </p:nvSpPr>
        <p:spPr>
          <a:xfrm>
            <a:off x="8714677" y="2745994"/>
            <a:ext cx="122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bg1"/>
                </a:solidFill>
              </a:rPr>
              <a:t>60°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C4B52FD-7B3E-4988-9240-36EF86F309B5}"/>
              </a:ext>
            </a:extLst>
          </p:cNvPr>
          <p:cNvSpPr txBox="1"/>
          <p:nvPr/>
        </p:nvSpPr>
        <p:spPr>
          <a:xfrm>
            <a:off x="2886968" y="2513708"/>
            <a:ext cx="94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</a:rPr>
              <a:t>85</a:t>
            </a:r>
            <a:r>
              <a:rPr kumimoji="1" lang="en-US" altLang="ja-JP" sz="2400" b="1" dirty="0">
                <a:solidFill>
                  <a:schemeClr val="bg1"/>
                </a:solidFill>
              </a:rPr>
              <a:t>°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D8487B9-C2EC-47C4-8291-D8AEC13E8BB2}"/>
              </a:ext>
            </a:extLst>
          </p:cNvPr>
          <p:cNvSpPr txBox="1"/>
          <p:nvPr/>
        </p:nvSpPr>
        <p:spPr>
          <a:xfrm>
            <a:off x="2951006" y="2895278"/>
            <a:ext cx="94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60°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D8DE1B9-85A1-4FDA-A3C0-F1F6B1EDAC08}"/>
              </a:ext>
            </a:extLst>
          </p:cNvPr>
          <p:cNvSpPr txBox="1"/>
          <p:nvPr/>
        </p:nvSpPr>
        <p:spPr>
          <a:xfrm>
            <a:off x="2055555" y="3311503"/>
            <a:ext cx="1670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6cm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964F0F0-F55B-4CCF-AEA4-9A9DB0B21864}"/>
              </a:ext>
            </a:extLst>
          </p:cNvPr>
          <p:cNvSpPr txBox="1"/>
          <p:nvPr/>
        </p:nvSpPr>
        <p:spPr>
          <a:xfrm>
            <a:off x="7315693" y="3283870"/>
            <a:ext cx="1670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12</a:t>
            </a:r>
            <a:r>
              <a:rPr kumimoji="1" lang="en-US" altLang="ja-JP" sz="4400" b="1" dirty="0"/>
              <a:t>cm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7B948E9-2A2C-4B6D-A3E0-D20DF56EFE03}"/>
              </a:ext>
            </a:extLst>
          </p:cNvPr>
          <p:cNvSpPr txBox="1"/>
          <p:nvPr/>
        </p:nvSpPr>
        <p:spPr>
          <a:xfrm>
            <a:off x="2014430" y="6162674"/>
            <a:ext cx="1670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6cm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19BEFE9-D068-42F1-BB97-240E9A276EB5}"/>
              </a:ext>
            </a:extLst>
          </p:cNvPr>
          <p:cNvSpPr txBox="1"/>
          <p:nvPr/>
        </p:nvSpPr>
        <p:spPr>
          <a:xfrm>
            <a:off x="7457729" y="6195135"/>
            <a:ext cx="1670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12</a:t>
            </a:r>
            <a:r>
              <a:rPr kumimoji="1" lang="en-US" altLang="ja-JP" sz="4400" b="1" dirty="0"/>
              <a:t>cm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E607A60-7E80-484E-ACAA-2BC1CC756DE6}"/>
              </a:ext>
            </a:extLst>
          </p:cNvPr>
          <p:cNvSpPr txBox="1"/>
          <p:nvPr/>
        </p:nvSpPr>
        <p:spPr>
          <a:xfrm>
            <a:off x="9232242" y="5685650"/>
            <a:ext cx="122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bg1"/>
                </a:solidFill>
              </a:rPr>
              <a:t>75°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66812FF-8FFF-47F2-8AC0-3966D51DD222}"/>
              </a:ext>
            </a:extLst>
          </p:cNvPr>
          <p:cNvSpPr txBox="1"/>
          <p:nvPr/>
        </p:nvSpPr>
        <p:spPr>
          <a:xfrm>
            <a:off x="6236541" y="5709975"/>
            <a:ext cx="122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bg1"/>
                </a:solidFill>
              </a:rPr>
              <a:t>75°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A2753504-4D94-4B23-9625-94BFFB9948FC}"/>
              </a:ext>
            </a:extLst>
          </p:cNvPr>
          <p:cNvSpPr txBox="1"/>
          <p:nvPr/>
        </p:nvSpPr>
        <p:spPr>
          <a:xfrm>
            <a:off x="3000718" y="5755398"/>
            <a:ext cx="94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75°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83E00DC2-3E97-42A2-8475-93CAC42BA9B1}"/>
              </a:ext>
            </a:extLst>
          </p:cNvPr>
          <p:cNvSpPr txBox="1"/>
          <p:nvPr/>
        </p:nvSpPr>
        <p:spPr>
          <a:xfrm>
            <a:off x="1814672" y="5772895"/>
            <a:ext cx="94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75°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3413455-2556-404D-8D69-0E10C9A7529E}"/>
              </a:ext>
            </a:extLst>
          </p:cNvPr>
          <p:cNvSpPr txBox="1"/>
          <p:nvPr/>
        </p:nvSpPr>
        <p:spPr>
          <a:xfrm>
            <a:off x="8675609" y="4357278"/>
            <a:ext cx="1475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</a:rPr>
              <a:t>105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°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F12FBB14-5E98-458B-952B-7FFADE7725B4}"/>
              </a:ext>
            </a:extLst>
          </p:cNvPr>
          <p:cNvSpPr txBox="1"/>
          <p:nvPr/>
        </p:nvSpPr>
        <p:spPr>
          <a:xfrm>
            <a:off x="6516997" y="4348797"/>
            <a:ext cx="1475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</a:rPr>
              <a:t>105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°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A3E52D6-5BF2-4B67-BFED-115CE8638583}"/>
              </a:ext>
            </a:extLst>
          </p:cNvPr>
          <p:cNvSpPr txBox="1"/>
          <p:nvPr/>
        </p:nvSpPr>
        <p:spPr>
          <a:xfrm>
            <a:off x="2734438" y="5362484"/>
            <a:ext cx="123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105°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F8CA5F14-9953-4EB9-9A92-69D0451330D3}"/>
              </a:ext>
            </a:extLst>
          </p:cNvPr>
          <p:cNvSpPr txBox="1"/>
          <p:nvPr/>
        </p:nvSpPr>
        <p:spPr>
          <a:xfrm>
            <a:off x="1823820" y="5315494"/>
            <a:ext cx="1176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105°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096C0954-765B-40C7-9A37-55CAF36E2159}"/>
              </a:ext>
            </a:extLst>
          </p:cNvPr>
          <p:cNvSpPr txBox="1"/>
          <p:nvPr/>
        </p:nvSpPr>
        <p:spPr>
          <a:xfrm>
            <a:off x="9893732" y="4720049"/>
            <a:ext cx="1670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6cm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8C16703F-6AE4-4D6C-B625-D587A83A7D62}"/>
              </a:ext>
            </a:extLst>
          </p:cNvPr>
          <p:cNvSpPr txBox="1"/>
          <p:nvPr/>
        </p:nvSpPr>
        <p:spPr>
          <a:xfrm>
            <a:off x="3553306" y="5353057"/>
            <a:ext cx="1670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3</a:t>
            </a:r>
            <a:r>
              <a:rPr kumimoji="1" lang="en-US" altLang="ja-JP" sz="4400" b="1" dirty="0"/>
              <a:t>cm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6E45BDE-A2F4-4A33-A616-AF680FBB5DCC}"/>
              </a:ext>
            </a:extLst>
          </p:cNvPr>
          <p:cNvSpPr txBox="1"/>
          <p:nvPr/>
        </p:nvSpPr>
        <p:spPr>
          <a:xfrm>
            <a:off x="2977593" y="1800159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A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4C6399C7-7FA8-4942-90F5-67FDC41BEC64}"/>
              </a:ext>
            </a:extLst>
          </p:cNvPr>
          <p:cNvSpPr txBox="1"/>
          <p:nvPr/>
        </p:nvSpPr>
        <p:spPr>
          <a:xfrm>
            <a:off x="1243535" y="3089407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B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57A75FA9-1257-4892-A1DD-C59DC2CBC2BA}"/>
              </a:ext>
            </a:extLst>
          </p:cNvPr>
          <p:cNvSpPr txBox="1"/>
          <p:nvPr/>
        </p:nvSpPr>
        <p:spPr>
          <a:xfrm>
            <a:off x="3843588" y="3080398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C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B67F15EE-B561-48B8-B9CA-0A5EDDD11A6C}"/>
              </a:ext>
            </a:extLst>
          </p:cNvPr>
          <p:cNvSpPr txBox="1"/>
          <p:nvPr/>
        </p:nvSpPr>
        <p:spPr>
          <a:xfrm>
            <a:off x="8505979" y="773095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D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A7B41E50-2748-405B-96EF-23684459E8B7}"/>
              </a:ext>
            </a:extLst>
          </p:cNvPr>
          <p:cNvSpPr txBox="1"/>
          <p:nvPr/>
        </p:nvSpPr>
        <p:spPr>
          <a:xfrm>
            <a:off x="5210001" y="3116646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E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04362449-3DE3-4AAE-ABFD-29B5032A2556}"/>
              </a:ext>
            </a:extLst>
          </p:cNvPr>
          <p:cNvSpPr txBox="1"/>
          <p:nvPr/>
        </p:nvSpPr>
        <p:spPr>
          <a:xfrm>
            <a:off x="9857812" y="3108317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F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B31C5A9-6AC4-4573-B141-59F8205F7A58}"/>
              </a:ext>
            </a:extLst>
          </p:cNvPr>
          <p:cNvSpPr txBox="1"/>
          <p:nvPr/>
        </p:nvSpPr>
        <p:spPr>
          <a:xfrm>
            <a:off x="1480530" y="4856234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A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C66D9C15-C0CA-499D-83C3-0A1DD357B360}"/>
              </a:ext>
            </a:extLst>
          </p:cNvPr>
          <p:cNvSpPr txBox="1"/>
          <p:nvPr/>
        </p:nvSpPr>
        <p:spPr>
          <a:xfrm>
            <a:off x="1158338" y="6020355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B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B115CD70-5050-4069-9934-F888438142FF}"/>
              </a:ext>
            </a:extLst>
          </p:cNvPr>
          <p:cNvSpPr txBox="1"/>
          <p:nvPr/>
        </p:nvSpPr>
        <p:spPr>
          <a:xfrm>
            <a:off x="3664313" y="6070198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C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701CC40D-C761-46A4-BD9F-847133C1ADE6}"/>
              </a:ext>
            </a:extLst>
          </p:cNvPr>
          <p:cNvSpPr txBox="1"/>
          <p:nvPr/>
        </p:nvSpPr>
        <p:spPr>
          <a:xfrm>
            <a:off x="3423477" y="4904715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D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D9A17874-4EA3-40C9-B751-BB67202A7E06}"/>
              </a:ext>
            </a:extLst>
          </p:cNvPr>
          <p:cNvSpPr txBox="1"/>
          <p:nvPr/>
        </p:nvSpPr>
        <p:spPr>
          <a:xfrm>
            <a:off x="6017322" y="3779868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E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44B4516A-AE7C-4637-B57F-492B719F8A33}"/>
              </a:ext>
            </a:extLst>
          </p:cNvPr>
          <p:cNvSpPr txBox="1"/>
          <p:nvPr/>
        </p:nvSpPr>
        <p:spPr>
          <a:xfrm>
            <a:off x="5561021" y="6089203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F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4892CFEE-9763-477D-984C-B3090968081C}"/>
              </a:ext>
            </a:extLst>
          </p:cNvPr>
          <p:cNvSpPr txBox="1"/>
          <p:nvPr/>
        </p:nvSpPr>
        <p:spPr>
          <a:xfrm>
            <a:off x="9647072" y="3746292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H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74963E93-1790-4CC8-B5E2-6158BCB654AA}"/>
              </a:ext>
            </a:extLst>
          </p:cNvPr>
          <p:cNvSpPr txBox="1"/>
          <p:nvPr/>
        </p:nvSpPr>
        <p:spPr>
          <a:xfrm>
            <a:off x="10267097" y="6070197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65000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8" grpId="0" animBg="1"/>
      <p:bldP spid="2" grpId="0"/>
      <p:bldP spid="3" grpId="0"/>
      <p:bldP spid="4" grpId="0"/>
      <p:bldP spid="7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9" grpId="0"/>
      <p:bldP spid="30" grpId="0"/>
      <p:bldP spid="39" grpId="0"/>
      <p:bldP spid="40" grpId="0"/>
      <p:bldP spid="44" grpId="0"/>
      <p:bldP spid="45" grpId="0"/>
      <p:bldP spid="49" grpId="0"/>
      <p:bldP spid="50" grpId="0"/>
      <p:bldP spid="43" grpId="0"/>
      <p:bldP spid="51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52" grpId="0"/>
      <p:bldP spid="53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6" grpId="0"/>
      <p:bldP spid="77" grpId="0"/>
      <p:bldP spid="78" grpId="0"/>
      <p:bldP spid="7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6743AD3A-C840-4460-A217-384530CDE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5" y="778966"/>
            <a:ext cx="8272713" cy="597754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1448FB-445D-427D-89FA-176EA7A0A3B3}"/>
              </a:ext>
            </a:extLst>
          </p:cNvPr>
          <p:cNvSpPr txBox="1"/>
          <p:nvPr/>
        </p:nvSpPr>
        <p:spPr>
          <a:xfrm>
            <a:off x="136023" y="380375"/>
            <a:ext cx="11942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②　㋐の直角三角形の</a:t>
            </a:r>
            <a:r>
              <a:rPr kumimoji="1" lang="en-US" altLang="ja-JP" sz="3200" b="1" dirty="0"/>
              <a:t>2</a:t>
            </a:r>
            <a:r>
              <a:rPr kumimoji="1" lang="ja-JP" altLang="en-US" sz="3200" b="1" dirty="0"/>
              <a:t>倍の拡大図と</a:t>
            </a:r>
            <a:r>
              <a:rPr kumimoji="1" lang="en-US" altLang="ja-JP" sz="3200" b="1" dirty="0"/>
              <a:t>2</a:t>
            </a:r>
            <a:r>
              <a:rPr kumimoji="1" lang="ja-JP" altLang="en-US" sz="3200" b="1" dirty="0"/>
              <a:t>分の</a:t>
            </a:r>
            <a:r>
              <a:rPr kumimoji="1" lang="en-US" altLang="ja-JP" sz="3200" b="1" dirty="0"/>
              <a:t>1</a:t>
            </a:r>
            <a:r>
              <a:rPr kumimoji="1" lang="ja-JP" altLang="en-US" sz="3200" b="1" dirty="0"/>
              <a:t>の縮図をみつけよう</a:t>
            </a:r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A85B5D65-2C61-4872-9FE2-1F5879A07F44}"/>
              </a:ext>
            </a:extLst>
          </p:cNvPr>
          <p:cNvSpPr/>
          <p:nvPr/>
        </p:nvSpPr>
        <p:spPr>
          <a:xfrm>
            <a:off x="5330474" y="3784296"/>
            <a:ext cx="923827" cy="612742"/>
          </a:xfrm>
          <a:prstGeom prst="triangle">
            <a:avLst>
              <a:gd name="adj" fmla="val 10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C4DCD709-6887-4C97-B171-19458A0926FB}"/>
              </a:ext>
            </a:extLst>
          </p:cNvPr>
          <p:cNvSpPr/>
          <p:nvPr/>
        </p:nvSpPr>
        <p:spPr>
          <a:xfrm>
            <a:off x="5625771" y="1162034"/>
            <a:ext cx="2566125" cy="1607834"/>
          </a:xfrm>
          <a:prstGeom prst="triangle">
            <a:avLst>
              <a:gd name="adj" fmla="val 10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72592A0B-9D51-4829-BA03-6E46F3B4083B}"/>
              </a:ext>
            </a:extLst>
          </p:cNvPr>
          <p:cNvSpPr/>
          <p:nvPr/>
        </p:nvSpPr>
        <p:spPr>
          <a:xfrm>
            <a:off x="439088" y="887875"/>
            <a:ext cx="1890457" cy="1260038"/>
          </a:xfrm>
          <a:prstGeom prst="triangle">
            <a:avLst>
              <a:gd name="adj" fmla="val 10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二等辺三角形 10">
            <a:extLst>
              <a:ext uri="{FF2B5EF4-FFF2-40B4-BE49-F238E27FC236}">
                <a16:creationId xmlns:a16="http://schemas.microsoft.com/office/drawing/2014/main" id="{7BA48F3E-3133-442D-91EC-AC075C1302DC}"/>
              </a:ext>
            </a:extLst>
          </p:cNvPr>
          <p:cNvSpPr/>
          <p:nvPr/>
        </p:nvSpPr>
        <p:spPr>
          <a:xfrm rot="5400000">
            <a:off x="757741" y="2831794"/>
            <a:ext cx="1890457" cy="1260038"/>
          </a:xfrm>
          <a:prstGeom prst="triangle">
            <a:avLst>
              <a:gd name="adj" fmla="val 10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C1E00BB9-7CBB-434F-9245-3930E2BF4819}"/>
              </a:ext>
            </a:extLst>
          </p:cNvPr>
          <p:cNvSpPr/>
          <p:nvPr/>
        </p:nvSpPr>
        <p:spPr>
          <a:xfrm>
            <a:off x="2069036" y="887875"/>
            <a:ext cx="3212804" cy="1876715"/>
          </a:xfrm>
          <a:prstGeom prst="triangle">
            <a:avLst>
              <a:gd name="adj" fmla="val 10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D7B26FED-F5FF-43AE-B97D-2B520FB149B9}"/>
              </a:ext>
            </a:extLst>
          </p:cNvPr>
          <p:cNvSpPr/>
          <p:nvPr/>
        </p:nvSpPr>
        <p:spPr>
          <a:xfrm rot="16200000">
            <a:off x="1902305" y="4272508"/>
            <a:ext cx="2837468" cy="1890456"/>
          </a:xfrm>
          <a:prstGeom prst="triangle">
            <a:avLst>
              <a:gd name="adj" fmla="val 10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6D30BEBA-E8C5-4CE3-9B5E-4B817BAF6F82}"/>
              </a:ext>
            </a:extLst>
          </p:cNvPr>
          <p:cNvSpPr/>
          <p:nvPr/>
        </p:nvSpPr>
        <p:spPr>
          <a:xfrm>
            <a:off x="1084082" y="5103697"/>
            <a:ext cx="928395" cy="1242761"/>
          </a:xfrm>
          <a:prstGeom prst="triangle">
            <a:avLst>
              <a:gd name="adj" fmla="val 10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F46A913-2C4B-430D-8B64-16C0A2A8A251}"/>
              </a:ext>
            </a:extLst>
          </p:cNvPr>
          <p:cNvSpPr txBox="1"/>
          <p:nvPr/>
        </p:nvSpPr>
        <p:spPr>
          <a:xfrm>
            <a:off x="5146056" y="343053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㋕</a:t>
            </a:r>
            <a:endParaRPr kumimoji="1" lang="ja-JP" altLang="en-US" sz="36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37A8205-2FA1-48C3-A676-7FD24C3D30FB}"/>
              </a:ext>
            </a:extLst>
          </p:cNvPr>
          <p:cNvSpPr txBox="1"/>
          <p:nvPr/>
        </p:nvSpPr>
        <p:spPr>
          <a:xfrm>
            <a:off x="5631502" y="4305873"/>
            <a:ext cx="42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3</a:t>
            </a:r>
            <a:endParaRPr kumimoji="1" lang="ja-JP" altLang="en-US" sz="32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39B99B8-2B6E-41DA-837A-E11918C8F13F}"/>
              </a:ext>
            </a:extLst>
          </p:cNvPr>
          <p:cNvSpPr txBox="1"/>
          <p:nvPr/>
        </p:nvSpPr>
        <p:spPr>
          <a:xfrm>
            <a:off x="6272618" y="3853400"/>
            <a:ext cx="42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2</a:t>
            </a:r>
            <a:endParaRPr kumimoji="1" lang="ja-JP" altLang="en-US" sz="32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A8BC463-F2F5-484F-A3C6-DB43E63337E8}"/>
              </a:ext>
            </a:extLst>
          </p:cNvPr>
          <p:cNvSpPr txBox="1"/>
          <p:nvPr/>
        </p:nvSpPr>
        <p:spPr>
          <a:xfrm>
            <a:off x="3273789" y="2738824"/>
            <a:ext cx="64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10</a:t>
            </a:r>
            <a:endParaRPr kumimoji="1" lang="ja-JP" altLang="en-US" sz="32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25C8746-4343-48F7-862D-00FE3C2D1F68}"/>
              </a:ext>
            </a:extLst>
          </p:cNvPr>
          <p:cNvSpPr txBox="1"/>
          <p:nvPr/>
        </p:nvSpPr>
        <p:spPr>
          <a:xfrm>
            <a:off x="6291515" y="6257530"/>
            <a:ext cx="781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12</a:t>
            </a:r>
            <a:endParaRPr kumimoji="1" lang="ja-JP" altLang="en-US" sz="32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D71609B-3BE4-497F-8DA8-D49E709B6A64}"/>
              </a:ext>
            </a:extLst>
          </p:cNvPr>
          <p:cNvSpPr txBox="1"/>
          <p:nvPr/>
        </p:nvSpPr>
        <p:spPr>
          <a:xfrm>
            <a:off x="5272385" y="1533844"/>
            <a:ext cx="42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6</a:t>
            </a:r>
            <a:endParaRPr kumimoji="1" lang="ja-JP" altLang="en-US" sz="32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B85AD7D-128C-40C1-96B1-ABDFB85600C7}"/>
              </a:ext>
            </a:extLst>
          </p:cNvPr>
          <p:cNvSpPr txBox="1"/>
          <p:nvPr/>
        </p:nvSpPr>
        <p:spPr>
          <a:xfrm>
            <a:off x="1993568" y="5532066"/>
            <a:ext cx="42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4</a:t>
            </a:r>
            <a:endParaRPr kumimoji="1" lang="ja-JP" altLang="en-US" sz="32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155E26D-E965-496A-9DA8-189383E8F24C}"/>
              </a:ext>
            </a:extLst>
          </p:cNvPr>
          <p:cNvSpPr txBox="1"/>
          <p:nvPr/>
        </p:nvSpPr>
        <p:spPr>
          <a:xfrm>
            <a:off x="669250" y="3031212"/>
            <a:ext cx="42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6</a:t>
            </a:r>
            <a:endParaRPr kumimoji="1" lang="ja-JP" altLang="en-US" sz="32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457523D-3069-4A7E-B94D-57C3D4B560B2}"/>
              </a:ext>
            </a:extLst>
          </p:cNvPr>
          <p:cNvSpPr txBox="1"/>
          <p:nvPr/>
        </p:nvSpPr>
        <p:spPr>
          <a:xfrm>
            <a:off x="1297474" y="6297271"/>
            <a:ext cx="42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3</a:t>
            </a:r>
            <a:endParaRPr kumimoji="1" lang="ja-JP" altLang="en-US" sz="32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3192ACE-657C-4B47-8ADE-856A81EA5711}"/>
              </a:ext>
            </a:extLst>
          </p:cNvPr>
          <p:cNvSpPr txBox="1"/>
          <p:nvPr/>
        </p:nvSpPr>
        <p:spPr>
          <a:xfrm>
            <a:off x="1400316" y="4346730"/>
            <a:ext cx="42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4</a:t>
            </a:r>
            <a:endParaRPr kumimoji="1" lang="ja-JP" altLang="en-US" sz="3200" dirty="0"/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A1079DAE-8783-46E3-A941-305E647EEB99}"/>
              </a:ext>
            </a:extLst>
          </p:cNvPr>
          <p:cNvSpPr/>
          <p:nvPr/>
        </p:nvSpPr>
        <p:spPr>
          <a:xfrm>
            <a:off x="4664778" y="3799001"/>
            <a:ext cx="3857055" cy="2536982"/>
          </a:xfrm>
          <a:prstGeom prst="triangle">
            <a:avLst>
              <a:gd name="adj" fmla="val 10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EFB2DD1-25AB-4DB0-8F0F-77CB9216E3E6}"/>
              </a:ext>
            </a:extLst>
          </p:cNvPr>
          <p:cNvSpPr txBox="1"/>
          <p:nvPr/>
        </p:nvSpPr>
        <p:spPr>
          <a:xfrm>
            <a:off x="8511427" y="5458874"/>
            <a:ext cx="42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8</a:t>
            </a:r>
            <a:endParaRPr kumimoji="1" lang="ja-JP" altLang="en-US" sz="32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D5E2737-A755-48BF-AF10-62063F2B8A4B}"/>
              </a:ext>
            </a:extLst>
          </p:cNvPr>
          <p:cNvSpPr txBox="1"/>
          <p:nvPr/>
        </p:nvSpPr>
        <p:spPr>
          <a:xfrm>
            <a:off x="3235595" y="3323599"/>
            <a:ext cx="42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6</a:t>
            </a:r>
            <a:endParaRPr kumimoji="1" lang="ja-JP" altLang="en-US" sz="32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9A4EC2D-F68B-4FB6-BFA4-1878C4E39B13}"/>
              </a:ext>
            </a:extLst>
          </p:cNvPr>
          <p:cNvSpPr txBox="1"/>
          <p:nvPr/>
        </p:nvSpPr>
        <p:spPr>
          <a:xfrm>
            <a:off x="4233618" y="4683277"/>
            <a:ext cx="642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9</a:t>
            </a:r>
            <a:endParaRPr kumimoji="1" lang="ja-JP" altLang="en-US" sz="32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395AA2D-09CB-4BAE-BA97-999852FF3CBE}"/>
              </a:ext>
            </a:extLst>
          </p:cNvPr>
          <p:cNvSpPr txBox="1"/>
          <p:nvPr/>
        </p:nvSpPr>
        <p:spPr>
          <a:xfrm>
            <a:off x="1309358" y="2071769"/>
            <a:ext cx="42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6</a:t>
            </a:r>
            <a:endParaRPr kumimoji="1" lang="ja-JP" altLang="en-US" sz="32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C26CAE2-EDA5-4B14-A2A7-C0F9DD8FF165}"/>
              </a:ext>
            </a:extLst>
          </p:cNvPr>
          <p:cNvSpPr txBox="1"/>
          <p:nvPr/>
        </p:nvSpPr>
        <p:spPr>
          <a:xfrm>
            <a:off x="2301809" y="1127959"/>
            <a:ext cx="42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4</a:t>
            </a:r>
            <a:endParaRPr kumimoji="1" lang="ja-JP" altLang="en-US" sz="32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485EF43-399B-477D-BDEC-55918545A498}"/>
              </a:ext>
            </a:extLst>
          </p:cNvPr>
          <p:cNvSpPr txBox="1"/>
          <p:nvPr/>
        </p:nvSpPr>
        <p:spPr>
          <a:xfrm>
            <a:off x="8201946" y="1720115"/>
            <a:ext cx="42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5</a:t>
            </a:r>
            <a:endParaRPr kumimoji="1" lang="ja-JP" altLang="en-US" sz="32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B4F0C09-AFDC-4469-AEDE-0982F06F3AA6}"/>
              </a:ext>
            </a:extLst>
          </p:cNvPr>
          <p:cNvSpPr txBox="1"/>
          <p:nvPr/>
        </p:nvSpPr>
        <p:spPr>
          <a:xfrm>
            <a:off x="6871626" y="2717564"/>
            <a:ext cx="42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8</a:t>
            </a:r>
            <a:endParaRPr kumimoji="1" lang="ja-JP" altLang="en-US" sz="32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136CEB9-51CE-4DF6-968A-08FF809B2F16}"/>
              </a:ext>
            </a:extLst>
          </p:cNvPr>
          <p:cNvSpPr txBox="1"/>
          <p:nvPr/>
        </p:nvSpPr>
        <p:spPr>
          <a:xfrm>
            <a:off x="1305095" y="575823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/>
              <a:t>㋖</a:t>
            </a:r>
            <a:endParaRPr kumimoji="1" lang="ja-JP" altLang="en-US" sz="3600" b="1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E268F89-8494-4D4E-ABF3-0F97C1D1FF6B}"/>
              </a:ext>
            </a:extLst>
          </p:cNvPr>
          <p:cNvSpPr txBox="1"/>
          <p:nvPr/>
        </p:nvSpPr>
        <p:spPr>
          <a:xfrm>
            <a:off x="1410454" y="148235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㋐</a:t>
            </a:r>
            <a:endParaRPr kumimoji="1" lang="ja-JP" altLang="en-US" sz="36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3F374B8-B88C-4859-B459-54DE828A1BBF}"/>
              </a:ext>
            </a:extLst>
          </p:cNvPr>
          <p:cNvSpPr txBox="1"/>
          <p:nvPr/>
        </p:nvSpPr>
        <p:spPr>
          <a:xfrm>
            <a:off x="3201843" y="416597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/>
              <a:t>㋔</a:t>
            </a:r>
            <a:endParaRPr kumimoji="1" lang="ja-JP" altLang="en-US" sz="36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981809E-4D0E-4AE8-BBD7-68827E5F00E7}"/>
              </a:ext>
            </a:extLst>
          </p:cNvPr>
          <p:cNvSpPr txBox="1"/>
          <p:nvPr/>
        </p:nvSpPr>
        <p:spPr>
          <a:xfrm>
            <a:off x="1144765" y="350768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/>
              <a:t>㋓</a:t>
            </a:r>
            <a:endParaRPr kumimoji="1" lang="ja-JP" altLang="en-US" sz="36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358FB46-5F24-4F01-91A0-30B81975F266}"/>
              </a:ext>
            </a:extLst>
          </p:cNvPr>
          <p:cNvSpPr txBox="1"/>
          <p:nvPr/>
        </p:nvSpPr>
        <p:spPr>
          <a:xfrm>
            <a:off x="7091642" y="186192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/>
              <a:t>㋒</a:t>
            </a:r>
            <a:endParaRPr kumimoji="1" lang="ja-JP" altLang="en-US" sz="36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4D02A45-318F-4CE2-BE5F-7D4D5615172A}"/>
              </a:ext>
            </a:extLst>
          </p:cNvPr>
          <p:cNvSpPr txBox="1"/>
          <p:nvPr/>
        </p:nvSpPr>
        <p:spPr>
          <a:xfrm>
            <a:off x="3814560" y="174179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/>
              <a:t>㋑</a:t>
            </a:r>
            <a:endParaRPr kumimoji="1" lang="ja-JP" altLang="en-US" sz="36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2BBC4AB-5C81-42AC-AF9A-353B1AD7E4EB}"/>
              </a:ext>
            </a:extLst>
          </p:cNvPr>
          <p:cNvSpPr txBox="1"/>
          <p:nvPr/>
        </p:nvSpPr>
        <p:spPr>
          <a:xfrm>
            <a:off x="7091642" y="504963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㋗</a:t>
            </a:r>
            <a:endParaRPr kumimoji="1" lang="ja-JP" altLang="en-US" sz="36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9A23350-CC7C-4643-9A07-F8591AFD1335}"/>
              </a:ext>
            </a:extLst>
          </p:cNvPr>
          <p:cNvSpPr txBox="1"/>
          <p:nvPr/>
        </p:nvSpPr>
        <p:spPr>
          <a:xfrm>
            <a:off x="9070613" y="4322429"/>
            <a:ext cx="3297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2</a:t>
            </a:r>
            <a:r>
              <a:rPr kumimoji="1" lang="ja-JP" altLang="en-US" sz="3200" b="1" dirty="0"/>
              <a:t>倍の拡大図</a:t>
            </a:r>
            <a:endParaRPr kumimoji="1" lang="en-US" altLang="ja-JP" sz="32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233D885-4778-46A2-B263-02CD88A5B46E}"/>
              </a:ext>
            </a:extLst>
          </p:cNvPr>
          <p:cNvSpPr txBox="1"/>
          <p:nvPr/>
        </p:nvSpPr>
        <p:spPr>
          <a:xfrm>
            <a:off x="136022" y="-59370"/>
            <a:ext cx="824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①　㋐の直角三角形と同じ形をみつけよう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E6C2FEF-6A6F-4DDF-A217-0B8B04697D33}"/>
              </a:ext>
            </a:extLst>
          </p:cNvPr>
          <p:cNvSpPr txBox="1"/>
          <p:nvPr/>
        </p:nvSpPr>
        <p:spPr>
          <a:xfrm>
            <a:off x="8785760" y="1104894"/>
            <a:ext cx="2541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①　同じ形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A89D167-19B4-4562-90CF-2A3758FD5CB0}"/>
              </a:ext>
            </a:extLst>
          </p:cNvPr>
          <p:cNvSpPr txBox="1"/>
          <p:nvPr/>
        </p:nvSpPr>
        <p:spPr>
          <a:xfrm>
            <a:off x="8932664" y="2625825"/>
            <a:ext cx="3077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㋓，㋔，㋕，㋗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E5F1A47-C6A5-4A29-8AF1-E60759BCD91B}"/>
              </a:ext>
            </a:extLst>
          </p:cNvPr>
          <p:cNvSpPr txBox="1"/>
          <p:nvPr/>
        </p:nvSpPr>
        <p:spPr>
          <a:xfrm>
            <a:off x="8827237" y="3647400"/>
            <a:ext cx="725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②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45A0B5C-1407-4472-BB3B-42A9EBA65B2B}"/>
              </a:ext>
            </a:extLst>
          </p:cNvPr>
          <p:cNvSpPr txBox="1"/>
          <p:nvPr/>
        </p:nvSpPr>
        <p:spPr>
          <a:xfrm>
            <a:off x="9056338" y="5460718"/>
            <a:ext cx="2757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2</a:t>
            </a:r>
            <a:r>
              <a:rPr kumimoji="1" lang="ja-JP" altLang="en-US" sz="3200" b="1" dirty="0"/>
              <a:t>分の</a:t>
            </a:r>
            <a:r>
              <a:rPr kumimoji="1" lang="en-US" altLang="ja-JP" sz="3200" b="1" dirty="0"/>
              <a:t>1</a:t>
            </a:r>
            <a:r>
              <a:rPr kumimoji="1" lang="ja-JP" altLang="en-US" sz="3200" b="1" dirty="0"/>
              <a:t>の縮図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C79CD3C-1710-4033-9156-1C622AE01D7D}"/>
              </a:ext>
            </a:extLst>
          </p:cNvPr>
          <p:cNvSpPr txBox="1"/>
          <p:nvPr/>
        </p:nvSpPr>
        <p:spPr>
          <a:xfrm>
            <a:off x="9852650" y="4874099"/>
            <a:ext cx="678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㋗</a:t>
            </a:r>
            <a:endParaRPr kumimoji="1" lang="en-US" altLang="ja-JP" sz="3200" b="1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A420102-6672-46B6-B9FB-ADA62414BBEB}"/>
              </a:ext>
            </a:extLst>
          </p:cNvPr>
          <p:cNvSpPr txBox="1"/>
          <p:nvPr/>
        </p:nvSpPr>
        <p:spPr>
          <a:xfrm>
            <a:off x="9934385" y="5979283"/>
            <a:ext cx="678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㋕</a:t>
            </a:r>
            <a:endParaRPr kumimoji="1" lang="en-US" altLang="ja-JP" sz="3200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4C070677-ED52-429C-AF9D-9C2FAAC25342}"/>
              </a:ext>
            </a:extLst>
          </p:cNvPr>
          <p:cNvSpPr txBox="1"/>
          <p:nvPr/>
        </p:nvSpPr>
        <p:spPr>
          <a:xfrm>
            <a:off x="9070613" y="1628679"/>
            <a:ext cx="2829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3:2=6:4=9:6=12:8=15:10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0867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7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2A1D7C-0A29-46B9-A59C-4D2365EF0677}"/>
              </a:ext>
            </a:extLst>
          </p:cNvPr>
          <p:cNvSpPr txBox="1"/>
          <p:nvPr/>
        </p:nvSpPr>
        <p:spPr>
          <a:xfrm>
            <a:off x="2529456" y="62626"/>
            <a:ext cx="245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縮図の利用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DEDEE6-8803-4BA5-BF3A-4B9C727B4194}"/>
              </a:ext>
            </a:extLst>
          </p:cNvPr>
          <p:cNvSpPr txBox="1"/>
          <p:nvPr/>
        </p:nvSpPr>
        <p:spPr>
          <a:xfrm>
            <a:off x="659594" y="1395736"/>
            <a:ext cx="2458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縮尺</a:t>
            </a:r>
            <a:endParaRPr kumimoji="1" lang="ja-JP" altLang="en-US" sz="5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736FD72-50A5-4289-AC92-48E2C63A4F03}"/>
              </a:ext>
            </a:extLst>
          </p:cNvPr>
          <p:cNvSpPr txBox="1"/>
          <p:nvPr/>
        </p:nvSpPr>
        <p:spPr>
          <a:xfrm>
            <a:off x="2507530" y="1205464"/>
            <a:ext cx="892482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b="0" i="0" dirty="0">
                <a:solidFill>
                  <a:srgbClr val="111111"/>
                </a:solidFill>
                <a:effectLst/>
                <a:latin typeface="Roboto" panose="020B0604020202020204" pitchFamily="2" charset="0"/>
              </a:rPr>
              <a:t>図面（ 模型 、 設計図 、 地図 など）の</a:t>
            </a:r>
            <a:r>
              <a:rPr lang="en-US" altLang="ja-JP" sz="3200" b="0" i="0" dirty="0">
                <a:solidFill>
                  <a:srgbClr val="111111"/>
                </a:solidFill>
                <a:effectLst/>
                <a:latin typeface="Roboto" panose="020B0604020202020204" pitchFamily="2" charset="0"/>
              </a:rPr>
              <a:t>1</a:t>
            </a:r>
            <a:r>
              <a:rPr lang="ja-JP" altLang="en-US" sz="3200" b="0" i="0" dirty="0">
                <a:solidFill>
                  <a:srgbClr val="111111"/>
                </a:solidFill>
                <a:effectLst/>
                <a:latin typeface="Roboto" panose="020B0604020202020204" pitchFamily="2" charset="0"/>
              </a:rPr>
              <a:t>辺の長さの、実物の</a:t>
            </a:r>
            <a:r>
              <a:rPr lang="en-US" altLang="ja-JP" sz="3200" b="0" i="0" dirty="0">
                <a:solidFill>
                  <a:srgbClr val="111111"/>
                </a:solidFill>
                <a:effectLst/>
                <a:latin typeface="Roboto" panose="020B0604020202020204" pitchFamily="2" charset="0"/>
              </a:rPr>
              <a:t>1</a:t>
            </a:r>
            <a:r>
              <a:rPr lang="ja-JP" altLang="en-US" sz="3200" b="0" i="0" dirty="0">
                <a:solidFill>
                  <a:srgbClr val="111111"/>
                </a:solidFill>
                <a:effectLst/>
                <a:latin typeface="Roboto" panose="020B0604020202020204" pitchFamily="2" charset="0"/>
              </a:rPr>
              <a:t>辺の長さとの 比 をいう。 </a:t>
            </a:r>
            <a:endParaRPr lang="en-US" altLang="ja-JP" sz="3200" b="0" i="0" dirty="0">
              <a:solidFill>
                <a:srgbClr val="111111"/>
              </a:solidFill>
              <a:effectLst/>
              <a:latin typeface="Roboto" panose="020B0604020202020204" pitchFamily="2" charset="0"/>
            </a:endParaRPr>
          </a:p>
          <a:p>
            <a:r>
              <a:rPr lang="ja-JP" altLang="en-US" sz="3200" b="0" i="0" dirty="0">
                <a:solidFill>
                  <a:srgbClr val="111111"/>
                </a:solidFill>
                <a:effectLst/>
                <a:latin typeface="Roboto" panose="020B0604020202020204" pitchFamily="2" charset="0"/>
              </a:rPr>
              <a:t>縮尺が</a:t>
            </a:r>
            <a:r>
              <a:rPr lang="en-US" altLang="ja-JP" sz="3200" b="0" i="0" dirty="0">
                <a:solidFill>
                  <a:srgbClr val="111111"/>
                </a:solidFill>
                <a:effectLst/>
                <a:latin typeface="Roboto" panose="020B0604020202020204" pitchFamily="2" charset="0"/>
              </a:rPr>
              <a:t>1/10</a:t>
            </a:r>
            <a:r>
              <a:rPr lang="ja-JP" altLang="en-US" sz="3200" b="0" i="0" dirty="0">
                <a:solidFill>
                  <a:srgbClr val="111111"/>
                </a:solidFill>
                <a:effectLst/>
                <a:latin typeface="Roboto" panose="020B0604020202020204" pitchFamily="2" charset="0"/>
              </a:rPr>
              <a:t>とは、実物の</a:t>
            </a:r>
            <a:r>
              <a:rPr lang="en-US" altLang="ja-JP" sz="3200" b="0" i="0" dirty="0">
                <a:solidFill>
                  <a:srgbClr val="111111"/>
                </a:solidFill>
                <a:effectLst/>
                <a:latin typeface="Roboto" panose="020B0604020202020204" pitchFamily="2" charset="0"/>
              </a:rPr>
              <a:t>1m</a:t>
            </a:r>
            <a:r>
              <a:rPr lang="ja-JP" altLang="en-US" sz="3200" b="0" i="0" dirty="0">
                <a:solidFill>
                  <a:srgbClr val="111111"/>
                </a:solidFill>
                <a:effectLst/>
                <a:latin typeface="Roboto" panose="020B0604020202020204" pitchFamily="2" charset="0"/>
              </a:rPr>
              <a:t>が</a:t>
            </a:r>
            <a:r>
              <a:rPr lang="en-US" altLang="ja-JP" sz="3200" b="0" i="0" dirty="0">
                <a:solidFill>
                  <a:srgbClr val="111111"/>
                </a:solidFill>
                <a:effectLst/>
                <a:latin typeface="Roboto" panose="020B0604020202020204" pitchFamily="2" charset="0"/>
              </a:rPr>
              <a:t>10cm</a:t>
            </a:r>
            <a:r>
              <a:rPr lang="ja-JP" altLang="en-US" sz="3200" b="0" i="0" dirty="0">
                <a:solidFill>
                  <a:srgbClr val="111111"/>
                </a:solidFill>
                <a:effectLst/>
                <a:latin typeface="Roboto" panose="020B0604020202020204" pitchFamily="2" charset="0"/>
              </a:rPr>
              <a:t>に、実物の</a:t>
            </a:r>
            <a:r>
              <a:rPr lang="en-US" altLang="ja-JP" sz="3200" b="0" i="0" dirty="0">
                <a:solidFill>
                  <a:srgbClr val="111111"/>
                </a:solidFill>
                <a:effectLst/>
                <a:latin typeface="Roboto" panose="020B0604020202020204" pitchFamily="2" charset="0"/>
              </a:rPr>
              <a:t>10m</a:t>
            </a:r>
            <a:r>
              <a:rPr lang="ja-JP" altLang="en-US" sz="3200" b="0" i="0" dirty="0">
                <a:solidFill>
                  <a:srgbClr val="111111"/>
                </a:solidFill>
                <a:effectLst/>
                <a:latin typeface="Roboto" panose="020B0604020202020204" pitchFamily="2" charset="0"/>
              </a:rPr>
              <a:t>が</a:t>
            </a:r>
            <a:r>
              <a:rPr lang="en-US" altLang="ja-JP" sz="3200" b="0" i="0" dirty="0">
                <a:solidFill>
                  <a:srgbClr val="111111"/>
                </a:solidFill>
                <a:effectLst/>
                <a:latin typeface="Roboto" panose="020B0604020202020204" pitchFamily="2" charset="0"/>
              </a:rPr>
              <a:t>1m</a:t>
            </a:r>
            <a:r>
              <a:rPr lang="ja-JP" altLang="en-US" sz="3200" b="0" i="0" dirty="0">
                <a:solidFill>
                  <a:srgbClr val="111111"/>
                </a:solidFill>
                <a:effectLst/>
                <a:latin typeface="Roboto" panose="020B0604020202020204" pitchFamily="2" charset="0"/>
              </a:rPr>
              <a:t>になっていることを示す。 </a:t>
            </a:r>
            <a:endParaRPr lang="ja-JP" altLang="en-US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12B4A9-4A68-4FE5-9D69-2B092AFB6ABA}"/>
              </a:ext>
            </a:extLst>
          </p:cNvPr>
          <p:cNvSpPr txBox="1"/>
          <p:nvPr/>
        </p:nvSpPr>
        <p:spPr>
          <a:xfrm>
            <a:off x="1532064" y="3764074"/>
            <a:ext cx="713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縮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39294D7-8FCB-4572-B0F1-8E3A6A40048D}"/>
              </a:ext>
            </a:extLst>
          </p:cNvPr>
          <p:cNvSpPr txBox="1"/>
          <p:nvPr/>
        </p:nvSpPr>
        <p:spPr>
          <a:xfrm>
            <a:off x="1437796" y="4754378"/>
            <a:ext cx="90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尺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CA12F3-EAAC-45C0-84A4-F96504F8A28A}"/>
              </a:ext>
            </a:extLst>
          </p:cNvPr>
          <p:cNvSpPr txBox="1"/>
          <p:nvPr/>
        </p:nvSpPr>
        <p:spPr>
          <a:xfrm>
            <a:off x="2773836" y="3825630"/>
            <a:ext cx="941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ちぢめる　短くしたり小さくしたりする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9015289-D265-47F1-B31F-9CEB29D5917A}"/>
              </a:ext>
            </a:extLst>
          </p:cNvPr>
          <p:cNvSpPr txBox="1"/>
          <p:nvPr/>
        </p:nvSpPr>
        <p:spPr>
          <a:xfrm>
            <a:off x="2868104" y="4754378"/>
            <a:ext cx="9311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長さ　　長さの単位</a:t>
            </a:r>
            <a:r>
              <a:rPr lang="en-US" altLang="ja-JP" sz="4000" b="1" dirty="0"/>
              <a:t>33.3</a:t>
            </a:r>
            <a:r>
              <a:rPr lang="ja-JP" altLang="en-US" sz="4000" b="1" dirty="0"/>
              <a:t>㎝　</a:t>
            </a:r>
            <a:endParaRPr kumimoji="1" lang="ja-JP" altLang="en-US" sz="40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7C6A2D5-7FB3-4327-BA9A-32AB64AD600F}"/>
              </a:ext>
            </a:extLst>
          </p:cNvPr>
          <p:cNvSpPr txBox="1"/>
          <p:nvPr/>
        </p:nvSpPr>
        <p:spPr>
          <a:xfrm>
            <a:off x="418269" y="872516"/>
            <a:ext cx="2940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しゅくしゃく</a:t>
            </a:r>
          </a:p>
        </p:txBody>
      </p:sp>
    </p:spTree>
    <p:extLst>
      <p:ext uri="{BB962C8B-B14F-4D97-AF65-F5344CB8AC3E}">
        <p14:creationId xmlns:p14="http://schemas.microsoft.com/office/powerpoint/2010/main" val="52883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5BCC663-186C-4B3B-B1E8-9C6DE7CC3BBA}"/>
              </a:ext>
            </a:extLst>
          </p:cNvPr>
          <p:cNvSpPr txBox="1"/>
          <p:nvPr/>
        </p:nvSpPr>
        <p:spPr>
          <a:xfrm>
            <a:off x="4376371" y="3443165"/>
            <a:ext cx="64557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青森県観光物産館アスパム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CA381B5-B028-4128-BF5F-F1E1BD6C0B42}"/>
              </a:ext>
            </a:extLst>
          </p:cNvPr>
          <p:cNvSpPr txBox="1"/>
          <p:nvPr/>
        </p:nvSpPr>
        <p:spPr>
          <a:xfrm>
            <a:off x="466725" y="389765"/>
            <a:ext cx="95740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何県にある建物でしょう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734697-2107-4134-8358-5F89C110AAE9}"/>
              </a:ext>
            </a:extLst>
          </p:cNvPr>
          <p:cNvSpPr txBox="1"/>
          <p:nvPr/>
        </p:nvSpPr>
        <p:spPr>
          <a:xfrm>
            <a:off x="733426" y="1305893"/>
            <a:ext cx="19218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ヒント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6220EB2-A09A-452C-81B3-1F03CBD05A03}"/>
              </a:ext>
            </a:extLst>
          </p:cNvPr>
          <p:cNvSpPr txBox="1"/>
          <p:nvPr/>
        </p:nvSpPr>
        <p:spPr>
          <a:xfrm>
            <a:off x="733426" y="2289612"/>
            <a:ext cx="26604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津軽海峡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585E69-129F-4E62-B1E5-CCD404B83593}"/>
              </a:ext>
            </a:extLst>
          </p:cNvPr>
          <p:cNvSpPr txBox="1"/>
          <p:nvPr/>
        </p:nvSpPr>
        <p:spPr>
          <a:xfrm>
            <a:off x="245452" y="3981217"/>
            <a:ext cx="34429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青函トンネル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3DED6F1-762E-499E-8847-87EFF41003FF}"/>
              </a:ext>
            </a:extLst>
          </p:cNvPr>
          <p:cNvSpPr txBox="1"/>
          <p:nvPr/>
        </p:nvSpPr>
        <p:spPr>
          <a:xfrm>
            <a:off x="676398" y="3075057"/>
            <a:ext cx="18559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りんご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F15D328-949D-42E8-BD20-052639B65A3D}"/>
              </a:ext>
            </a:extLst>
          </p:cNvPr>
          <p:cNvSpPr txBox="1"/>
          <p:nvPr/>
        </p:nvSpPr>
        <p:spPr>
          <a:xfrm>
            <a:off x="245452" y="5052463"/>
            <a:ext cx="34429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ねぷたまつり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2EB8D5A-2D32-4ACE-A4ED-D31990B58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63" y="1501088"/>
            <a:ext cx="1577598" cy="154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4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E0397E4-D1FB-455E-8DA9-6046FE4CAB8E}"/>
              </a:ext>
            </a:extLst>
          </p:cNvPr>
          <p:cNvSpPr txBox="1"/>
          <p:nvPr/>
        </p:nvSpPr>
        <p:spPr>
          <a:xfrm>
            <a:off x="247004" y="0"/>
            <a:ext cx="245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縮図の利用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AE81C72-6FB2-4D56-898F-C9EB19CCC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57" y="584775"/>
            <a:ext cx="9311639" cy="5312989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EB874B9-4FA4-4283-8778-DBAFD7F08DF8}"/>
              </a:ext>
            </a:extLst>
          </p:cNvPr>
          <p:cNvGrpSpPr/>
          <p:nvPr/>
        </p:nvGrpSpPr>
        <p:grpSpPr>
          <a:xfrm>
            <a:off x="2919718" y="5935107"/>
            <a:ext cx="1267471" cy="877724"/>
            <a:chOff x="2919718" y="5935107"/>
            <a:chExt cx="1267471" cy="877724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32E8A730-EE57-4418-9210-9110719B1ED2}"/>
                </a:ext>
              </a:extLst>
            </p:cNvPr>
            <p:cNvSpPr txBox="1"/>
            <p:nvPr/>
          </p:nvSpPr>
          <p:spPr>
            <a:xfrm>
              <a:off x="2919718" y="6289611"/>
              <a:ext cx="12674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/>
                <a:t>1000</a:t>
              </a:r>
              <a:endParaRPr kumimoji="1" lang="ja-JP" altLang="en-US" sz="2800" b="1" dirty="0"/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6F17884E-875A-4C44-8BD1-32FF770A4A81}"/>
                </a:ext>
              </a:extLst>
            </p:cNvPr>
            <p:cNvGrpSpPr/>
            <p:nvPr/>
          </p:nvGrpSpPr>
          <p:grpSpPr>
            <a:xfrm>
              <a:off x="2971882" y="5935107"/>
              <a:ext cx="870422" cy="523220"/>
              <a:chOff x="2962275" y="5924314"/>
              <a:chExt cx="870422" cy="523220"/>
            </a:xfrm>
          </p:grpSpPr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2C2554C0-A89E-461C-B696-C6DBF44C08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62275" y="6337875"/>
                <a:ext cx="870422" cy="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9296003-11CB-4C38-B1BE-40C650141EF0}"/>
                  </a:ext>
                </a:extLst>
              </p:cNvPr>
              <p:cNvSpPr txBox="1"/>
              <p:nvPr/>
            </p:nvSpPr>
            <p:spPr>
              <a:xfrm>
                <a:off x="3216576" y="5924314"/>
                <a:ext cx="4124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b="1" dirty="0"/>
                  <a:t>1</a:t>
                </a:r>
                <a:endParaRPr kumimoji="1" lang="ja-JP" altLang="en-US" sz="2800" b="1" dirty="0"/>
              </a:p>
            </p:txBody>
          </p:sp>
        </p:grp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511E2F7-A5C2-47AA-95DE-DF5F081BC266}"/>
              </a:ext>
            </a:extLst>
          </p:cNvPr>
          <p:cNvSpPr txBox="1"/>
          <p:nvPr/>
        </p:nvSpPr>
        <p:spPr>
          <a:xfrm>
            <a:off x="3857886" y="6105358"/>
            <a:ext cx="159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の縮図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BD3C467-D70F-4FD8-8DDB-42BFE222B83C}"/>
              </a:ext>
            </a:extLst>
          </p:cNvPr>
          <p:cNvSpPr txBox="1"/>
          <p:nvPr/>
        </p:nvSpPr>
        <p:spPr>
          <a:xfrm>
            <a:off x="5610224" y="6121530"/>
            <a:ext cx="435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1cm</a:t>
            </a:r>
            <a:r>
              <a:rPr kumimoji="1" lang="ja-JP" altLang="en-US" sz="3200" b="1" dirty="0"/>
              <a:t> ⇒</a:t>
            </a:r>
            <a:r>
              <a:rPr kumimoji="1" lang="en-US" altLang="ja-JP" sz="3200" b="1" dirty="0"/>
              <a:t> 10m(1000cm)</a:t>
            </a:r>
            <a:r>
              <a:rPr kumimoji="1" lang="ja-JP" altLang="en-US" sz="3200" b="1" dirty="0"/>
              <a:t> 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D23E8ACE-D347-4BB8-8208-1D3B07F48C6B}"/>
              </a:ext>
            </a:extLst>
          </p:cNvPr>
          <p:cNvCxnSpPr>
            <a:cxnSpLocks/>
          </p:cNvCxnSpPr>
          <p:nvPr/>
        </p:nvCxnSpPr>
        <p:spPr>
          <a:xfrm flipV="1">
            <a:off x="6364361" y="2686049"/>
            <a:ext cx="247650" cy="288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9C465EFB-6C12-4F0D-9288-91F2AB02EFD9}"/>
              </a:ext>
            </a:extLst>
          </p:cNvPr>
          <p:cNvCxnSpPr>
            <a:cxnSpLocks/>
          </p:cNvCxnSpPr>
          <p:nvPr/>
        </p:nvCxnSpPr>
        <p:spPr>
          <a:xfrm>
            <a:off x="2324100" y="3914775"/>
            <a:ext cx="2487686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01160982-2293-401A-805F-64A92891902F}"/>
              </a:ext>
            </a:extLst>
          </p:cNvPr>
          <p:cNvCxnSpPr>
            <a:cxnSpLocks/>
          </p:cNvCxnSpPr>
          <p:nvPr/>
        </p:nvCxnSpPr>
        <p:spPr>
          <a:xfrm>
            <a:off x="2867025" y="5191125"/>
            <a:ext cx="1524000" cy="666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1E34F0D5-50D3-4B3D-8FA1-1C2D109417C7}"/>
              </a:ext>
            </a:extLst>
          </p:cNvPr>
          <p:cNvCxnSpPr>
            <a:cxnSpLocks/>
          </p:cNvCxnSpPr>
          <p:nvPr/>
        </p:nvCxnSpPr>
        <p:spPr>
          <a:xfrm flipV="1">
            <a:off x="3175151" y="2762250"/>
            <a:ext cx="168124" cy="22286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6E31457-5809-40D5-BF64-0A03A35D72E7}"/>
              </a:ext>
            </a:extLst>
          </p:cNvPr>
          <p:cNvSpPr txBox="1"/>
          <p:nvPr/>
        </p:nvSpPr>
        <p:spPr>
          <a:xfrm>
            <a:off x="5985022" y="3765262"/>
            <a:ext cx="1093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8</a:t>
            </a:r>
            <a:r>
              <a:rPr lang="ja-JP" altLang="en-US" sz="3200" b="1" dirty="0"/>
              <a:t>㎝</a:t>
            </a:r>
            <a:endParaRPr kumimoji="1" lang="ja-JP" altLang="en-US" sz="3200" b="1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C15E456-373F-4975-8A2D-5211631D5D6E}"/>
              </a:ext>
            </a:extLst>
          </p:cNvPr>
          <p:cNvSpPr txBox="1"/>
          <p:nvPr/>
        </p:nvSpPr>
        <p:spPr>
          <a:xfrm>
            <a:off x="3603855" y="3747225"/>
            <a:ext cx="1093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7</a:t>
            </a:r>
            <a:r>
              <a:rPr kumimoji="1" lang="ja-JP" altLang="en-US" sz="3200" b="1" dirty="0"/>
              <a:t>㎝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41AC1A9-9436-465E-8C37-6172F67371E2}"/>
              </a:ext>
            </a:extLst>
          </p:cNvPr>
          <p:cNvSpPr txBox="1"/>
          <p:nvPr/>
        </p:nvSpPr>
        <p:spPr>
          <a:xfrm>
            <a:off x="2919718" y="2957217"/>
            <a:ext cx="1093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6</a:t>
            </a:r>
            <a:r>
              <a:rPr lang="ja-JP" altLang="en-US" sz="3200" b="1" dirty="0"/>
              <a:t>㎝</a:t>
            </a:r>
            <a:endParaRPr kumimoji="1" lang="ja-JP" altLang="en-US" sz="3200" b="1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36354DF-8AF1-4936-999D-D72D137D5A4F}"/>
              </a:ext>
            </a:extLst>
          </p:cNvPr>
          <p:cNvSpPr txBox="1"/>
          <p:nvPr/>
        </p:nvSpPr>
        <p:spPr>
          <a:xfrm>
            <a:off x="2950441" y="4916775"/>
            <a:ext cx="159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4.2</a:t>
            </a:r>
            <a:r>
              <a:rPr kumimoji="1" lang="ja-JP" altLang="en-US" sz="3200" b="1" dirty="0"/>
              <a:t>㎝</a:t>
            </a: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EBF57C13-0FA9-4F1C-A219-BBC4D53E74F8}"/>
              </a:ext>
            </a:extLst>
          </p:cNvPr>
          <p:cNvCxnSpPr>
            <a:cxnSpLocks/>
          </p:cNvCxnSpPr>
          <p:nvPr/>
        </p:nvCxnSpPr>
        <p:spPr>
          <a:xfrm>
            <a:off x="3506861" y="2993306"/>
            <a:ext cx="1569964" cy="623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BCD75B0-DB2C-4338-A492-46EBEB08B886}"/>
              </a:ext>
            </a:extLst>
          </p:cNvPr>
          <p:cNvSpPr txBox="1"/>
          <p:nvPr/>
        </p:nvSpPr>
        <p:spPr>
          <a:xfrm>
            <a:off x="3748878" y="2595712"/>
            <a:ext cx="1491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4.3</a:t>
            </a:r>
            <a:r>
              <a:rPr kumimoji="1" lang="ja-JP" altLang="en-US" sz="3200" b="1" dirty="0"/>
              <a:t>㎝</a:t>
            </a: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968391E0-DCB3-413B-AEF9-3B3666E9154A}"/>
              </a:ext>
            </a:extLst>
          </p:cNvPr>
          <p:cNvCxnSpPr>
            <a:cxnSpLocks/>
          </p:cNvCxnSpPr>
          <p:nvPr/>
        </p:nvCxnSpPr>
        <p:spPr>
          <a:xfrm>
            <a:off x="2246349" y="2296635"/>
            <a:ext cx="5988123" cy="1647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1D4D039-895A-42F2-8EBF-0161E6666DF5}"/>
              </a:ext>
            </a:extLst>
          </p:cNvPr>
          <p:cNvSpPr txBox="1"/>
          <p:nvPr/>
        </p:nvSpPr>
        <p:spPr>
          <a:xfrm>
            <a:off x="5189974" y="2135111"/>
            <a:ext cx="2020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16.6</a:t>
            </a:r>
            <a:r>
              <a:rPr kumimoji="1" lang="ja-JP" altLang="en-US" sz="3200" b="1" dirty="0"/>
              <a:t>㎝</a:t>
            </a: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F6F376ED-34BE-4D81-B82E-8755E08809B5}"/>
              </a:ext>
            </a:extLst>
          </p:cNvPr>
          <p:cNvCxnSpPr>
            <a:cxnSpLocks/>
          </p:cNvCxnSpPr>
          <p:nvPr/>
        </p:nvCxnSpPr>
        <p:spPr>
          <a:xfrm flipV="1">
            <a:off x="7831211" y="2427498"/>
            <a:ext cx="377019" cy="33541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DCED3DC-55A1-40F1-9701-95D2D5B6CB94}"/>
              </a:ext>
            </a:extLst>
          </p:cNvPr>
          <p:cNvSpPr txBox="1"/>
          <p:nvPr/>
        </p:nvSpPr>
        <p:spPr>
          <a:xfrm>
            <a:off x="7199156" y="3472874"/>
            <a:ext cx="1683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9.3</a:t>
            </a:r>
            <a:r>
              <a:rPr lang="ja-JP" altLang="en-US" sz="3200" b="1" dirty="0"/>
              <a:t>㎝</a:t>
            </a:r>
            <a:endParaRPr kumimoji="1" lang="ja-JP" altLang="en-US" sz="3200" b="1" dirty="0"/>
          </a:p>
        </p:txBody>
      </p: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131CF8F8-FC35-4685-84C7-07D6C9B52875}"/>
              </a:ext>
            </a:extLst>
          </p:cNvPr>
          <p:cNvCxnSpPr>
            <a:cxnSpLocks/>
          </p:cNvCxnSpPr>
          <p:nvPr/>
        </p:nvCxnSpPr>
        <p:spPr>
          <a:xfrm flipV="1">
            <a:off x="1692656" y="2283190"/>
            <a:ext cx="604289" cy="32828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93C6CDC-E84A-4A6C-99EF-212A1CE4B529}"/>
              </a:ext>
            </a:extLst>
          </p:cNvPr>
          <p:cNvSpPr txBox="1"/>
          <p:nvPr/>
        </p:nvSpPr>
        <p:spPr>
          <a:xfrm>
            <a:off x="1587374" y="4108730"/>
            <a:ext cx="1683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9.1</a:t>
            </a:r>
            <a:r>
              <a:rPr lang="ja-JP" altLang="en-US" sz="3200" b="1" dirty="0"/>
              <a:t>㎝</a:t>
            </a:r>
            <a:endParaRPr kumimoji="1" lang="ja-JP" altLang="en-US" sz="3200" b="1" dirty="0"/>
          </a:p>
        </p:txBody>
      </p: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62A47B40-01CB-4492-9A67-1048E52A048B}"/>
              </a:ext>
            </a:extLst>
          </p:cNvPr>
          <p:cNvCxnSpPr>
            <a:cxnSpLocks/>
          </p:cNvCxnSpPr>
          <p:nvPr/>
        </p:nvCxnSpPr>
        <p:spPr>
          <a:xfrm>
            <a:off x="1692656" y="5481566"/>
            <a:ext cx="6138555" cy="1525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E9DA7D34-F23A-4CC1-81BA-1021E66DD9B0}"/>
              </a:ext>
            </a:extLst>
          </p:cNvPr>
          <p:cNvSpPr txBox="1"/>
          <p:nvPr/>
        </p:nvSpPr>
        <p:spPr>
          <a:xfrm>
            <a:off x="4656324" y="5066288"/>
            <a:ext cx="1399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17</a:t>
            </a:r>
            <a:r>
              <a:rPr kumimoji="1" lang="ja-JP" altLang="en-US" sz="3200" b="1" dirty="0"/>
              <a:t>㎝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44689F6-2CBD-45E0-8E13-54573C42975A}"/>
              </a:ext>
            </a:extLst>
          </p:cNvPr>
          <p:cNvSpPr txBox="1"/>
          <p:nvPr/>
        </p:nvSpPr>
        <p:spPr>
          <a:xfrm>
            <a:off x="3272263" y="45169"/>
            <a:ext cx="4558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ここはどこでしょう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21CCD32-C00B-4ED7-AAEE-B83CF691995C}"/>
              </a:ext>
            </a:extLst>
          </p:cNvPr>
          <p:cNvSpPr/>
          <p:nvPr/>
        </p:nvSpPr>
        <p:spPr>
          <a:xfrm>
            <a:off x="9617801" y="5684520"/>
            <a:ext cx="730800" cy="97155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1383AF9-FF5C-4DE8-AC73-098BF337BAA6}"/>
              </a:ext>
            </a:extLst>
          </p:cNvPr>
          <p:cNvSpPr txBox="1"/>
          <p:nvPr/>
        </p:nvSpPr>
        <p:spPr>
          <a:xfrm>
            <a:off x="9687389" y="5360563"/>
            <a:ext cx="1044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</a:rPr>
              <a:t>20m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5F8FFA0-2E0A-4DF2-8183-2E4522A2544F}"/>
              </a:ext>
            </a:extLst>
          </p:cNvPr>
          <p:cNvSpPr txBox="1"/>
          <p:nvPr/>
        </p:nvSpPr>
        <p:spPr>
          <a:xfrm>
            <a:off x="848463" y="6129791"/>
            <a:ext cx="2161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</a:t>
            </a:r>
            <a:r>
              <a:rPr kumimoji="1" lang="ja-JP" altLang="en-US" sz="3200" b="1" dirty="0"/>
              <a:t>：</a:t>
            </a:r>
            <a:r>
              <a:rPr kumimoji="1" lang="en-US" altLang="ja-JP" sz="3200" b="1" dirty="0"/>
              <a:t>1000</a:t>
            </a:r>
            <a:endParaRPr kumimoji="1" lang="ja-JP" altLang="en-US" sz="3200" b="1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567027-7788-42E9-B158-AE16725E7C16}"/>
              </a:ext>
            </a:extLst>
          </p:cNvPr>
          <p:cNvCxnSpPr/>
          <p:nvPr/>
        </p:nvCxnSpPr>
        <p:spPr>
          <a:xfrm flipH="1" flipV="1">
            <a:off x="10348601" y="5924314"/>
            <a:ext cx="383135" cy="2616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411A2D-4131-4A4F-A9A1-6B9878A6C5AC}"/>
              </a:ext>
            </a:extLst>
          </p:cNvPr>
          <p:cNvSpPr txBox="1"/>
          <p:nvPr/>
        </p:nvSpPr>
        <p:spPr>
          <a:xfrm>
            <a:off x="10141572" y="6171952"/>
            <a:ext cx="205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距離スケール</a:t>
            </a: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758BC7BB-E6EF-4F0B-A7CB-BF54159DE1DA}"/>
              </a:ext>
            </a:extLst>
          </p:cNvPr>
          <p:cNvCxnSpPr>
            <a:cxnSpLocks/>
          </p:cNvCxnSpPr>
          <p:nvPr/>
        </p:nvCxnSpPr>
        <p:spPr>
          <a:xfrm flipV="1">
            <a:off x="5454761" y="1523666"/>
            <a:ext cx="106403" cy="90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816AF8AD-8FAE-4E56-8CBB-F94455C0BC8F}"/>
              </a:ext>
            </a:extLst>
          </p:cNvPr>
          <p:cNvSpPr txBox="1"/>
          <p:nvPr/>
        </p:nvSpPr>
        <p:spPr>
          <a:xfrm>
            <a:off x="5462190" y="1631098"/>
            <a:ext cx="1476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2.5</a:t>
            </a:r>
            <a:r>
              <a:rPr lang="ja-JP" altLang="en-US" sz="3200" b="1" dirty="0"/>
              <a:t>㎝</a:t>
            </a:r>
            <a:endParaRPr kumimoji="1" lang="ja-JP" altLang="en-US" sz="32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68A4BC9-466C-4B63-B4CA-B0662666829D}"/>
              </a:ext>
            </a:extLst>
          </p:cNvPr>
          <p:cNvSpPr txBox="1"/>
          <p:nvPr/>
        </p:nvSpPr>
        <p:spPr>
          <a:xfrm>
            <a:off x="1115748" y="546371"/>
            <a:ext cx="92328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3200" b="1" i="0" dirty="0">
                <a:solidFill>
                  <a:schemeClr val="bg1"/>
                </a:solidFill>
                <a:effectLst/>
                <a:latin typeface="ヒラギノ角ゴ Pro"/>
              </a:rPr>
              <a:t>地図を見て実際の距離等が分からなくてはいけません。そのために</a:t>
            </a:r>
            <a:r>
              <a:rPr lang="ja-JP" altLang="en-US" sz="3200" b="1" dirty="0">
                <a:solidFill>
                  <a:schemeClr val="bg1"/>
                </a:solidFill>
                <a:latin typeface="ヒラギノ角ゴ Pro"/>
              </a:rPr>
              <a:t>縮尺や距離スケールがあります。</a:t>
            </a:r>
            <a:endParaRPr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矢印: 右カーブ 4">
            <a:extLst>
              <a:ext uri="{FF2B5EF4-FFF2-40B4-BE49-F238E27FC236}">
                <a16:creationId xmlns:a16="http://schemas.microsoft.com/office/drawing/2014/main" id="{5870120E-4882-4022-885E-2F6B3A4261FD}"/>
              </a:ext>
            </a:extLst>
          </p:cNvPr>
          <p:cNvSpPr/>
          <p:nvPr/>
        </p:nvSpPr>
        <p:spPr>
          <a:xfrm rot="255691">
            <a:off x="277223" y="991557"/>
            <a:ext cx="731520" cy="55474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CA710AD-F1F7-40E0-8D85-4BC59DB382FB}"/>
              </a:ext>
            </a:extLst>
          </p:cNvPr>
          <p:cNvSpPr txBox="1"/>
          <p:nvPr/>
        </p:nvSpPr>
        <p:spPr>
          <a:xfrm>
            <a:off x="106385" y="5631926"/>
            <a:ext cx="1107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縮尺</a:t>
            </a:r>
          </a:p>
        </p:txBody>
      </p:sp>
    </p:spTree>
    <p:extLst>
      <p:ext uri="{BB962C8B-B14F-4D97-AF65-F5344CB8AC3E}">
        <p14:creationId xmlns:p14="http://schemas.microsoft.com/office/powerpoint/2010/main" val="178308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4" grpId="0"/>
      <p:bldP spid="47" grpId="0"/>
      <p:bldP spid="48" grpId="0"/>
      <p:bldP spid="49" grpId="0"/>
      <p:bldP spid="50" grpId="0"/>
      <p:bldP spid="53" grpId="0"/>
      <p:bldP spid="57" grpId="0"/>
      <p:bldP spid="60" grpId="0"/>
      <p:bldP spid="66" grpId="0"/>
      <p:bldP spid="70" grpId="0"/>
      <p:bldP spid="27" grpId="0"/>
      <p:bldP spid="6" grpId="0" animBg="1"/>
      <p:bldP spid="31" grpId="0"/>
      <p:bldP spid="32" grpId="0"/>
      <p:bldP spid="35" grpId="0"/>
      <p:bldP spid="52" grpId="0"/>
      <p:bldP spid="39" grpId="0"/>
      <p:bldP spid="5" grpId="0" animBg="1"/>
      <p:bldP spid="4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A640E5-8CD7-42EB-858E-0B6D0F9DD9F4}"/>
              </a:ext>
            </a:extLst>
          </p:cNvPr>
          <p:cNvSpPr txBox="1"/>
          <p:nvPr/>
        </p:nvSpPr>
        <p:spPr>
          <a:xfrm>
            <a:off x="6874300" y="2064418"/>
            <a:ext cx="4683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1cm</a:t>
            </a:r>
            <a:r>
              <a:rPr kumimoji="1" lang="ja-JP" altLang="en-US" sz="3200" b="1" dirty="0"/>
              <a:t>：</a:t>
            </a:r>
            <a:r>
              <a:rPr kumimoji="1" lang="en-US" altLang="ja-JP" sz="3200" b="1" dirty="0"/>
              <a:t>1000cm ( 10</a:t>
            </a:r>
            <a:r>
              <a:rPr kumimoji="1" lang="ja-JP" altLang="en-US" sz="3200" b="1" dirty="0"/>
              <a:t>ｍ</a:t>
            </a:r>
            <a:r>
              <a:rPr kumimoji="1" lang="en-US" altLang="ja-JP" sz="3200" b="1" dirty="0"/>
              <a:t>)</a:t>
            </a:r>
            <a:endParaRPr kumimoji="1" lang="ja-JP" altLang="en-US" sz="32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B110CA2-AED3-463A-AEFD-A8D4BC793265}"/>
              </a:ext>
            </a:extLst>
          </p:cNvPr>
          <p:cNvSpPr txBox="1"/>
          <p:nvPr/>
        </p:nvSpPr>
        <p:spPr>
          <a:xfrm>
            <a:off x="6874300" y="1131862"/>
            <a:ext cx="394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1cm</a:t>
            </a:r>
            <a:r>
              <a:rPr kumimoji="1" lang="ja-JP" altLang="en-US" sz="3200" b="1" dirty="0"/>
              <a:t>：</a:t>
            </a:r>
            <a:r>
              <a:rPr kumimoji="1" lang="en-US" altLang="ja-JP" sz="3200" b="1" dirty="0"/>
              <a:t>100cm(1m)</a:t>
            </a:r>
            <a:endParaRPr kumimoji="1" lang="ja-JP" altLang="en-US" sz="32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9510B2D-51B4-4A68-AE9B-5C8B0236576A}"/>
              </a:ext>
            </a:extLst>
          </p:cNvPr>
          <p:cNvSpPr txBox="1"/>
          <p:nvPr/>
        </p:nvSpPr>
        <p:spPr>
          <a:xfrm>
            <a:off x="6874300" y="3270024"/>
            <a:ext cx="4859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1cm</a:t>
            </a:r>
            <a:r>
              <a:rPr kumimoji="1" lang="ja-JP" altLang="en-US" sz="3200" b="1" dirty="0"/>
              <a:t>：</a:t>
            </a:r>
            <a:r>
              <a:rPr kumimoji="1" lang="en-US" altLang="ja-JP" sz="3200" b="1" dirty="0"/>
              <a:t>10000cm (100</a:t>
            </a:r>
            <a:r>
              <a:rPr kumimoji="1" lang="ja-JP" altLang="en-US" sz="3200" b="1" dirty="0"/>
              <a:t>ｍ</a:t>
            </a:r>
            <a:r>
              <a:rPr kumimoji="1" lang="en-US" altLang="ja-JP" sz="3200" b="1" dirty="0"/>
              <a:t>)</a:t>
            </a:r>
            <a:endParaRPr kumimoji="1" lang="ja-JP" altLang="en-US" sz="32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4ADB1D9-6FF5-4E62-B8B8-3079672D625D}"/>
              </a:ext>
            </a:extLst>
          </p:cNvPr>
          <p:cNvSpPr txBox="1"/>
          <p:nvPr/>
        </p:nvSpPr>
        <p:spPr>
          <a:xfrm>
            <a:off x="6874300" y="5727198"/>
            <a:ext cx="4937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1cm</a:t>
            </a:r>
            <a:r>
              <a:rPr kumimoji="1" lang="ja-JP" altLang="en-US" sz="3200" b="1" dirty="0"/>
              <a:t>：</a:t>
            </a:r>
            <a:r>
              <a:rPr kumimoji="1" lang="en-US" altLang="ja-JP" sz="3200" b="1" dirty="0"/>
              <a:t>1000000cm </a:t>
            </a:r>
          </a:p>
          <a:p>
            <a:r>
              <a:rPr lang="ja-JP" altLang="en-US" sz="3200" b="1" dirty="0"/>
              <a:t>　　　</a:t>
            </a:r>
            <a:r>
              <a:rPr kumimoji="1" lang="en-US" altLang="ja-JP" sz="3200" b="1" dirty="0"/>
              <a:t>(10000m =10km)</a:t>
            </a:r>
            <a:endParaRPr kumimoji="1" lang="ja-JP" altLang="en-US" sz="32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521F46A-A638-4253-9550-AB68F7559917}"/>
              </a:ext>
            </a:extLst>
          </p:cNvPr>
          <p:cNvSpPr txBox="1"/>
          <p:nvPr/>
        </p:nvSpPr>
        <p:spPr>
          <a:xfrm>
            <a:off x="6874300" y="4413679"/>
            <a:ext cx="4494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1cm</a:t>
            </a:r>
            <a:r>
              <a:rPr kumimoji="1" lang="ja-JP" altLang="en-US" sz="3200" b="1" dirty="0"/>
              <a:t>：</a:t>
            </a:r>
            <a:r>
              <a:rPr kumimoji="1" lang="en-US" altLang="ja-JP" sz="3200" b="1" dirty="0"/>
              <a:t>100000cm </a:t>
            </a:r>
          </a:p>
          <a:p>
            <a:r>
              <a:rPr kumimoji="1" lang="ja-JP" altLang="en-US" sz="3200" b="1" dirty="0"/>
              <a:t>　　　</a:t>
            </a:r>
            <a:r>
              <a:rPr kumimoji="1" lang="en-US" altLang="ja-JP" sz="3200" b="1" dirty="0"/>
              <a:t>( 1000m=1km)</a:t>
            </a:r>
            <a:endParaRPr kumimoji="1" lang="ja-JP" altLang="en-US" sz="32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78E2454-6DB1-497D-9A8E-77A09539E3D7}"/>
              </a:ext>
            </a:extLst>
          </p:cNvPr>
          <p:cNvSpPr txBox="1"/>
          <p:nvPr/>
        </p:nvSpPr>
        <p:spPr>
          <a:xfrm>
            <a:off x="3965741" y="6738"/>
            <a:ext cx="1221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縮尺　</a:t>
            </a:r>
            <a:endParaRPr kumimoji="1" lang="ja-JP" altLang="en-US" sz="3200" b="1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3CB5D54-1D44-4C60-A87D-46D0F75E6242}"/>
              </a:ext>
            </a:extLst>
          </p:cNvPr>
          <p:cNvGrpSpPr/>
          <p:nvPr/>
        </p:nvGrpSpPr>
        <p:grpSpPr>
          <a:xfrm>
            <a:off x="4965706" y="836572"/>
            <a:ext cx="1051286" cy="1066727"/>
            <a:chOff x="8097796" y="961644"/>
            <a:chExt cx="1051286" cy="1066727"/>
          </a:xfrm>
        </p:grpSpPr>
        <p:cxnSp>
          <p:nvCxnSpPr>
            <p:cNvPr id="3" name="直線コネクタ 2">
              <a:extLst>
                <a:ext uri="{FF2B5EF4-FFF2-40B4-BE49-F238E27FC236}">
                  <a16:creationId xmlns:a16="http://schemas.microsoft.com/office/drawing/2014/main" id="{7BFC0D2E-9D26-4B10-9457-7F368442017F}"/>
                </a:ext>
              </a:extLst>
            </p:cNvPr>
            <p:cNvCxnSpPr>
              <a:cxnSpLocks/>
            </p:cNvCxnSpPr>
            <p:nvPr/>
          </p:nvCxnSpPr>
          <p:spPr>
            <a:xfrm>
              <a:off x="8097796" y="1490731"/>
              <a:ext cx="98529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DC8C2B7A-0B1B-4417-B009-2157BF62F296}"/>
                </a:ext>
              </a:extLst>
            </p:cNvPr>
            <p:cNvSpPr txBox="1"/>
            <p:nvPr/>
          </p:nvSpPr>
          <p:spPr>
            <a:xfrm>
              <a:off x="8170674" y="1443596"/>
              <a:ext cx="978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100</a:t>
              </a:r>
              <a:endParaRPr kumimoji="1" lang="ja-JP" altLang="en-US" sz="3200" b="1" dirty="0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AB1A7591-D18C-45F8-9941-C71B5A07300E}"/>
                </a:ext>
              </a:extLst>
            </p:cNvPr>
            <p:cNvSpPr txBox="1"/>
            <p:nvPr/>
          </p:nvSpPr>
          <p:spPr>
            <a:xfrm>
              <a:off x="8435658" y="961644"/>
              <a:ext cx="411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</a:t>
              </a:r>
              <a:endParaRPr kumimoji="1" lang="ja-JP" altLang="en-US" sz="3200" b="1" dirty="0"/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B2FF6822-44B5-47FB-B0CC-4DB7201F09D3}"/>
              </a:ext>
            </a:extLst>
          </p:cNvPr>
          <p:cNvGrpSpPr/>
          <p:nvPr/>
        </p:nvGrpSpPr>
        <p:grpSpPr>
          <a:xfrm>
            <a:off x="4429186" y="5545029"/>
            <a:ext cx="2104765" cy="983257"/>
            <a:chOff x="8498692" y="5438796"/>
            <a:chExt cx="2104765" cy="983257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CCC3E296-9CA2-41D1-A6F2-2AF7953B56A3}"/>
                </a:ext>
              </a:extLst>
            </p:cNvPr>
            <p:cNvCxnSpPr>
              <a:cxnSpLocks/>
            </p:cNvCxnSpPr>
            <p:nvPr/>
          </p:nvCxnSpPr>
          <p:spPr>
            <a:xfrm>
              <a:off x="8498692" y="5892656"/>
              <a:ext cx="1980243" cy="4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9FC54726-6705-4E66-9A40-496ED70AA9F5}"/>
                </a:ext>
              </a:extLst>
            </p:cNvPr>
            <p:cNvSpPr txBox="1"/>
            <p:nvPr/>
          </p:nvSpPr>
          <p:spPr>
            <a:xfrm>
              <a:off x="8574998" y="5837278"/>
              <a:ext cx="2028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1000000</a:t>
              </a:r>
              <a:endParaRPr kumimoji="1" lang="ja-JP" altLang="en-US" sz="3200" b="1" dirty="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CC7666B0-34FB-4659-B217-746705013FC3}"/>
                </a:ext>
              </a:extLst>
            </p:cNvPr>
            <p:cNvSpPr txBox="1"/>
            <p:nvPr/>
          </p:nvSpPr>
          <p:spPr>
            <a:xfrm>
              <a:off x="9319463" y="5438796"/>
              <a:ext cx="411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</a:t>
              </a:r>
              <a:endParaRPr kumimoji="1" lang="ja-JP" altLang="en-US" sz="3200" b="1" dirty="0"/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8916D103-3026-4E0B-9006-1DE2C1B3911D}"/>
              </a:ext>
            </a:extLst>
          </p:cNvPr>
          <p:cNvGrpSpPr/>
          <p:nvPr/>
        </p:nvGrpSpPr>
        <p:grpSpPr>
          <a:xfrm>
            <a:off x="4613274" y="4162785"/>
            <a:ext cx="1818499" cy="1067354"/>
            <a:chOff x="7889477" y="4187049"/>
            <a:chExt cx="1818499" cy="1067354"/>
          </a:xfrm>
        </p:grpSpPr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CE213755-2147-485D-93FB-999CE8756633}"/>
                </a:ext>
              </a:extLst>
            </p:cNvPr>
            <p:cNvCxnSpPr>
              <a:cxnSpLocks/>
            </p:cNvCxnSpPr>
            <p:nvPr/>
          </p:nvCxnSpPr>
          <p:spPr>
            <a:xfrm>
              <a:off x="7889477" y="4702900"/>
              <a:ext cx="181849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0783EB4C-6CE3-40F4-9CF4-6D5A27AA6F62}"/>
                </a:ext>
              </a:extLst>
            </p:cNvPr>
            <p:cNvSpPr txBox="1"/>
            <p:nvPr/>
          </p:nvSpPr>
          <p:spPr>
            <a:xfrm>
              <a:off x="7946271" y="4669628"/>
              <a:ext cx="1610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100000</a:t>
              </a:r>
              <a:endParaRPr kumimoji="1" lang="ja-JP" altLang="en-US" sz="3200" b="1" dirty="0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CCA09DFF-8CB4-4D55-A5DC-AF56B2326185}"/>
                </a:ext>
              </a:extLst>
            </p:cNvPr>
            <p:cNvSpPr txBox="1"/>
            <p:nvPr/>
          </p:nvSpPr>
          <p:spPr>
            <a:xfrm>
              <a:off x="8545827" y="4187049"/>
              <a:ext cx="411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</a:t>
              </a:r>
              <a:endParaRPr kumimoji="1" lang="ja-JP" altLang="en-US" sz="3200" b="1" dirty="0"/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DD13B0B8-63DE-489B-AF19-500582290075}"/>
              </a:ext>
            </a:extLst>
          </p:cNvPr>
          <p:cNvGrpSpPr/>
          <p:nvPr/>
        </p:nvGrpSpPr>
        <p:grpSpPr>
          <a:xfrm>
            <a:off x="4779196" y="2922062"/>
            <a:ext cx="1435760" cy="1067354"/>
            <a:chOff x="7977273" y="3125036"/>
            <a:chExt cx="1435760" cy="1067354"/>
          </a:xfrm>
        </p:grpSpPr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DCAE25FE-DE53-4553-AC7C-B3149004BD51}"/>
                </a:ext>
              </a:extLst>
            </p:cNvPr>
            <p:cNvCxnSpPr>
              <a:cxnSpLocks/>
            </p:cNvCxnSpPr>
            <p:nvPr/>
          </p:nvCxnSpPr>
          <p:spPr>
            <a:xfrm>
              <a:off x="7977273" y="3631460"/>
              <a:ext cx="14357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56B2550F-2190-4995-871E-655E21931D46}"/>
                </a:ext>
              </a:extLst>
            </p:cNvPr>
            <p:cNvSpPr txBox="1"/>
            <p:nvPr/>
          </p:nvSpPr>
          <p:spPr>
            <a:xfrm>
              <a:off x="7977273" y="3607615"/>
              <a:ext cx="1435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10000</a:t>
              </a:r>
              <a:endParaRPr kumimoji="1" lang="ja-JP" altLang="en-US" sz="3200" b="1" dirty="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D16397DA-BD9C-4062-82F0-DD3EDF09E2D5}"/>
                </a:ext>
              </a:extLst>
            </p:cNvPr>
            <p:cNvSpPr txBox="1"/>
            <p:nvPr/>
          </p:nvSpPr>
          <p:spPr>
            <a:xfrm>
              <a:off x="8463705" y="3125036"/>
              <a:ext cx="411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</a:t>
              </a:r>
              <a:endParaRPr kumimoji="1" lang="ja-JP" altLang="en-US" sz="3200" b="1" dirty="0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ECF1C38-8063-45E6-99D1-CA46B431C6F5}"/>
              </a:ext>
            </a:extLst>
          </p:cNvPr>
          <p:cNvGrpSpPr/>
          <p:nvPr/>
        </p:nvGrpSpPr>
        <p:grpSpPr>
          <a:xfrm>
            <a:off x="4779196" y="1808980"/>
            <a:ext cx="1435760" cy="1033043"/>
            <a:chOff x="7946271" y="2053320"/>
            <a:chExt cx="1435760" cy="1033043"/>
          </a:xfrm>
        </p:grpSpPr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150D575E-F410-4F40-8F60-46FA591234A0}"/>
                </a:ext>
              </a:extLst>
            </p:cNvPr>
            <p:cNvCxnSpPr>
              <a:cxnSpLocks/>
            </p:cNvCxnSpPr>
            <p:nvPr/>
          </p:nvCxnSpPr>
          <p:spPr>
            <a:xfrm>
              <a:off x="7946271" y="2557310"/>
              <a:ext cx="14357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F82D88F3-B21B-4CFF-8D55-F6AB2911C891}"/>
                </a:ext>
              </a:extLst>
            </p:cNvPr>
            <p:cNvGrpSpPr/>
            <p:nvPr/>
          </p:nvGrpSpPr>
          <p:grpSpPr>
            <a:xfrm>
              <a:off x="8037273" y="2053320"/>
              <a:ext cx="1202811" cy="1033043"/>
              <a:chOff x="9481030" y="2089928"/>
              <a:chExt cx="1202811" cy="1033043"/>
            </a:xfrm>
          </p:grpSpPr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2A5450F-8A4B-4A49-A2B9-0F94E538EF05}"/>
                  </a:ext>
                </a:extLst>
              </p:cNvPr>
              <p:cNvSpPr txBox="1"/>
              <p:nvPr/>
            </p:nvSpPr>
            <p:spPr>
              <a:xfrm>
                <a:off x="9481030" y="2538196"/>
                <a:ext cx="12028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b="1" dirty="0"/>
                  <a:t>1000</a:t>
                </a:r>
                <a:endParaRPr kumimoji="1" lang="ja-JP" altLang="en-US" sz="3200" b="1" dirty="0"/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51D6BBCD-1B75-4B10-AA1B-253DB2FFF173}"/>
                  </a:ext>
                </a:extLst>
              </p:cNvPr>
              <p:cNvSpPr txBox="1"/>
              <p:nvPr/>
            </p:nvSpPr>
            <p:spPr>
              <a:xfrm>
                <a:off x="9863070" y="2089928"/>
                <a:ext cx="4117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b="1" dirty="0"/>
                  <a:t>1</a:t>
                </a:r>
                <a:endParaRPr kumimoji="1" lang="ja-JP" altLang="en-US" sz="3200" b="1" dirty="0"/>
              </a:p>
            </p:txBody>
          </p:sp>
        </p:grp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3BB620F-BF4F-4904-88AB-036E4B3E01D7}"/>
              </a:ext>
            </a:extLst>
          </p:cNvPr>
          <p:cNvSpPr txBox="1"/>
          <p:nvPr/>
        </p:nvSpPr>
        <p:spPr>
          <a:xfrm>
            <a:off x="1851393" y="1208999"/>
            <a:ext cx="1610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</a:t>
            </a:r>
            <a:r>
              <a:rPr kumimoji="1" lang="ja-JP" altLang="en-US" sz="3200" b="1" dirty="0"/>
              <a:t>：</a:t>
            </a:r>
            <a:r>
              <a:rPr kumimoji="1" lang="en-US" altLang="ja-JP" sz="3200" b="1" dirty="0"/>
              <a:t>100</a:t>
            </a:r>
            <a:endParaRPr kumimoji="1" lang="ja-JP" altLang="en-US" sz="32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4906831-D7BB-4B2C-9492-E2C2824760C8}"/>
              </a:ext>
            </a:extLst>
          </p:cNvPr>
          <p:cNvSpPr txBox="1"/>
          <p:nvPr/>
        </p:nvSpPr>
        <p:spPr>
          <a:xfrm>
            <a:off x="1851393" y="2117560"/>
            <a:ext cx="2255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</a:t>
            </a:r>
            <a:r>
              <a:rPr kumimoji="1" lang="ja-JP" altLang="en-US" sz="3200" b="1" dirty="0"/>
              <a:t>：</a:t>
            </a:r>
            <a:r>
              <a:rPr kumimoji="1" lang="en-US" altLang="ja-JP" sz="3200" b="1" dirty="0"/>
              <a:t>1000</a:t>
            </a:r>
            <a:endParaRPr kumimoji="1" lang="ja-JP" altLang="en-US" sz="32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0AB16CA-26BB-4F29-93F1-8AF26FDAC6B0}"/>
              </a:ext>
            </a:extLst>
          </p:cNvPr>
          <p:cNvSpPr txBox="1"/>
          <p:nvPr/>
        </p:nvSpPr>
        <p:spPr>
          <a:xfrm>
            <a:off x="1851393" y="3210987"/>
            <a:ext cx="2753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</a:t>
            </a:r>
            <a:r>
              <a:rPr kumimoji="1" lang="ja-JP" altLang="en-US" sz="3200" b="1" dirty="0"/>
              <a:t>：</a:t>
            </a:r>
            <a:r>
              <a:rPr kumimoji="1" lang="en-US" altLang="ja-JP" sz="3200" b="1" dirty="0"/>
              <a:t>10000</a:t>
            </a:r>
            <a:endParaRPr kumimoji="1" lang="ja-JP" altLang="en-US" sz="32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A82E0BB-3D6B-48FC-85AF-E2511200B669}"/>
              </a:ext>
            </a:extLst>
          </p:cNvPr>
          <p:cNvSpPr txBox="1"/>
          <p:nvPr/>
        </p:nvSpPr>
        <p:spPr>
          <a:xfrm>
            <a:off x="1851393" y="4367513"/>
            <a:ext cx="2753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</a:t>
            </a:r>
            <a:r>
              <a:rPr kumimoji="1" lang="ja-JP" altLang="en-US" sz="3200" b="1" dirty="0"/>
              <a:t>：</a:t>
            </a:r>
            <a:r>
              <a:rPr kumimoji="1" lang="en-US" altLang="ja-JP" sz="3200" b="1" dirty="0"/>
              <a:t>100000</a:t>
            </a:r>
            <a:endParaRPr kumimoji="1" lang="ja-JP" altLang="en-US" sz="32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6C8D308-392F-4754-9A6B-71402A335B61}"/>
              </a:ext>
            </a:extLst>
          </p:cNvPr>
          <p:cNvSpPr txBox="1"/>
          <p:nvPr/>
        </p:nvSpPr>
        <p:spPr>
          <a:xfrm>
            <a:off x="1849166" y="5735508"/>
            <a:ext cx="2753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</a:t>
            </a:r>
            <a:r>
              <a:rPr kumimoji="1" lang="ja-JP" altLang="en-US" sz="3200" b="1" dirty="0"/>
              <a:t>：</a:t>
            </a:r>
            <a:r>
              <a:rPr kumimoji="1" lang="en-US" altLang="ja-JP" sz="3200" b="1" dirty="0"/>
              <a:t>1000000</a:t>
            </a:r>
            <a:endParaRPr kumimoji="1" lang="ja-JP" altLang="en-US" sz="3200" b="1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236C4AC-CB0E-433F-B652-B38E224012EF}"/>
              </a:ext>
            </a:extLst>
          </p:cNvPr>
          <p:cNvSpPr txBox="1"/>
          <p:nvPr/>
        </p:nvSpPr>
        <p:spPr>
          <a:xfrm>
            <a:off x="8326877" y="542342"/>
            <a:ext cx="3368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3200" b="1" dirty="0"/>
          </a:p>
        </p:txBody>
      </p: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A11D955F-9EC9-4ACD-92F1-AB47B6AE1F36}"/>
              </a:ext>
            </a:extLst>
          </p:cNvPr>
          <p:cNvGrpSpPr/>
          <p:nvPr/>
        </p:nvGrpSpPr>
        <p:grpSpPr>
          <a:xfrm>
            <a:off x="1011858" y="221619"/>
            <a:ext cx="3102687" cy="1096905"/>
            <a:chOff x="1011858" y="221619"/>
            <a:chExt cx="3102687" cy="1096905"/>
          </a:xfrm>
        </p:grpSpPr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0B9DE802-804F-4F7A-B27A-A4FECE75EDA1}"/>
                </a:ext>
              </a:extLst>
            </p:cNvPr>
            <p:cNvSpPr txBox="1"/>
            <p:nvPr/>
          </p:nvSpPr>
          <p:spPr>
            <a:xfrm>
              <a:off x="2648247" y="241306"/>
              <a:ext cx="14662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/>
                <a:t>実際の</a:t>
              </a:r>
              <a:endParaRPr lang="en-US" altLang="ja-JP" sz="3200" b="1" dirty="0"/>
            </a:p>
            <a:p>
              <a:r>
                <a:rPr lang="ja-JP" altLang="en-US" sz="3200" b="1" dirty="0"/>
                <a:t>長さ　</a:t>
              </a:r>
              <a:endParaRPr kumimoji="1" lang="ja-JP" altLang="en-US" sz="3200" b="1" dirty="0"/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D3E731E1-9E97-4345-8A4E-B3939317ADF1}"/>
                </a:ext>
              </a:extLst>
            </p:cNvPr>
            <p:cNvSpPr txBox="1"/>
            <p:nvPr/>
          </p:nvSpPr>
          <p:spPr>
            <a:xfrm>
              <a:off x="1011858" y="221619"/>
              <a:ext cx="152279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/>
                <a:t>図面の</a:t>
              </a:r>
              <a:endParaRPr lang="en-US" altLang="ja-JP" sz="3200" b="1" dirty="0"/>
            </a:p>
            <a:p>
              <a:r>
                <a:rPr lang="ja-JP" altLang="en-US" sz="3200" b="1" dirty="0"/>
                <a:t>長さ</a:t>
              </a:r>
              <a:endParaRPr kumimoji="1" lang="ja-JP" altLang="en-US" sz="3200" b="1" dirty="0"/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ADC1730B-6E80-402C-926E-792080A6439A}"/>
                </a:ext>
              </a:extLst>
            </p:cNvPr>
            <p:cNvSpPr txBox="1"/>
            <p:nvPr/>
          </p:nvSpPr>
          <p:spPr>
            <a:xfrm>
              <a:off x="2140521" y="525676"/>
              <a:ext cx="7401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/>
                <a:t>：</a:t>
              </a:r>
              <a:endParaRPr kumimoji="1" lang="ja-JP" altLang="en-US" sz="3200" b="1" dirty="0"/>
            </a:p>
          </p:txBody>
        </p: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43C11613-217B-4A06-B7A6-A98F9576D8FB}"/>
              </a:ext>
            </a:extLst>
          </p:cNvPr>
          <p:cNvGrpSpPr/>
          <p:nvPr/>
        </p:nvGrpSpPr>
        <p:grpSpPr>
          <a:xfrm>
            <a:off x="6574695" y="195557"/>
            <a:ext cx="3102687" cy="1096905"/>
            <a:chOff x="1011858" y="221619"/>
            <a:chExt cx="3102687" cy="1096905"/>
          </a:xfrm>
        </p:grpSpPr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5278DC02-4540-4644-A91C-96B9844C5818}"/>
                </a:ext>
              </a:extLst>
            </p:cNvPr>
            <p:cNvSpPr txBox="1"/>
            <p:nvPr/>
          </p:nvSpPr>
          <p:spPr>
            <a:xfrm>
              <a:off x="2648247" y="241306"/>
              <a:ext cx="14662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/>
                <a:t>実際の</a:t>
              </a:r>
              <a:endParaRPr lang="en-US" altLang="ja-JP" sz="3200" b="1" dirty="0"/>
            </a:p>
            <a:p>
              <a:r>
                <a:rPr lang="ja-JP" altLang="en-US" sz="3200" b="1" dirty="0"/>
                <a:t>長さ　</a:t>
              </a:r>
              <a:endParaRPr kumimoji="1" lang="ja-JP" altLang="en-US" sz="3200" b="1" dirty="0"/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3A5F5FF3-D3BA-49A3-80AF-12E2F92A1512}"/>
                </a:ext>
              </a:extLst>
            </p:cNvPr>
            <p:cNvSpPr txBox="1"/>
            <p:nvPr/>
          </p:nvSpPr>
          <p:spPr>
            <a:xfrm>
              <a:off x="1011858" y="221619"/>
              <a:ext cx="152279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/>
                <a:t>図面の</a:t>
              </a:r>
              <a:endParaRPr lang="en-US" altLang="ja-JP" sz="3200" b="1" dirty="0"/>
            </a:p>
            <a:p>
              <a:r>
                <a:rPr lang="ja-JP" altLang="en-US" sz="3200" b="1" dirty="0"/>
                <a:t>長さ</a:t>
              </a:r>
              <a:endParaRPr kumimoji="1" lang="ja-JP" altLang="en-US" sz="3200" b="1" dirty="0"/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270B9E7D-749B-41FC-8B84-9B97080212E1}"/>
                </a:ext>
              </a:extLst>
            </p:cNvPr>
            <p:cNvSpPr txBox="1"/>
            <p:nvPr/>
          </p:nvSpPr>
          <p:spPr>
            <a:xfrm>
              <a:off x="2140521" y="525676"/>
              <a:ext cx="7401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/>
                <a:t>：</a:t>
              </a:r>
              <a:endParaRPr kumimoji="1" lang="ja-JP" alt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4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14" grpId="0"/>
      <p:bldP spid="15" grpId="0"/>
      <p:bldP spid="18" grpId="0"/>
      <p:bldP spid="36" grpId="0"/>
      <p:bldP spid="41" grpId="0"/>
      <p:bldP spid="42" grpId="0"/>
      <p:bldP spid="43" grpId="0"/>
      <p:bldP spid="4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82A0C24-A351-4AB5-A451-1967A50F4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814" y="3272011"/>
            <a:ext cx="3886200" cy="24536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328679F-B296-46E0-9E0A-19BF75AE6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51" y="655320"/>
            <a:ext cx="1965960" cy="12446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F108F37-8D83-4314-B4E2-4901FE49D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92" y="645160"/>
            <a:ext cx="3886200" cy="125476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18513A1-A451-4F0A-80DE-85EAD7E2931B}"/>
              </a:ext>
            </a:extLst>
          </p:cNvPr>
          <p:cNvSpPr/>
          <p:nvPr/>
        </p:nvSpPr>
        <p:spPr>
          <a:xfrm>
            <a:off x="4278192" y="165037"/>
            <a:ext cx="7208038" cy="2170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22F2D20-A5EB-4193-A95B-BCB33527EDA0}"/>
              </a:ext>
            </a:extLst>
          </p:cNvPr>
          <p:cNvSpPr txBox="1"/>
          <p:nvPr/>
        </p:nvSpPr>
        <p:spPr>
          <a:xfrm>
            <a:off x="5899638" y="203506"/>
            <a:ext cx="57246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 dirty="0">
                <a:solidFill>
                  <a:srgbClr val="0070C0"/>
                </a:solidFill>
              </a:rPr>
              <a:t>形を変えないで</a:t>
            </a:r>
            <a:endParaRPr kumimoji="1" lang="en-US" altLang="ja-JP" sz="5400" b="1" dirty="0">
              <a:solidFill>
                <a:srgbClr val="0070C0"/>
              </a:solidFill>
            </a:endParaRPr>
          </a:p>
          <a:p>
            <a:r>
              <a:rPr kumimoji="1" lang="ja-JP" altLang="en-US" sz="5400" b="1" dirty="0"/>
              <a:t>大きく</a:t>
            </a:r>
            <a:r>
              <a:rPr lang="ja-JP" altLang="en-US" sz="5400" b="1" dirty="0"/>
              <a:t>することを</a:t>
            </a:r>
            <a:endParaRPr lang="en-US" altLang="ja-JP" sz="5400" b="1" dirty="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49E6815A-7671-4C7F-806F-E7C4290505F2}"/>
              </a:ext>
            </a:extLst>
          </p:cNvPr>
          <p:cNvCxnSpPr>
            <a:cxnSpLocks/>
          </p:cNvCxnSpPr>
          <p:nvPr/>
        </p:nvCxnSpPr>
        <p:spPr>
          <a:xfrm>
            <a:off x="3890520" y="1908840"/>
            <a:ext cx="2097042" cy="1436106"/>
          </a:xfrm>
          <a:prstGeom prst="straightConnector1">
            <a:avLst/>
          </a:prstGeom>
          <a:ln w="3365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AB61084-B460-4087-96E4-6BCDC3612E21}"/>
              </a:ext>
            </a:extLst>
          </p:cNvPr>
          <p:cNvSpPr txBox="1"/>
          <p:nvPr/>
        </p:nvSpPr>
        <p:spPr>
          <a:xfrm>
            <a:off x="422706" y="2344398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b="1" dirty="0"/>
              <a:t>拡大した図を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D7AC65D4-697A-4D87-B91F-26C7377177FA}"/>
              </a:ext>
            </a:extLst>
          </p:cNvPr>
          <p:cNvSpPr/>
          <p:nvPr/>
        </p:nvSpPr>
        <p:spPr>
          <a:xfrm>
            <a:off x="6264467" y="1938732"/>
            <a:ext cx="4854734" cy="10872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80AFCD71-2FBB-4939-91C1-3A9BB43BD867}"/>
              </a:ext>
            </a:extLst>
          </p:cNvPr>
          <p:cNvSpPr/>
          <p:nvPr/>
        </p:nvSpPr>
        <p:spPr>
          <a:xfrm>
            <a:off x="473741" y="3368981"/>
            <a:ext cx="4465300" cy="120257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037CC52-71F1-4AB0-B62C-4226D2504D95}"/>
              </a:ext>
            </a:extLst>
          </p:cNvPr>
          <p:cNvSpPr txBox="1"/>
          <p:nvPr/>
        </p:nvSpPr>
        <p:spPr>
          <a:xfrm>
            <a:off x="263499" y="5169971"/>
            <a:ext cx="8181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対応する長さの         が等しい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A96931D-3062-4C3C-AB3F-C474F24FAF66}"/>
              </a:ext>
            </a:extLst>
          </p:cNvPr>
          <p:cNvSpPr txBox="1"/>
          <p:nvPr/>
        </p:nvSpPr>
        <p:spPr>
          <a:xfrm>
            <a:off x="259797" y="6041481"/>
            <a:ext cx="8813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対応する角</a:t>
            </a:r>
            <a:r>
              <a:rPr lang="ja-JP" altLang="en-US" sz="4000" b="1" dirty="0"/>
              <a:t>の             </a:t>
            </a:r>
            <a:r>
              <a:rPr kumimoji="1" lang="ja-JP" altLang="en-US" sz="4000" b="1" dirty="0"/>
              <a:t>が等しい　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D8830332-C07C-4EDE-8189-85C91E61AEB8}"/>
              </a:ext>
            </a:extLst>
          </p:cNvPr>
          <p:cNvSpPr/>
          <p:nvPr/>
        </p:nvSpPr>
        <p:spPr>
          <a:xfrm>
            <a:off x="4018287" y="5012056"/>
            <a:ext cx="1053334" cy="8715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C8E00E9C-5C3E-4915-B6AC-167C5BCA26F2}"/>
              </a:ext>
            </a:extLst>
          </p:cNvPr>
          <p:cNvSpPr/>
          <p:nvPr/>
        </p:nvSpPr>
        <p:spPr>
          <a:xfrm>
            <a:off x="3491620" y="5971658"/>
            <a:ext cx="1732400" cy="8715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99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17" grpId="0"/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82A0C24-A351-4AB5-A451-1967A50F4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784" y="2540050"/>
            <a:ext cx="3886200" cy="24536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328679F-B296-46E0-9E0A-19BF75AE6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51" y="655320"/>
            <a:ext cx="1965960" cy="124460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3918A31-0864-447C-BEB8-629883429C1E}"/>
              </a:ext>
            </a:extLst>
          </p:cNvPr>
          <p:cNvSpPr txBox="1"/>
          <p:nvPr/>
        </p:nvSpPr>
        <p:spPr>
          <a:xfrm>
            <a:off x="288187" y="2057835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/>
              <a:t>縮小した図を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1EFFA53-C2F1-4A1E-9600-08DA3159B83E}"/>
              </a:ext>
            </a:extLst>
          </p:cNvPr>
          <p:cNvSpPr txBox="1"/>
          <p:nvPr/>
        </p:nvSpPr>
        <p:spPr>
          <a:xfrm>
            <a:off x="6097890" y="37451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0070C0"/>
                </a:solidFill>
              </a:rPr>
              <a:t>形を変えないで</a:t>
            </a:r>
            <a:endParaRPr kumimoji="1" lang="en-US" altLang="ja-JP" sz="4400" b="1" dirty="0">
              <a:solidFill>
                <a:srgbClr val="0070C0"/>
              </a:solidFill>
            </a:endParaRPr>
          </a:p>
          <a:p>
            <a:r>
              <a:rPr kumimoji="1" lang="ja-JP" altLang="en-US" sz="4400" b="1" dirty="0"/>
              <a:t>小さく</a:t>
            </a:r>
            <a:r>
              <a:rPr lang="ja-JP" altLang="en-US" sz="4400" b="1" dirty="0"/>
              <a:t>することを</a:t>
            </a:r>
            <a:endParaRPr lang="en-US" altLang="ja-JP" sz="4400" b="1" dirty="0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08DD0CA2-D050-4C35-9BD1-20F3C53E6C89}"/>
              </a:ext>
            </a:extLst>
          </p:cNvPr>
          <p:cNvCxnSpPr>
            <a:cxnSpLocks/>
          </p:cNvCxnSpPr>
          <p:nvPr/>
        </p:nvCxnSpPr>
        <p:spPr>
          <a:xfrm flipH="1" flipV="1">
            <a:off x="4162424" y="1717666"/>
            <a:ext cx="1560221" cy="1216929"/>
          </a:xfrm>
          <a:prstGeom prst="straightConnector1">
            <a:avLst/>
          </a:prstGeom>
          <a:ln w="3365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B1D361D6-E9BF-4420-BF15-65A4945111D2}"/>
              </a:ext>
            </a:extLst>
          </p:cNvPr>
          <p:cNvSpPr/>
          <p:nvPr/>
        </p:nvSpPr>
        <p:spPr>
          <a:xfrm>
            <a:off x="6373980" y="1402581"/>
            <a:ext cx="3996895" cy="10650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08E0F3EE-1EAE-4D7B-B90E-4758350AB93D}"/>
              </a:ext>
            </a:extLst>
          </p:cNvPr>
          <p:cNvSpPr/>
          <p:nvPr/>
        </p:nvSpPr>
        <p:spPr>
          <a:xfrm>
            <a:off x="931543" y="2781577"/>
            <a:ext cx="2986945" cy="124299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CE6722B-9D26-43A1-AAEF-0104AC579478}"/>
              </a:ext>
            </a:extLst>
          </p:cNvPr>
          <p:cNvSpPr txBox="1"/>
          <p:nvPr/>
        </p:nvSpPr>
        <p:spPr>
          <a:xfrm>
            <a:off x="259797" y="4546069"/>
            <a:ext cx="8181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対応する長さの         が等しい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0836384-305A-471A-99CA-21AF8226766A}"/>
              </a:ext>
            </a:extLst>
          </p:cNvPr>
          <p:cNvSpPr txBox="1"/>
          <p:nvPr/>
        </p:nvSpPr>
        <p:spPr>
          <a:xfrm>
            <a:off x="288187" y="5551840"/>
            <a:ext cx="8813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対応する角</a:t>
            </a:r>
            <a:r>
              <a:rPr lang="ja-JP" altLang="en-US" sz="4000" b="1" dirty="0"/>
              <a:t>の             </a:t>
            </a:r>
            <a:r>
              <a:rPr kumimoji="1" lang="ja-JP" altLang="en-US" sz="4000" b="1" dirty="0"/>
              <a:t>が等しい　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A2B77FE3-DE8B-4052-95C7-EFEFA1890514}"/>
              </a:ext>
            </a:extLst>
          </p:cNvPr>
          <p:cNvSpPr/>
          <p:nvPr/>
        </p:nvSpPr>
        <p:spPr>
          <a:xfrm>
            <a:off x="4014585" y="4388154"/>
            <a:ext cx="1053334" cy="8715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34871015-2C7D-4A27-85C5-A4B6F26A0F44}"/>
              </a:ext>
            </a:extLst>
          </p:cNvPr>
          <p:cNvSpPr/>
          <p:nvPr/>
        </p:nvSpPr>
        <p:spPr>
          <a:xfrm>
            <a:off x="3520010" y="5482017"/>
            <a:ext cx="1732400" cy="8715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72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/>
      <p:bldP spid="2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6743AD3A-C840-4460-A217-384530CDE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5" y="778966"/>
            <a:ext cx="8272713" cy="597754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1448FB-445D-427D-89FA-176EA7A0A3B3}"/>
              </a:ext>
            </a:extLst>
          </p:cNvPr>
          <p:cNvSpPr txBox="1"/>
          <p:nvPr/>
        </p:nvSpPr>
        <p:spPr>
          <a:xfrm>
            <a:off x="136023" y="380375"/>
            <a:ext cx="11942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②　㋐の直角三角形の</a:t>
            </a:r>
            <a:r>
              <a:rPr kumimoji="1" lang="en-US" altLang="ja-JP" sz="3200" b="1" dirty="0"/>
              <a:t>2</a:t>
            </a:r>
            <a:r>
              <a:rPr kumimoji="1" lang="ja-JP" altLang="en-US" sz="3200" b="1" dirty="0"/>
              <a:t>倍の拡大図と</a:t>
            </a:r>
            <a:r>
              <a:rPr kumimoji="1" lang="en-US" altLang="ja-JP" sz="3200" b="1" dirty="0"/>
              <a:t>2</a:t>
            </a:r>
            <a:r>
              <a:rPr kumimoji="1" lang="ja-JP" altLang="en-US" sz="3200" b="1" dirty="0"/>
              <a:t>分の</a:t>
            </a:r>
            <a:r>
              <a:rPr kumimoji="1" lang="en-US" altLang="ja-JP" sz="3200" b="1" dirty="0"/>
              <a:t>1</a:t>
            </a:r>
            <a:r>
              <a:rPr kumimoji="1" lang="ja-JP" altLang="en-US" sz="3200" b="1" dirty="0"/>
              <a:t>の縮図をみつけよう</a:t>
            </a:r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A85B5D65-2C61-4872-9FE2-1F5879A07F44}"/>
              </a:ext>
            </a:extLst>
          </p:cNvPr>
          <p:cNvSpPr/>
          <p:nvPr/>
        </p:nvSpPr>
        <p:spPr>
          <a:xfrm>
            <a:off x="5330474" y="3784296"/>
            <a:ext cx="923827" cy="612742"/>
          </a:xfrm>
          <a:prstGeom prst="triangle">
            <a:avLst>
              <a:gd name="adj" fmla="val 10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C4DCD709-6887-4C97-B171-19458A0926FB}"/>
              </a:ext>
            </a:extLst>
          </p:cNvPr>
          <p:cNvSpPr/>
          <p:nvPr/>
        </p:nvSpPr>
        <p:spPr>
          <a:xfrm>
            <a:off x="5625771" y="1162034"/>
            <a:ext cx="2566125" cy="1607834"/>
          </a:xfrm>
          <a:prstGeom prst="triangle">
            <a:avLst>
              <a:gd name="adj" fmla="val 10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72592A0B-9D51-4829-BA03-6E46F3B4083B}"/>
              </a:ext>
            </a:extLst>
          </p:cNvPr>
          <p:cNvSpPr/>
          <p:nvPr/>
        </p:nvSpPr>
        <p:spPr>
          <a:xfrm>
            <a:off x="439088" y="887875"/>
            <a:ext cx="1890457" cy="1260038"/>
          </a:xfrm>
          <a:prstGeom prst="triangle">
            <a:avLst>
              <a:gd name="adj" fmla="val 10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二等辺三角形 10">
            <a:extLst>
              <a:ext uri="{FF2B5EF4-FFF2-40B4-BE49-F238E27FC236}">
                <a16:creationId xmlns:a16="http://schemas.microsoft.com/office/drawing/2014/main" id="{7BA48F3E-3133-442D-91EC-AC075C1302DC}"/>
              </a:ext>
            </a:extLst>
          </p:cNvPr>
          <p:cNvSpPr/>
          <p:nvPr/>
        </p:nvSpPr>
        <p:spPr>
          <a:xfrm rot="5400000">
            <a:off x="757741" y="2831794"/>
            <a:ext cx="1890457" cy="1260038"/>
          </a:xfrm>
          <a:prstGeom prst="triangle">
            <a:avLst>
              <a:gd name="adj" fmla="val 10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C1E00BB9-7CBB-434F-9245-3930E2BF4819}"/>
              </a:ext>
            </a:extLst>
          </p:cNvPr>
          <p:cNvSpPr/>
          <p:nvPr/>
        </p:nvSpPr>
        <p:spPr>
          <a:xfrm>
            <a:off x="2069036" y="887875"/>
            <a:ext cx="3212804" cy="1876715"/>
          </a:xfrm>
          <a:prstGeom prst="triangle">
            <a:avLst>
              <a:gd name="adj" fmla="val 10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D7B26FED-F5FF-43AE-B97D-2B520FB149B9}"/>
              </a:ext>
            </a:extLst>
          </p:cNvPr>
          <p:cNvSpPr/>
          <p:nvPr/>
        </p:nvSpPr>
        <p:spPr>
          <a:xfrm rot="16200000">
            <a:off x="1902305" y="4272508"/>
            <a:ext cx="2837468" cy="1890456"/>
          </a:xfrm>
          <a:prstGeom prst="triangle">
            <a:avLst>
              <a:gd name="adj" fmla="val 10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6D30BEBA-E8C5-4CE3-9B5E-4B817BAF6F82}"/>
              </a:ext>
            </a:extLst>
          </p:cNvPr>
          <p:cNvSpPr/>
          <p:nvPr/>
        </p:nvSpPr>
        <p:spPr>
          <a:xfrm>
            <a:off x="1084082" y="5103697"/>
            <a:ext cx="928395" cy="1242761"/>
          </a:xfrm>
          <a:prstGeom prst="triangle">
            <a:avLst>
              <a:gd name="adj" fmla="val 10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F46A913-2C4B-430D-8B64-16C0A2A8A251}"/>
              </a:ext>
            </a:extLst>
          </p:cNvPr>
          <p:cNvSpPr txBox="1"/>
          <p:nvPr/>
        </p:nvSpPr>
        <p:spPr>
          <a:xfrm>
            <a:off x="5146056" y="343053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㋕</a:t>
            </a:r>
            <a:endParaRPr kumimoji="1" lang="ja-JP" altLang="en-US" sz="3600" b="1" dirty="0"/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A1079DAE-8783-46E3-A941-305E647EEB99}"/>
              </a:ext>
            </a:extLst>
          </p:cNvPr>
          <p:cNvSpPr/>
          <p:nvPr/>
        </p:nvSpPr>
        <p:spPr>
          <a:xfrm>
            <a:off x="4664778" y="3799001"/>
            <a:ext cx="3857055" cy="2536982"/>
          </a:xfrm>
          <a:prstGeom prst="triangle">
            <a:avLst>
              <a:gd name="adj" fmla="val 10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395AA2D-09CB-4BAE-BA97-999852FF3CBE}"/>
              </a:ext>
            </a:extLst>
          </p:cNvPr>
          <p:cNvSpPr txBox="1"/>
          <p:nvPr/>
        </p:nvSpPr>
        <p:spPr>
          <a:xfrm>
            <a:off x="1309358" y="2071769"/>
            <a:ext cx="42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6</a:t>
            </a:r>
            <a:endParaRPr kumimoji="1" lang="ja-JP" altLang="en-US" sz="32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C26CAE2-EDA5-4B14-A2A7-C0F9DD8FF165}"/>
              </a:ext>
            </a:extLst>
          </p:cNvPr>
          <p:cNvSpPr txBox="1"/>
          <p:nvPr/>
        </p:nvSpPr>
        <p:spPr>
          <a:xfrm>
            <a:off x="2301809" y="1127959"/>
            <a:ext cx="42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4</a:t>
            </a:r>
            <a:endParaRPr kumimoji="1" lang="ja-JP" altLang="en-US" sz="32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136CEB9-51CE-4DF6-968A-08FF809B2F16}"/>
              </a:ext>
            </a:extLst>
          </p:cNvPr>
          <p:cNvSpPr txBox="1"/>
          <p:nvPr/>
        </p:nvSpPr>
        <p:spPr>
          <a:xfrm>
            <a:off x="1305095" y="575823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/>
              <a:t>㋖</a:t>
            </a:r>
            <a:endParaRPr kumimoji="1" lang="ja-JP" altLang="en-US" sz="3600" b="1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E268F89-8494-4D4E-ABF3-0F97C1D1FF6B}"/>
              </a:ext>
            </a:extLst>
          </p:cNvPr>
          <p:cNvSpPr txBox="1"/>
          <p:nvPr/>
        </p:nvSpPr>
        <p:spPr>
          <a:xfrm>
            <a:off x="1410454" y="148235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㋐</a:t>
            </a:r>
            <a:endParaRPr kumimoji="1" lang="ja-JP" altLang="en-US" sz="36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3F374B8-B88C-4859-B459-54DE828A1BBF}"/>
              </a:ext>
            </a:extLst>
          </p:cNvPr>
          <p:cNvSpPr txBox="1"/>
          <p:nvPr/>
        </p:nvSpPr>
        <p:spPr>
          <a:xfrm>
            <a:off x="3201843" y="416597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/>
              <a:t>㋔</a:t>
            </a:r>
            <a:endParaRPr kumimoji="1" lang="ja-JP" altLang="en-US" sz="36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981809E-4D0E-4AE8-BBD7-68827E5F00E7}"/>
              </a:ext>
            </a:extLst>
          </p:cNvPr>
          <p:cNvSpPr txBox="1"/>
          <p:nvPr/>
        </p:nvSpPr>
        <p:spPr>
          <a:xfrm>
            <a:off x="1144765" y="350768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/>
              <a:t>㋓</a:t>
            </a:r>
            <a:endParaRPr kumimoji="1" lang="ja-JP" altLang="en-US" sz="36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358FB46-5F24-4F01-91A0-30B81975F266}"/>
              </a:ext>
            </a:extLst>
          </p:cNvPr>
          <p:cNvSpPr txBox="1"/>
          <p:nvPr/>
        </p:nvSpPr>
        <p:spPr>
          <a:xfrm>
            <a:off x="7091642" y="186192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/>
              <a:t>㋒</a:t>
            </a:r>
            <a:endParaRPr kumimoji="1" lang="ja-JP" altLang="en-US" sz="36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4D02A45-318F-4CE2-BE5F-7D4D5615172A}"/>
              </a:ext>
            </a:extLst>
          </p:cNvPr>
          <p:cNvSpPr txBox="1"/>
          <p:nvPr/>
        </p:nvSpPr>
        <p:spPr>
          <a:xfrm>
            <a:off x="3814560" y="174179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/>
              <a:t>㋑</a:t>
            </a:r>
            <a:endParaRPr kumimoji="1" lang="ja-JP" altLang="en-US" sz="36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2BBC4AB-5C81-42AC-AF9A-353B1AD7E4EB}"/>
              </a:ext>
            </a:extLst>
          </p:cNvPr>
          <p:cNvSpPr txBox="1"/>
          <p:nvPr/>
        </p:nvSpPr>
        <p:spPr>
          <a:xfrm>
            <a:off x="7091642" y="504963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㋗</a:t>
            </a:r>
            <a:endParaRPr kumimoji="1" lang="ja-JP" altLang="en-US" sz="36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9A23350-CC7C-4643-9A07-F8591AFD1335}"/>
              </a:ext>
            </a:extLst>
          </p:cNvPr>
          <p:cNvSpPr txBox="1"/>
          <p:nvPr/>
        </p:nvSpPr>
        <p:spPr>
          <a:xfrm>
            <a:off x="9056339" y="4152152"/>
            <a:ext cx="2757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2</a:t>
            </a:r>
            <a:r>
              <a:rPr kumimoji="1" lang="ja-JP" altLang="en-US" sz="3200" b="1" dirty="0"/>
              <a:t>倍の拡大図</a:t>
            </a:r>
            <a:endParaRPr kumimoji="1" lang="en-US" altLang="ja-JP" sz="32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233D885-4778-46A2-B263-02CD88A5B46E}"/>
              </a:ext>
            </a:extLst>
          </p:cNvPr>
          <p:cNvSpPr txBox="1"/>
          <p:nvPr/>
        </p:nvSpPr>
        <p:spPr>
          <a:xfrm>
            <a:off x="136022" y="-59370"/>
            <a:ext cx="824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①　㋐の直角三角形と同じ形をみつけよう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E6C2FEF-6A6F-4DDF-A217-0B8B04697D33}"/>
              </a:ext>
            </a:extLst>
          </p:cNvPr>
          <p:cNvSpPr txBox="1"/>
          <p:nvPr/>
        </p:nvSpPr>
        <p:spPr>
          <a:xfrm>
            <a:off x="8785760" y="1104894"/>
            <a:ext cx="2541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①　同じ形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A89D167-19B4-4562-90CF-2A3758FD5CB0}"/>
              </a:ext>
            </a:extLst>
          </p:cNvPr>
          <p:cNvSpPr txBox="1"/>
          <p:nvPr/>
        </p:nvSpPr>
        <p:spPr>
          <a:xfrm>
            <a:off x="8932664" y="2625825"/>
            <a:ext cx="3077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㋓，㋔，㋕，㋗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E5F1A47-C6A5-4A29-8AF1-E60759BCD91B}"/>
              </a:ext>
            </a:extLst>
          </p:cNvPr>
          <p:cNvSpPr txBox="1"/>
          <p:nvPr/>
        </p:nvSpPr>
        <p:spPr>
          <a:xfrm>
            <a:off x="8827237" y="3647400"/>
            <a:ext cx="725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②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45A0B5C-1407-4472-BB3B-42A9EBA65B2B}"/>
              </a:ext>
            </a:extLst>
          </p:cNvPr>
          <p:cNvSpPr txBox="1"/>
          <p:nvPr/>
        </p:nvSpPr>
        <p:spPr>
          <a:xfrm>
            <a:off x="9039495" y="5369652"/>
            <a:ext cx="2757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2</a:t>
            </a:r>
            <a:r>
              <a:rPr kumimoji="1" lang="ja-JP" altLang="en-US" sz="3200" b="1" dirty="0"/>
              <a:t>分の</a:t>
            </a:r>
            <a:r>
              <a:rPr kumimoji="1" lang="en-US" altLang="ja-JP" sz="3200" b="1" dirty="0"/>
              <a:t>1</a:t>
            </a:r>
            <a:r>
              <a:rPr kumimoji="1" lang="ja-JP" altLang="en-US" sz="3200" b="1" dirty="0"/>
              <a:t>の縮図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C79CD3C-1710-4033-9156-1C622AE01D7D}"/>
              </a:ext>
            </a:extLst>
          </p:cNvPr>
          <p:cNvSpPr txBox="1"/>
          <p:nvPr/>
        </p:nvSpPr>
        <p:spPr>
          <a:xfrm>
            <a:off x="9852650" y="4874099"/>
            <a:ext cx="678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㋗</a:t>
            </a:r>
            <a:endParaRPr kumimoji="1" lang="en-US" altLang="ja-JP" sz="3200" b="1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A420102-6672-46B6-B9FB-ADA62414BBEB}"/>
              </a:ext>
            </a:extLst>
          </p:cNvPr>
          <p:cNvSpPr txBox="1"/>
          <p:nvPr/>
        </p:nvSpPr>
        <p:spPr>
          <a:xfrm>
            <a:off x="9934385" y="5979283"/>
            <a:ext cx="678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㋕</a:t>
            </a:r>
            <a:endParaRPr kumimoji="1" lang="en-US" altLang="ja-JP" sz="3200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4C070677-ED52-429C-AF9D-9C2FAAC25342}"/>
              </a:ext>
            </a:extLst>
          </p:cNvPr>
          <p:cNvSpPr txBox="1"/>
          <p:nvPr/>
        </p:nvSpPr>
        <p:spPr>
          <a:xfrm>
            <a:off x="9070613" y="1628679"/>
            <a:ext cx="2829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3:2=6:4=9:6=12:8=15:10</a:t>
            </a:r>
            <a:endParaRPr kumimoji="1" lang="ja-JP" altLang="en-US" sz="3200" b="1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229502CD-950C-4C08-BD80-AF92A3D875E3}"/>
              </a:ext>
            </a:extLst>
          </p:cNvPr>
          <p:cNvSpPr/>
          <p:nvPr/>
        </p:nvSpPr>
        <p:spPr>
          <a:xfrm>
            <a:off x="8827237" y="2625023"/>
            <a:ext cx="3164809" cy="7462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64E33BCF-69F1-484C-A82F-A78DD5AF9495}"/>
              </a:ext>
            </a:extLst>
          </p:cNvPr>
          <p:cNvSpPr/>
          <p:nvPr/>
        </p:nvSpPr>
        <p:spPr>
          <a:xfrm>
            <a:off x="9585683" y="4692209"/>
            <a:ext cx="1332727" cy="68884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90252B0E-A86E-4066-BB19-753FB3F1F6A5}"/>
              </a:ext>
            </a:extLst>
          </p:cNvPr>
          <p:cNvSpPr/>
          <p:nvPr/>
        </p:nvSpPr>
        <p:spPr>
          <a:xfrm>
            <a:off x="9645700" y="5871788"/>
            <a:ext cx="1332727" cy="68884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71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32" grpId="0"/>
      <p:bldP spid="33" grpId="0"/>
      <p:bldP spid="37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789BCEA-89BD-4DDB-85F3-DB3BD333BCEC}"/>
              </a:ext>
            </a:extLst>
          </p:cNvPr>
          <p:cNvSpPr txBox="1"/>
          <p:nvPr/>
        </p:nvSpPr>
        <p:spPr>
          <a:xfrm>
            <a:off x="885276" y="3013501"/>
            <a:ext cx="101049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ja-JP" altLang="en-US" sz="48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アスパムの写真</a:t>
            </a:r>
            <a:r>
              <a:rPr lang="ja-JP" altLang="en-US" sz="48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を引きのばしました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CDB7EDA-DD91-4B88-A00A-C7EA83B71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35" y="1277000"/>
            <a:ext cx="1577598" cy="154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F26995-45CF-4C88-882E-B419C80E6C9A}"/>
              </a:ext>
            </a:extLst>
          </p:cNvPr>
          <p:cNvSpPr txBox="1"/>
          <p:nvPr/>
        </p:nvSpPr>
        <p:spPr>
          <a:xfrm>
            <a:off x="124501" y="1130128"/>
            <a:ext cx="51332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形が かわっているのはどれ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A95555B-AEAC-45D6-8215-622289AC668A}"/>
              </a:ext>
            </a:extLst>
          </p:cNvPr>
          <p:cNvSpPr txBox="1"/>
          <p:nvPr/>
        </p:nvSpPr>
        <p:spPr>
          <a:xfrm>
            <a:off x="425528" y="4004186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/>
              <a:t>形が同じなのは</a:t>
            </a:r>
            <a:endParaRPr kumimoji="1" lang="en-US" altLang="ja-JP" sz="4400" b="1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9BD730C-A518-42AF-915F-BD8BB819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58" y="1162700"/>
            <a:ext cx="1577598" cy="154466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C90FCBB-7336-42D6-B69F-9D6295EF4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27" y="3736035"/>
            <a:ext cx="3151903" cy="310579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C7E15EF-D633-4D8C-963A-0D61DD0F3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28" y="1138186"/>
            <a:ext cx="3112380" cy="154466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447CD23-20D5-49CD-B157-3E8CDBAC6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58" y="3739032"/>
            <a:ext cx="1564424" cy="3118968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4569DA8-3D52-4D9A-A6F4-2D3D92FCB0F1}"/>
              </a:ext>
            </a:extLst>
          </p:cNvPr>
          <p:cNvSpPr txBox="1"/>
          <p:nvPr/>
        </p:nvSpPr>
        <p:spPr>
          <a:xfrm flipH="1">
            <a:off x="103742" y="299065"/>
            <a:ext cx="4213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　あ </a:t>
            </a:r>
            <a:r>
              <a:rPr kumimoji="1" lang="ja-JP" altLang="en-US" sz="4400" b="1" dirty="0"/>
              <a:t>の写真と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73BF0663-9F4D-47F5-9C9D-E7DE557040FD}"/>
              </a:ext>
            </a:extLst>
          </p:cNvPr>
          <p:cNvGrpSpPr/>
          <p:nvPr/>
        </p:nvGrpSpPr>
        <p:grpSpPr>
          <a:xfrm>
            <a:off x="4802783" y="506571"/>
            <a:ext cx="723923" cy="584775"/>
            <a:chOff x="5088775" y="623186"/>
            <a:chExt cx="723923" cy="584775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51516EC6-691C-4DA5-86E3-DFEA273AC5DA}"/>
                </a:ext>
              </a:extLst>
            </p:cNvPr>
            <p:cNvSpPr txBox="1"/>
            <p:nvPr/>
          </p:nvSpPr>
          <p:spPr>
            <a:xfrm>
              <a:off x="5088775" y="623186"/>
              <a:ext cx="7239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dirty="0"/>
                <a:t>あ</a:t>
              </a:r>
            </a:p>
          </p:txBody>
        </p:sp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03B9A52D-2193-4AB6-B37A-282AF4384138}"/>
                </a:ext>
              </a:extLst>
            </p:cNvPr>
            <p:cNvSpPr/>
            <p:nvPr/>
          </p:nvSpPr>
          <p:spPr>
            <a:xfrm>
              <a:off x="5125374" y="646078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9B25F46-7D81-4253-B637-799FC0953702}"/>
              </a:ext>
            </a:extLst>
          </p:cNvPr>
          <p:cNvGrpSpPr/>
          <p:nvPr/>
        </p:nvGrpSpPr>
        <p:grpSpPr>
          <a:xfrm>
            <a:off x="7657835" y="683786"/>
            <a:ext cx="595035" cy="584775"/>
            <a:chOff x="7657835" y="683786"/>
            <a:chExt cx="595035" cy="584775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51D44FBE-2775-4014-9293-7314D6AB3CA4}"/>
                </a:ext>
              </a:extLst>
            </p:cNvPr>
            <p:cNvSpPr txBox="1"/>
            <p:nvPr/>
          </p:nvSpPr>
          <p:spPr>
            <a:xfrm>
              <a:off x="7657835" y="683786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い</a:t>
              </a:r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0C528A3A-14EA-45FD-ABC8-DC333741AF59}"/>
                </a:ext>
              </a:extLst>
            </p:cNvPr>
            <p:cNvSpPr/>
            <p:nvPr/>
          </p:nvSpPr>
          <p:spPr>
            <a:xfrm>
              <a:off x="7672475" y="683786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49EC083-BF51-4239-907A-3AD18179436B}"/>
              </a:ext>
            </a:extLst>
          </p:cNvPr>
          <p:cNvGrpSpPr/>
          <p:nvPr/>
        </p:nvGrpSpPr>
        <p:grpSpPr>
          <a:xfrm>
            <a:off x="7632422" y="3152989"/>
            <a:ext cx="595035" cy="584775"/>
            <a:chOff x="7632422" y="3152989"/>
            <a:chExt cx="595035" cy="584775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76A546EE-CEE7-4F8A-914F-E71D0B317822}"/>
                </a:ext>
              </a:extLst>
            </p:cNvPr>
            <p:cNvSpPr txBox="1"/>
            <p:nvPr/>
          </p:nvSpPr>
          <p:spPr>
            <a:xfrm>
              <a:off x="7632422" y="3152989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え</a:t>
              </a:r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2FDC930F-41B0-496F-918E-8E2E3F0AE485}"/>
                </a:ext>
              </a:extLst>
            </p:cNvPr>
            <p:cNvSpPr/>
            <p:nvPr/>
          </p:nvSpPr>
          <p:spPr>
            <a:xfrm>
              <a:off x="7672475" y="3193298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432E586-65BB-44A5-B557-D563FBC3CC53}"/>
              </a:ext>
            </a:extLst>
          </p:cNvPr>
          <p:cNvGrpSpPr/>
          <p:nvPr/>
        </p:nvGrpSpPr>
        <p:grpSpPr>
          <a:xfrm>
            <a:off x="5088775" y="3200878"/>
            <a:ext cx="595035" cy="584775"/>
            <a:chOff x="5088775" y="3200878"/>
            <a:chExt cx="595035" cy="584775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A7797722-0996-4D07-B10F-17F5D5B96D99}"/>
                </a:ext>
              </a:extLst>
            </p:cNvPr>
            <p:cNvSpPr txBox="1"/>
            <p:nvPr/>
          </p:nvSpPr>
          <p:spPr>
            <a:xfrm>
              <a:off x="5088775" y="3200878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う</a:t>
              </a:r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95C2C599-1CCB-40A6-AD53-E9244C3C336E}"/>
                </a:ext>
              </a:extLst>
            </p:cNvPr>
            <p:cNvSpPr/>
            <p:nvPr/>
          </p:nvSpPr>
          <p:spPr>
            <a:xfrm>
              <a:off x="5135077" y="3205908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楕円 24">
            <a:extLst>
              <a:ext uri="{FF2B5EF4-FFF2-40B4-BE49-F238E27FC236}">
                <a16:creationId xmlns:a16="http://schemas.microsoft.com/office/drawing/2014/main" id="{3E29538B-0EEB-44F2-9644-98912569D076}"/>
              </a:ext>
            </a:extLst>
          </p:cNvPr>
          <p:cNvSpPr/>
          <p:nvPr/>
        </p:nvSpPr>
        <p:spPr>
          <a:xfrm>
            <a:off x="658640" y="299065"/>
            <a:ext cx="702574" cy="70257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18318445-0D21-49A8-8267-AAD23A00001E}"/>
              </a:ext>
            </a:extLst>
          </p:cNvPr>
          <p:cNvGrpSpPr/>
          <p:nvPr/>
        </p:nvGrpSpPr>
        <p:grpSpPr>
          <a:xfrm>
            <a:off x="1119819" y="2694336"/>
            <a:ext cx="844860" cy="836985"/>
            <a:chOff x="7630622" y="680136"/>
            <a:chExt cx="515019" cy="510218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BAD837F8-C0F2-4C84-9531-AC1290D3BAF5}"/>
                </a:ext>
              </a:extLst>
            </p:cNvPr>
            <p:cNvSpPr txBox="1"/>
            <p:nvPr/>
          </p:nvSpPr>
          <p:spPr>
            <a:xfrm>
              <a:off x="7657835" y="683786"/>
              <a:ext cx="487806" cy="506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b="1" dirty="0"/>
                <a:t>い</a:t>
              </a:r>
              <a:endParaRPr kumimoji="1" lang="ja-JP" altLang="en-US" sz="3200" b="1" dirty="0"/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8AE80DF9-5104-490F-B629-4073FA48C5E8}"/>
                </a:ext>
              </a:extLst>
            </p:cNvPr>
            <p:cNvSpPr/>
            <p:nvPr/>
          </p:nvSpPr>
          <p:spPr>
            <a:xfrm>
              <a:off x="7630622" y="680136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445AB1A0-4E0B-4D91-AEF6-B1A06119F4BC}"/>
              </a:ext>
            </a:extLst>
          </p:cNvPr>
          <p:cNvGrpSpPr/>
          <p:nvPr/>
        </p:nvGrpSpPr>
        <p:grpSpPr>
          <a:xfrm>
            <a:off x="2732823" y="2694336"/>
            <a:ext cx="825634" cy="872657"/>
            <a:chOff x="5135077" y="3205908"/>
            <a:chExt cx="503299" cy="531964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E72B6D56-8DD8-49AC-87E0-E92EA1F1DA47}"/>
                </a:ext>
              </a:extLst>
            </p:cNvPr>
            <p:cNvSpPr txBox="1"/>
            <p:nvPr/>
          </p:nvSpPr>
          <p:spPr>
            <a:xfrm>
              <a:off x="5150570" y="3231304"/>
              <a:ext cx="487806" cy="506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b="1" dirty="0"/>
                <a:t>う</a:t>
              </a:r>
              <a:endParaRPr kumimoji="1" lang="ja-JP" altLang="en-US" sz="3200" b="1" dirty="0"/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724A3C0B-3EFE-45F0-9B47-B4360E53D872}"/>
                </a:ext>
              </a:extLst>
            </p:cNvPr>
            <p:cNvSpPr/>
            <p:nvPr/>
          </p:nvSpPr>
          <p:spPr>
            <a:xfrm>
              <a:off x="5135077" y="3205908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17C7F55B-0EB0-4BB2-853B-825D8D38439E}"/>
              </a:ext>
            </a:extLst>
          </p:cNvPr>
          <p:cNvGrpSpPr/>
          <p:nvPr/>
        </p:nvGrpSpPr>
        <p:grpSpPr>
          <a:xfrm>
            <a:off x="1944026" y="4848909"/>
            <a:ext cx="824207" cy="880043"/>
            <a:chOff x="7672475" y="3193298"/>
            <a:chExt cx="502429" cy="536466"/>
          </a:xfrm>
        </p:grpSpPr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5A5E220B-7E94-4DCE-9959-E5E5FD922300}"/>
                </a:ext>
              </a:extLst>
            </p:cNvPr>
            <p:cNvSpPr txBox="1"/>
            <p:nvPr/>
          </p:nvSpPr>
          <p:spPr>
            <a:xfrm>
              <a:off x="7679786" y="3223196"/>
              <a:ext cx="487806" cy="506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b="1" dirty="0"/>
                <a:t>え</a:t>
              </a:r>
              <a:endParaRPr kumimoji="1" lang="ja-JP" altLang="en-US" sz="3200" b="1" dirty="0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F02C0AC6-2949-4AD4-89D9-4964C380152B}"/>
                </a:ext>
              </a:extLst>
            </p:cNvPr>
            <p:cNvSpPr/>
            <p:nvPr/>
          </p:nvSpPr>
          <p:spPr>
            <a:xfrm>
              <a:off x="7672475" y="3193298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3B7DDAF-BF71-45A9-8A73-D21BDD688E22}"/>
              </a:ext>
            </a:extLst>
          </p:cNvPr>
          <p:cNvSpPr txBox="1"/>
          <p:nvPr/>
        </p:nvSpPr>
        <p:spPr>
          <a:xfrm flipH="1">
            <a:off x="5242711" y="558213"/>
            <a:ext cx="2110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もとの写真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4965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/>
      <p:bldP spid="25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>
            <a:extLst>
              <a:ext uri="{FF2B5EF4-FFF2-40B4-BE49-F238E27FC236}">
                <a16:creationId xmlns:a16="http://schemas.microsoft.com/office/drawing/2014/main" id="{625D8F45-DFA4-475A-B77F-27B5C9251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821" y="4468151"/>
            <a:ext cx="2053663" cy="205366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6AC2A05-6DC3-4744-B833-12B1EA7C0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08" y="4468152"/>
            <a:ext cx="2053663" cy="205366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5A2CBFB-C338-4754-9666-6878972BE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439" y="470014"/>
            <a:ext cx="2053663" cy="205366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BD6E9C1-62C4-4A68-9080-6A0D18A54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960" y="470014"/>
            <a:ext cx="2053663" cy="205366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5528ED7-2E1A-410B-93DA-8CAA6FF6D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48" y="724405"/>
            <a:ext cx="1577599" cy="154466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789C74C-2E5F-4EF4-84DA-1691892E8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945" y="724515"/>
            <a:ext cx="3112380" cy="154466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1EF6123-17FC-4950-9A7D-4354965FF3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62" y="3165581"/>
            <a:ext cx="1564424" cy="311896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4C3BCB2-5F29-45A4-B18B-575ED5A3CC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74" y="3177226"/>
            <a:ext cx="3151903" cy="3105793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5CF74AA-765D-45D2-9A59-629ED79D88CE}"/>
              </a:ext>
            </a:extLst>
          </p:cNvPr>
          <p:cNvSpPr txBox="1"/>
          <p:nvPr/>
        </p:nvSpPr>
        <p:spPr>
          <a:xfrm>
            <a:off x="5514283" y="310583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う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46C8C39-6B0A-42B4-A88E-188A364B5F11}"/>
              </a:ext>
            </a:extLst>
          </p:cNvPr>
          <p:cNvSpPr txBox="1"/>
          <p:nvPr/>
        </p:nvSpPr>
        <p:spPr>
          <a:xfrm>
            <a:off x="8251715" y="310583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え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1EFEE29-364F-40FF-9A76-46CB9DC219FC}"/>
              </a:ext>
            </a:extLst>
          </p:cNvPr>
          <p:cNvGrpSpPr/>
          <p:nvPr/>
        </p:nvGrpSpPr>
        <p:grpSpPr>
          <a:xfrm>
            <a:off x="5476705" y="632632"/>
            <a:ext cx="595035" cy="584775"/>
            <a:chOff x="4762465" y="1781398"/>
            <a:chExt cx="595035" cy="584775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2B2092AA-FAFF-45BE-BCA9-E549E9036CC0}"/>
                </a:ext>
              </a:extLst>
            </p:cNvPr>
            <p:cNvSpPr txBox="1"/>
            <p:nvPr/>
          </p:nvSpPr>
          <p:spPr>
            <a:xfrm>
              <a:off x="4762465" y="1781398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あ</a:t>
              </a:r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06BA433B-1D68-425A-A64C-AA00A4A3B59C}"/>
                </a:ext>
              </a:extLst>
            </p:cNvPr>
            <p:cNvSpPr/>
            <p:nvPr/>
          </p:nvSpPr>
          <p:spPr>
            <a:xfrm>
              <a:off x="4793849" y="1800252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95DA4EB-4D7C-4D19-8D32-8306EA2286F3}"/>
              </a:ext>
            </a:extLst>
          </p:cNvPr>
          <p:cNvGrpSpPr/>
          <p:nvPr/>
        </p:nvGrpSpPr>
        <p:grpSpPr>
          <a:xfrm>
            <a:off x="8270050" y="606709"/>
            <a:ext cx="595035" cy="584775"/>
            <a:chOff x="8270050" y="606709"/>
            <a:chExt cx="595035" cy="584775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887E1360-4503-45A0-B711-54E6AB78CA1C}"/>
                </a:ext>
              </a:extLst>
            </p:cNvPr>
            <p:cNvSpPr txBox="1"/>
            <p:nvPr/>
          </p:nvSpPr>
          <p:spPr>
            <a:xfrm>
              <a:off x="8270050" y="606709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い</a:t>
              </a:r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4C929939-D413-49D4-8012-E1FAC5206A04}"/>
                </a:ext>
              </a:extLst>
            </p:cNvPr>
            <p:cNvSpPr/>
            <p:nvPr/>
          </p:nvSpPr>
          <p:spPr>
            <a:xfrm>
              <a:off x="8311418" y="620366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楕円 38">
            <a:extLst>
              <a:ext uri="{FF2B5EF4-FFF2-40B4-BE49-F238E27FC236}">
                <a16:creationId xmlns:a16="http://schemas.microsoft.com/office/drawing/2014/main" id="{EFFF1EB8-C913-4EAF-8DA6-DC981F6FCC05}"/>
              </a:ext>
            </a:extLst>
          </p:cNvPr>
          <p:cNvSpPr/>
          <p:nvPr/>
        </p:nvSpPr>
        <p:spPr>
          <a:xfrm>
            <a:off x="5557932" y="3115382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2F1046D8-995F-48AC-9CFC-D1299F78DCC5}"/>
              </a:ext>
            </a:extLst>
          </p:cNvPr>
          <p:cNvSpPr/>
          <p:nvPr/>
        </p:nvSpPr>
        <p:spPr>
          <a:xfrm>
            <a:off x="8298331" y="3115382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76F6AC7-0619-4100-86F3-3686E64EDFB1}"/>
              </a:ext>
            </a:extLst>
          </p:cNvPr>
          <p:cNvGrpSpPr/>
          <p:nvPr/>
        </p:nvGrpSpPr>
        <p:grpSpPr>
          <a:xfrm>
            <a:off x="57873" y="195004"/>
            <a:ext cx="4213781" cy="796678"/>
            <a:chOff x="57873" y="195004"/>
            <a:chExt cx="4213781" cy="796678"/>
          </a:xfrm>
        </p:grpSpPr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0F28A118-5CCA-477D-84A1-7B07838E195E}"/>
                </a:ext>
              </a:extLst>
            </p:cNvPr>
            <p:cNvSpPr txBox="1"/>
            <p:nvPr/>
          </p:nvSpPr>
          <p:spPr>
            <a:xfrm flipH="1">
              <a:off x="57873" y="222241"/>
              <a:ext cx="42137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400" b="1" dirty="0"/>
                <a:t>　あ </a:t>
              </a:r>
              <a:r>
                <a:rPr kumimoji="1" lang="ja-JP" altLang="en-US" sz="4400" b="1" dirty="0"/>
                <a:t>の写真を</a:t>
              </a:r>
            </a:p>
          </p:txBody>
        </p: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CD0BF708-E1A0-4599-86BD-78A282C8A979}"/>
                </a:ext>
              </a:extLst>
            </p:cNvPr>
            <p:cNvSpPr/>
            <p:nvPr/>
          </p:nvSpPr>
          <p:spPr>
            <a:xfrm>
              <a:off x="607435" y="195004"/>
              <a:ext cx="702574" cy="70257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E251D01-5757-4E0E-8749-0FE7F4AF33F5}"/>
              </a:ext>
            </a:extLst>
          </p:cNvPr>
          <p:cNvSpPr txBox="1"/>
          <p:nvPr/>
        </p:nvSpPr>
        <p:spPr>
          <a:xfrm flipH="1">
            <a:off x="334342" y="974830"/>
            <a:ext cx="47683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どのようにしたら い になるの？</a:t>
            </a: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04A546FB-0C12-43FB-9BA4-417BD6E749EC}"/>
              </a:ext>
            </a:extLst>
          </p:cNvPr>
          <p:cNvSpPr/>
          <p:nvPr/>
        </p:nvSpPr>
        <p:spPr>
          <a:xfrm>
            <a:off x="334342" y="1680585"/>
            <a:ext cx="702574" cy="70257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302B65A-B76F-4A68-9ABC-91923CD953AC}"/>
              </a:ext>
            </a:extLst>
          </p:cNvPr>
          <p:cNvSpPr txBox="1"/>
          <p:nvPr/>
        </p:nvSpPr>
        <p:spPr>
          <a:xfrm flipH="1">
            <a:off x="1032707" y="3398220"/>
            <a:ext cx="3205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横に</a:t>
            </a:r>
            <a:r>
              <a:rPr lang="en-US" altLang="ja-JP" sz="4400" b="1" dirty="0"/>
              <a:t>2</a:t>
            </a:r>
            <a:r>
              <a:rPr lang="ja-JP" altLang="en-US" sz="4400" b="1" dirty="0"/>
              <a:t>倍に</a:t>
            </a:r>
            <a:endParaRPr lang="en-US" altLang="ja-JP" sz="4400" b="1" dirty="0"/>
          </a:p>
          <a:p>
            <a:r>
              <a:rPr lang="ja-JP" altLang="en-US" sz="4400" b="1" dirty="0"/>
              <a:t>引きのばす</a:t>
            </a:r>
            <a:endParaRPr kumimoji="1" lang="ja-JP" altLang="en-US" sz="4400" b="1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1F7B29B-129F-4AAB-A301-9806FFD635A5}"/>
              </a:ext>
            </a:extLst>
          </p:cNvPr>
          <p:cNvSpPr txBox="1"/>
          <p:nvPr/>
        </p:nvSpPr>
        <p:spPr>
          <a:xfrm flipH="1">
            <a:off x="591754" y="2628779"/>
            <a:ext cx="4147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横に引きのばす</a:t>
            </a:r>
            <a:endParaRPr kumimoji="1" lang="ja-JP" altLang="en-US" sz="4400" b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082A689-A7C0-4939-9257-BA316A26E0AB}"/>
              </a:ext>
            </a:extLst>
          </p:cNvPr>
          <p:cNvSpPr txBox="1"/>
          <p:nvPr/>
        </p:nvSpPr>
        <p:spPr>
          <a:xfrm flipH="1">
            <a:off x="975192" y="4836113"/>
            <a:ext cx="3484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横だけ長さを</a:t>
            </a:r>
            <a:r>
              <a:rPr lang="en-US" altLang="ja-JP" sz="4400" b="1" dirty="0"/>
              <a:t>2</a:t>
            </a:r>
            <a:r>
              <a:rPr lang="ja-JP" altLang="en-US" sz="4400" b="1" dirty="0"/>
              <a:t>倍にする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7615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9" grpId="0" animBg="1"/>
      <p:bldP spid="40" grpId="0" animBg="1"/>
      <p:bldP spid="30" grpId="0"/>
      <p:bldP spid="34" grpId="0" animBg="1"/>
      <p:bldP spid="35" grpId="0"/>
      <p:bldP spid="3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>
            <a:extLst>
              <a:ext uri="{FF2B5EF4-FFF2-40B4-BE49-F238E27FC236}">
                <a16:creationId xmlns:a16="http://schemas.microsoft.com/office/drawing/2014/main" id="{BA26DFFA-FE2C-4881-AAEE-C1411FFAE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734" y="4476135"/>
            <a:ext cx="2053663" cy="205366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6AC2A05-6DC3-4744-B833-12B1EA7C0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08" y="4468152"/>
            <a:ext cx="2053663" cy="205366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5A2CBFB-C338-4754-9666-6878972BE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439" y="470014"/>
            <a:ext cx="2053663" cy="205366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BD6E9C1-62C4-4A68-9080-6A0D18A54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212" y="488111"/>
            <a:ext cx="2053663" cy="205366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5528ED7-2E1A-410B-93DA-8CAA6FF6D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343" y="734662"/>
            <a:ext cx="1577599" cy="154466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789C74C-2E5F-4EF4-84DA-1691892E8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945" y="724515"/>
            <a:ext cx="3112380" cy="154466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1EF6123-17FC-4950-9A7D-4354965FF3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62" y="3165581"/>
            <a:ext cx="1564424" cy="311896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4C3BCB2-5F29-45A4-B18B-575ED5A3CC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74" y="3177226"/>
            <a:ext cx="3151903" cy="3105793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B2092AA-FAFF-45BE-BCA9-E549E9036CC0}"/>
              </a:ext>
            </a:extLst>
          </p:cNvPr>
          <p:cNvSpPr txBox="1"/>
          <p:nvPr/>
        </p:nvSpPr>
        <p:spPr>
          <a:xfrm>
            <a:off x="5600454" y="63943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5CF74AA-765D-45D2-9A59-629ED79D88CE}"/>
              </a:ext>
            </a:extLst>
          </p:cNvPr>
          <p:cNvSpPr txBox="1"/>
          <p:nvPr/>
        </p:nvSpPr>
        <p:spPr>
          <a:xfrm>
            <a:off x="5514283" y="310583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う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46C8C39-6B0A-42B4-A88E-188A364B5F11}"/>
              </a:ext>
            </a:extLst>
          </p:cNvPr>
          <p:cNvSpPr txBox="1"/>
          <p:nvPr/>
        </p:nvSpPr>
        <p:spPr>
          <a:xfrm>
            <a:off x="8251715" y="310583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え</a:t>
            </a: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06BA433B-1D68-425A-A64C-AA00A4A3B59C}"/>
              </a:ext>
            </a:extLst>
          </p:cNvPr>
          <p:cNvSpPr/>
          <p:nvPr/>
        </p:nvSpPr>
        <p:spPr>
          <a:xfrm>
            <a:off x="5623645" y="696954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95DA4EB-4D7C-4D19-8D32-8306EA2286F3}"/>
              </a:ext>
            </a:extLst>
          </p:cNvPr>
          <p:cNvGrpSpPr/>
          <p:nvPr/>
        </p:nvGrpSpPr>
        <p:grpSpPr>
          <a:xfrm>
            <a:off x="8270050" y="606709"/>
            <a:ext cx="595035" cy="584775"/>
            <a:chOff x="8270050" y="606709"/>
            <a:chExt cx="595035" cy="584775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887E1360-4503-45A0-B711-54E6AB78CA1C}"/>
                </a:ext>
              </a:extLst>
            </p:cNvPr>
            <p:cNvSpPr txBox="1"/>
            <p:nvPr/>
          </p:nvSpPr>
          <p:spPr>
            <a:xfrm>
              <a:off x="8270050" y="606709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い</a:t>
              </a:r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4C929939-D413-49D4-8012-E1FAC5206A04}"/>
                </a:ext>
              </a:extLst>
            </p:cNvPr>
            <p:cNvSpPr/>
            <p:nvPr/>
          </p:nvSpPr>
          <p:spPr>
            <a:xfrm>
              <a:off x="8311418" y="620366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楕円 38">
            <a:extLst>
              <a:ext uri="{FF2B5EF4-FFF2-40B4-BE49-F238E27FC236}">
                <a16:creationId xmlns:a16="http://schemas.microsoft.com/office/drawing/2014/main" id="{EFFF1EB8-C913-4EAF-8DA6-DC981F6FCC05}"/>
              </a:ext>
            </a:extLst>
          </p:cNvPr>
          <p:cNvSpPr/>
          <p:nvPr/>
        </p:nvSpPr>
        <p:spPr>
          <a:xfrm>
            <a:off x="5557932" y="3115382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2F1046D8-995F-48AC-9CFC-D1299F78DCC5}"/>
              </a:ext>
            </a:extLst>
          </p:cNvPr>
          <p:cNvSpPr/>
          <p:nvPr/>
        </p:nvSpPr>
        <p:spPr>
          <a:xfrm>
            <a:off x="8298331" y="3115382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F28A118-5CCA-477D-84A1-7B07838E195E}"/>
              </a:ext>
            </a:extLst>
          </p:cNvPr>
          <p:cNvSpPr txBox="1"/>
          <p:nvPr/>
        </p:nvSpPr>
        <p:spPr>
          <a:xfrm flipH="1">
            <a:off x="52537" y="195004"/>
            <a:ext cx="4213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　あ </a:t>
            </a:r>
            <a:r>
              <a:rPr kumimoji="1" lang="ja-JP" altLang="en-US" sz="4400" b="1" dirty="0"/>
              <a:t>の写真を</a:t>
            </a: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CD0BF708-E1A0-4599-86BD-78A282C8A979}"/>
              </a:ext>
            </a:extLst>
          </p:cNvPr>
          <p:cNvSpPr/>
          <p:nvPr/>
        </p:nvSpPr>
        <p:spPr>
          <a:xfrm>
            <a:off x="607435" y="195004"/>
            <a:ext cx="702574" cy="70257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E251D01-5757-4E0E-8749-0FE7F4AF33F5}"/>
              </a:ext>
            </a:extLst>
          </p:cNvPr>
          <p:cNvSpPr txBox="1"/>
          <p:nvPr/>
        </p:nvSpPr>
        <p:spPr>
          <a:xfrm flipH="1">
            <a:off x="256598" y="1013484"/>
            <a:ext cx="46753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どのようにしたらう になるの？</a:t>
            </a: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04A546FB-0C12-43FB-9BA4-417BD6E749EC}"/>
              </a:ext>
            </a:extLst>
          </p:cNvPr>
          <p:cNvSpPr/>
          <p:nvPr/>
        </p:nvSpPr>
        <p:spPr>
          <a:xfrm>
            <a:off x="256598" y="1657617"/>
            <a:ext cx="702574" cy="70257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65E9DE7-58B1-4938-AABD-B4DA627F6732}"/>
              </a:ext>
            </a:extLst>
          </p:cNvPr>
          <p:cNvSpPr txBox="1"/>
          <p:nvPr/>
        </p:nvSpPr>
        <p:spPr>
          <a:xfrm flipH="1">
            <a:off x="895210" y="3177226"/>
            <a:ext cx="36753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たてに</a:t>
            </a:r>
            <a:r>
              <a:rPr lang="en-US" altLang="ja-JP" sz="4400" b="1" dirty="0"/>
              <a:t>2</a:t>
            </a:r>
            <a:r>
              <a:rPr lang="ja-JP" altLang="en-US" sz="4400" b="1" dirty="0"/>
              <a:t>倍に</a:t>
            </a:r>
            <a:endParaRPr lang="en-US" altLang="ja-JP" sz="4400" b="1" dirty="0"/>
          </a:p>
          <a:p>
            <a:r>
              <a:rPr lang="ja-JP" altLang="en-US" sz="4400" b="1" dirty="0"/>
              <a:t>引きのばす</a:t>
            </a:r>
            <a:endParaRPr kumimoji="1" lang="ja-JP" altLang="en-US" sz="4400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D70AC6F-F088-4CB3-B120-0DF83DB0BBCA}"/>
              </a:ext>
            </a:extLst>
          </p:cNvPr>
          <p:cNvSpPr txBox="1"/>
          <p:nvPr/>
        </p:nvSpPr>
        <p:spPr>
          <a:xfrm flipH="1">
            <a:off x="385844" y="2597155"/>
            <a:ext cx="4919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たてに引きのばす</a:t>
            </a:r>
            <a:endParaRPr kumimoji="1" lang="ja-JP" altLang="en-US" sz="4400" b="1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C64A635-AF41-4D37-8B90-1C788DB095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171" y="488111"/>
            <a:ext cx="2053663" cy="2053663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7750347-C5CC-47B5-8A24-543CB6240BD7}"/>
              </a:ext>
            </a:extLst>
          </p:cNvPr>
          <p:cNvSpPr txBox="1"/>
          <p:nvPr/>
        </p:nvSpPr>
        <p:spPr>
          <a:xfrm flipH="1">
            <a:off x="731205" y="4753243"/>
            <a:ext cx="35953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たてだけ長さを</a:t>
            </a:r>
            <a:r>
              <a:rPr lang="en-US" altLang="ja-JP" sz="4400" b="1" dirty="0"/>
              <a:t>2</a:t>
            </a:r>
            <a:r>
              <a:rPr lang="ja-JP" altLang="en-US" sz="4400" b="1" dirty="0"/>
              <a:t>倍にする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9983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7" grpId="0" animBg="1"/>
      <p:bldP spid="39" grpId="0" animBg="1"/>
      <p:bldP spid="40" grpId="0" animBg="1"/>
      <p:bldP spid="41" grpId="0"/>
      <p:bldP spid="42" grpId="0" animBg="1"/>
      <p:bldP spid="30" grpId="0"/>
      <p:bldP spid="34" grpId="0" animBg="1"/>
      <p:bldP spid="31" grpId="0"/>
      <p:bldP spid="32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>
            <a:extLst>
              <a:ext uri="{FF2B5EF4-FFF2-40B4-BE49-F238E27FC236}">
                <a16:creationId xmlns:a16="http://schemas.microsoft.com/office/drawing/2014/main" id="{43AA3F31-DFA5-4605-957E-9361314B2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127" y="4466615"/>
            <a:ext cx="2053663" cy="205366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6AC2A05-6DC3-4744-B833-12B1EA7C0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08" y="4468152"/>
            <a:ext cx="2053663" cy="205366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5A2CBFB-C338-4754-9666-6878972BE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439" y="470014"/>
            <a:ext cx="2053663" cy="205366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BD6E9C1-62C4-4A68-9080-6A0D18A54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212" y="488111"/>
            <a:ext cx="2053663" cy="205366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5528ED7-2E1A-410B-93DA-8CAA6FF6D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343" y="734662"/>
            <a:ext cx="1577599" cy="154466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789C74C-2E5F-4EF4-84DA-1691892E8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945" y="724515"/>
            <a:ext cx="3112380" cy="154466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1EF6123-17FC-4950-9A7D-4354965FF3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62" y="3165581"/>
            <a:ext cx="1564424" cy="311896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4C3BCB2-5F29-45A4-B18B-575ED5A3CC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74" y="3177226"/>
            <a:ext cx="3151903" cy="3105793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B2092AA-FAFF-45BE-BCA9-E549E9036CC0}"/>
              </a:ext>
            </a:extLst>
          </p:cNvPr>
          <p:cNvSpPr txBox="1"/>
          <p:nvPr/>
        </p:nvSpPr>
        <p:spPr>
          <a:xfrm>
            <a:off x="5600454" y="63943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5CF74AA-765D-45D2-9A59-629ED79D88CE}"/>
              </a:ext>
            </a:extLst>
          </p:cNvPr>
          <p:cNvSpPr txBox="1"/>
          <p:nvPr/>
        </p:nvSpPr>
        <p:spPr>
          <a:xfrm>
            <a:off x="5514283" y="310583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う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46C8C39-6B0A-42B4-A88E-188A364B5F11}"/>
              </a:ext>
            </a:extLst>
          </p:cNvPr>
          <p:cNvSpPr txBox="1"/>
          <p:nvPr/>
        </p:nvSpPr>
        <p:spPr>
          <a:xfrm>
            <a:off x="8251715" y="310583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え</a:t>
            </a: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06BA433B-1D68-425A-A64C-AA00A4A3B59C}"/>
              </a:ext>
            </a:extLst>
          </p:cNvPr>
          <p:cNvSpPr/>
          <p:nvPr/>
        </p:nvSpPr>
        <p:spPr>
          <a:xfrm>
            <a:off x="5623645" y="696954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95DA4EB-4D7C-4D19-8D32-8306EA2286F3}"/>
              </a:ext>
            </a:extLst>
          </p:cNvPr>
          <p:cNvGrpSpPr/>
          <p:nvPr/>
        </p:nvGrpSpPr>
        <p:grpSpPr>
          <a:xfrm>
            <a:off x="8270050" y="606709"/>
            <a:ext cx="595035" cy="584775"/>
            <a:chOff x="8270050" y="606709"/>
            <a:chExt cx="595035" cy="584775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887E1360-4503-45A0-B711-54E6AB78CA1C}"/>
                </a:ext>
              </a:extLst>
            </p:cNvPr>
            <p:cNvSpPr txBox="1"/>
            <p:nvPr/>
          </p:nvSpPr>
          <p:spPr>
            <a:xfrm>
              <a:off x="8270050" y="606709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い</a:t>
              </a:r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4C929939-D413-49D4-8012-E1FAC5206A04}"/>
                </a:ext>
              </a:extLst>
            </p:cNvPr>
            <p:cNvSpPr/>
            <p:nvPr/>
          </p:nvSpPr>
          <p:spPr>
            <a:xfrm>
              <a:off x="8311418" y="620366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楕円 38">
            <a:extLst>
              <a:ext uri="{FF2B5EF4-FFF2-40B4-BE49-F238E27FC236}">
                <a16:creationId xmlns:a16="http://schemas.microsoft.com/office/drawing/2014/main" id="{EFFF1EB8-C913-4EAF-8DA6-DC981F6FCC05}"/>
              </a:ext>
            </a:extLst>
          </p:cNvPr>
          <p:cNvSpPr/>
          <p:nvPr/>
        </p:nvSpPr>
        <p:spPr>
          <a:xfrm>
            <a:off x="5557932" y="3115382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2F1046D8-995F-48AC-9CFC-D1299F78DCC5}"/>
              </a:ext>
            </a:extLst>
          </p:cNvPr>
          <p:cNvSpPr/>
          <p:nvPr/>
        </p:nvSpPr>
        <p:spPr>
          <a:xfrm>
            <a:off x="8298331" y="3115382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F28A118-5CCA-477D-84A1-7B07838E195E}"/>
              </a:ext>
            </a:extLst>
          </p:cNvPr>
          <p:cNvSpPr txBox="1"/>
          <p:nvPr/>
        </p:nvSpPr>
        <p:spPr>
          <a:xfrm flipH="1">
            <a:off x="52537" y="195004"/>
            <a:ext cx="4213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　あ </a:t>
            </a:r>
            <a:r>
              <a:rPr kumimoji="1" lang="ja-JP" altLang="en-US" sz="4400" b="1" dirty="0"/>
              <a:t>の写真を</a:t>
            </a: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CD0BF708-E1A0-4599-86BD-78A282C8A979}"/>
              </a:ext>
            </a:extLst>
          </p:cNvPr>
          <p:cNvSpPr/>
          <p:nvPr/>
        </p:nvSpPr>
        <p:spPr>
          <a:xfrm>
            <a:off x="607435" y="195004"/>
            <a:ext cx="702574" cy="70257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E251D01-5757-4E0E-8749-0FE7F4AF33F5}"/>
              </a:ext>
            </a:extLst>
          </p:cNvPr>
          <p:cNvSpPr txBox="1"/>
          <p:nvPr/>
        </p:nvSpPr>
        <p:spPr>
          <a:xfrm flipH="1">
            <a:off x="199190" y="994663"/>
            <a:ext cx="47801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どのようにしたらえ になるの？</a:t>
            </a: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04A546FB-0C12-43FB-9BA4-417BD6E749EC}"/>
              </a:ext>
            </a:extLst>
          </p:cNvPr>
          <p:cNvSpPr/>
          <p:nvPr/>
        </p:nvSpPr>
        <p:spPr>
          <a:xfrm>
            <a:off x="207982" y="1665172"/>
            <a:ext cx="702574" cy="70257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0DD1682-4775-428C-8144-21BAC03E20E9}"/>
              </a:ext>
            </a:extLst>
          </p:cNvPr>
          <p:cNvSpPr txBox="1"/>
          <p:nvPr/>
        </p:nvSpPr>
        <p:spPr>
          <a:xfrm flipH="1">
            <a:off x="2683693" y="2782359"/>
            <a:ext cx="1868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横</a:t>
            </a:r>
            <a:r>
              <a:rPr lang="en-US" altLang="ja-JP" sz="4400" b="1" dirty="0"/>
              <a:t>2</a:t>
            </a:r>
            <a:r>
              <a:rPr lang="ja-JP" altLang="en-US" sz="4400" b="1" dirty="0"/>
              <a:t>倍</a:t>
            </a:r>
            <a:endParaRPr lang="en-US" altLang="ja-JP" sz="4400" b="1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27DECA5-0D99-403B-A72E-87E90FB6DDFF}"/>
              </a:ext>
            </a:extLst>
          </p:cNvPr>
          <p:cNvSpPr txBox="1"/>
          <p:nvPr/>
        </p:nvSpPr>
        <p:spPr>
          <a:xfrm flipH="1">
            <a:off x="547996" y="5493446"/>
            <a:ext cx="4051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/>
              <a:t>形が同じ</a:t>
            </a:r>
            <a:endParaRPr kumimoji="1" lang="ja-JP" altLang="en-US" sz="7200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43D6B3F-1E23-4DEB-A82D-776BEA25CF8F}"/>
              </a:ext>
            </a:extLst>
          </p:cNvPr>
          <p:cNvSpPr txBox="1"/>
          <p:nvPr/>
        </p:nvSpPr>
        <p:spPr>
          <a:xfrm flipH="1">
            <a:off x="334593" y="2792505"/>
            <a:ext cx="2277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たて</a:t>
            </a:r>
            <a:r>
              <a:rPr kumimoji="1" lang="en-US" altLang="ja-JP" sz="4400" b="1" dirty="0"/>
              <a:t>2</a:t>
            </a:r>
            <a:r>
              <a:rPr kumimoji="1" lang="ja-JP" altLang="en-US" sz="4400" b="1" dirty="0"/>
              <a:t>倍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B3BD181-9505-42C8-8ACB-35C1A01CE211}"/>
              </a:ext>
            </a:extLst>
          </p:cNvPr>
          <p:cNvSpPr txBox="1"/>
          <p:nvPr/>
        </p:nvSpPr>
        <p:spPr>
          <a:xfrm flipH="1">
            <a:off x="127561" y="3659584"/>
            <a:ext cx="51891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たても横も長さを</a:t>
            </a:r>
            <a:endParaRPr kumimoji="1" lang="en-US" altLang="ja-JP" sz="4400" b="1" dirty="0"/>
          </a:p>
          <a:p>
            <a:r>
              <a:rPr kumimoji="1" lang="en-US" altLang="ja-JP" sz="4400" b="1" dirty="0"/>
              <a:t>2</a:t>
            </a:r>
            <a:r>
              <a:rPr kumimoji="1" lang="ja-JP" altLang="en-US" sz="4400" b="1" dirty="0"/>
              <a:t>倍にひきのばした</a:t>
            </a:r>
          </a:p>
        </p:txBody>
      </p:sp>
    </p:spTree>
    <p:extLst>
      <p:ext uri="{BB962C8B-B14F-4D97-AF65-F5344CB8AC3E}">
        <p14:creationId xmlns:p14="http://schemas.microsoft.com/office/powerpoint/2010/main" val="235303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7" grpId="0" animBg="1"/>
      <p:bldP spid="39" grpId="0" animBg="1"/>
      <p:bldP spid="40" grpId="0" animBg="1"/>
      <p:bldP spid="41" grpId="0"/>
      <p:bldP spid="42" grpId="0" animBg="1"/>
      <p:bldP spid="30" grpId="0"/>
      <p:bldP spid="34" grpId="0" animBg="1"/>
      <p:bldP spid="24" grpId="0"/>
      <p:bldP spid="31" grpId="0"/>
      <p:bldP spid="32" grpId="0"/>
      <p:bldP spid="35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3795</TotalTime>
  <Words>1582</Words>
  <Application>Microsoft Office PowerPoint</Application>
  <PresentationFormat>ワイド画面</PresentationFormat>
  <Paragraphs>608</Paragraphs>
  <Slides>44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51" baseType="lpstr">
      <vt:lpstr>ヒラギノ角ゴ Pro</vt:lpstr>
      <vt:lpstr>メイリオ</vt:lpstr>
      <vt:lpstr>游ゴシック</vt:lpstr>
      <vt:lpstr>游ゴシック Light</vt:lpstr>
      <vt:lpstr>Arial</vt:lpstr>
      <vt:lpstr>Roboto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 S</dc:creator>
  <cp:lastModifiedBy>S T</cp:lastModifiedBy>
  <cp:revision>80</cp:revision>
  <cp:lastPrinted>2021-10-03T11:08:53Z</cp:lastPrinted>
  <dcterms:created xsi:type="dcterms:W3CDTF">2021-09-07T06:42:31Z</dcterms:created>
  <dcterms:modified xsi:type="dcterms:W3CDTF">2025-02-14T01:48:46Z</dcterms:modified>
</cp:coreProperties>
</file>