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5" r:id="rId2"/>
    <p:sldId id="308" r:id="rId3"/>
    <p:sldId id="309" r:id="rId4"/>
    <p:sldId id="275" r:id="rId5"/>
    <p:sldId id="276" r:id="rId6"/>
    <p:sldId id="257" r:id="rId7"/>
    <p:sldId id="258" r:id="rId8"/>
    <p:sldId id="310" r:id="rId9"/>
    <p:sldId id="267" r:id="rId10"/>
    <p:sldId id="261" r:id="rId11"/>
    <p:sldId id="262" r:id="rId12"/>
    <p:sldId id="311" r:id="rId13"/>
    <p:sldId id="288" r:id="rId14"/>
    <p:sldId id="284" r:id="rId15"/>
    <p:sldId id="289" r:id="rId16"/>
    <p:sldId id="304" r:id="rId17"/>
    <p:sldId id="287" r:id="rId18"/>
    <p:sldId id="290" r:id="rId19"/>
    <p:sldId id="294" r:id="rId20"/>
    <p:sldId id="293" r:id="rId21"/>
    <p:sldId id="295" r:id="rId22"/>
    <p:sldId id="283" r:id="rId23"/>
    <p:sldId id="259" r:id="rId24"/>
    <p:sldId id="268" r:id="rId25"/>
    <p:sldId id="269" r:id="rId26"/>
    <p:sldId id="277" r:id="rId27"/>
    <p:sldId id="282" r:id="rId28"/>
    <p:sldId id="296" r:id="rId29"/>
    <p:sldId id="279" r:id="rId30"/>
    <p:sldId id="300" r:id="rId31"/>
    <p:sldId id="263" r:id="rId32"/>
    <p:sldId id="301" r:id="rId33"/>
    <p:sldId id="280" r:id="rId34"/>
    <p:sldId id="297" r:id="rId3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00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27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4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7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79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68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8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12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2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A247D8-6BC4-F726-F82E-298BA48B9CD3}"/>
              </a:ext>
            </a:extLst>
          </p:cNvPr>
          <p:cNvSpPr txBox="1"/>
          <p:nvPr/>
        </p:nvSpPr>
        <p:spPr>
          <a:xfrm>
            <a:off x="1341493" y="601486"/>
            <a:ext cx="3790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遠くにいればネコ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DABC73-F2E1-7E77-B9FB-BFB40193C2C9}"/>
              </a:ext>
            </a:extLst>
          </p:cNvPr>
          <p:cNvSpPr txBox="1"/>
          <p:nvPr/>
        </p:nvSpPr>
        <p:spPr>
          <a:xfrm>
            <a:off x="5709396" y="1296633"/>
            <a:ext cx="476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近づけばトラ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51BEFE-DE0F-35AA-2DD4-FC8EA4CB099A}"/>
              </a:ext>
            </a:extLst>
          </p:cNvPr>
          <p:cNvSpPr txBox="1"/>
          <p:nvPr/>
        </p:nvSpPr>
        <p:spPr>
          <a:xfrm>
            <a:off x="240164" y="5967364"/>
            <a:ext cx="757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そんなことはないよね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D4B1D3B2-37B3-90CF-74CB-F1016CBDFDB6}"/>
              </a:ext>
            </a:extLst>
          </p:cNvPr>
          <p:cNvSpPr/>
          <p:nvPr/>
        </p:nvSpPr>
        <p:spPr>
          <a:xfrm rot="1593770">
            <a:off x="946660" y="2289186"/>
            <a:ext cx="591122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8B1F0A4-CF8D-2514-DACA-01BAD46BA944}"/>
              </a:ext>
            </a:extLst>
          </p:cNvPr>
          <p:cNvSpPr txBox="1"/>
          <p:nvPr/>
        </p:nvSpPr>
        <p:spPr>
          <a:xfrm>
            <a:off x="2731735" y="2269672"/>
            <a:ext cx="2414955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199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</a:p>
        </p:txBody>
      </p:sp>
      <p:pic>
        <p:nvPicPr>
          <p:cNvPr id="24" name="図 23" descr="頭に花の絵&#10;&#10;中程度の精度で自動的に生成された説明">
            <a:extLst>
              <a:ext uri="{FF2B5EF4-FFF2-40B4-BE49-F238E27FC236}">
                <a16:creationId xmlns:a16="http://schemas.microsoft.com/office/drawing/2014/main" id="{658AFFA3-C062-073F-BB67-41AC07BA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6" y="432208"/>
            <a:ext cx="958457" cy="923330"/>
          </a:xfrm>
          <a:prstGeom prst="rect">
            <a:avLst/>
          </a:prstGeom>
        </p:spPr>
      </p:pic>
      <p:pic>
        <p:nvPicPr>
          <p:cNvPr id="26" name="図 25" descr="ランプ, 時計 が含まれている画像&#10;&#10;自動的に生成された説明">
            <a:extLst>
              <a:ext uri="{FF2B5EF4-FFF2-40B4-BE49-F238E27FC236}">
                <a16:creationId xmlns:a16="http://schemas.microsoft.com/office/drawing/2014/main" id="{3D74D692-19A5-900E-9F1F-AFCEAB0B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06" y="1818084"/>
            <a:ext cx="4185708" cy="50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178747" y="45244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5400" b="1" dirty="0">
              <a:solidFill>
                <a:srgbClr val="0070C0"/>
              </a:solidFill>
            </a:endParaRPr>
          </a:p>
          <a:p>
            <a:r>
              <a:rPr kumimoji="1" lang="ja-JP" altLang="en-US" sz="5400" b="1" dirty="0"/>
              <a:t>大きく</a:t>
            </a:r>
            <a:r>
              <a:rPr lang="ja-JP" altLang="en-US" sz="5400" b="1" dirty="0"/>
              <a:t>することを</a:t>
            </a:r>
            <a:endParaRPr lang="en-US" altLang="ja-JP" sz="54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1030725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0" y="3604060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1" y="1006211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3607057"/>
            <a:ext cx="1564424" cy="31189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16EC6-691C-4DA5-86E3-DFEA273AC5DA}"/>
              </a:ext>
            </a:extLst>
          </p:cNvPr>
          <p:cNvSpPr txBox="1"/>
          <p:nvPr/>
        </p:nvSpPr>
        <p:spPr>
          <a:xfrm>
            <a:off x="6266294" y="9898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D44FBE-2775-4014-9293-7314D6AB3CA4}"/>
              </a:ext>
            </a:extLst>
          </p:cNvPr>
          <p:cNvSpPr txBox="1"/>
          <p:nvPr/>
        </p:nvSpPr>
        <p:spPr>
          <a:xfrm>
            <a:off x="8879727" y="11168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797722-0996-4D07-B10F-17F5D5B96D99}"/>
              </a:ext>
            </a:extLst>
          </p:cNvPr>
          <p:cNvSpPr txBox="1"/>
          <p:nvPr/>
        </p:nvSpPr>
        <p:spPr>
          <a:xfrm>
            <a:off x="6209746" y="3677283"/>
            <a:ext cx="5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546EE-CEE7-4F8A-914F-E71D0B317822}"/>
              </a:ext>
            </a:extLst>
          </p:cNvPr>
          <p:cNvSpPr txBox="1"/>
          <p:nvPr/>
        </p:nvSpPr>
        <p:spPr>
          <a:xfrm>
            <a:off x="8874888" y="363611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3B9A52D-2193-4AB6-B37A-282AF4384138}"/>
              </a:ext>
            </a:extLst>
          </p:cNvPr>
          <p:cNvSpPr/>
          <p:nvPr/>
        </p:nvSpPr>
        <p:spPr>
          <a:xfrm>
            <a:off x="6294575" y="1018771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C528A3A-14EA-45FD-ABC8-DC333741AF59}"/>
              </a:ext>
            </a:extLst>
          </p:cNvPr>
          <p:cNvSpPr/>
          <p:nvPr/>
        </p:nvSpPr>
        <p:spPr>
          <a:xfrm>
            <a:off x="8894367" y="1116839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FDC930F-41B0-496F-918E-8E2E3F0AE485}"/>
              </a:ext>
            </a:extLst>
          </p:cNvPr>
          <p:cNvSpPr/>
          <p:nvPr/>
        </p:nvSpPr>
        <p:spPr>
          <a:xfrm>
            <a:off x="8909707" y="3677283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5C2C599-1CCB-40A6-AD53-E9244C3C336E}"/>
              </a:ext>
            </a:extLst>
          </p:cNvPr>
          <p:cNvSpPr/>
          <p:nvPr/>
        </p:nvSpPr>
        <p:spPr>
          <a:xfrm>
            <a:off x="6247150" y="36772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06E179-A619-496C-8BCE-93C2EDC2D148}"/>
              </a:ext>
            </a:extLst>
          </p:cNvPr>
          <p:cNvSpPr txBox="1"/>
          <p:nvPr/>
        </p:nvSpPr>
        <p:spPr>
          <a:xfrm>
            <a:off x="971585" y="1855292"/>
            <a:ext cx="38779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拡大する</a:t>
            </a:r>
            <a:endParaRPr kumimoji="1" lang="en-US" altLang="ja-JP" sz="7200" b="1" dirty="0">
              <a:solidFill>
                <a:srgbClr val="FF0000"/>
              </a:solidFill>
            </a:endParaRPr>
          </a:p>
          <a:p>
            <a:r>
              <a:rPr kumimoji="1" lang="ja-JP" altLang="en-US" sz="4400" b="1" dirty="0"/>
              <a:t>といいます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9B3E28D-CF57-4879-B221-A7AEC34A5DED}"/>
              </a:ext>
            </a:extLst>
          </p:cNvPr>
          <p:cNvSpPr txBox="1"/>
          <p:nvPr/>
        </p:nvSpPr>
        <p:spPr>
          <a:xfrm>
            <a:off x="1151062" y="15407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かくだい</a:t>
            </a:r>
            <a:endParaRPr kumimoji="1" lang="ja-JP" altLang="en-US" sz="2400" b="1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4C45199-8DFD-4B38-940F-6B8B205B1599}"/>
              </a:ext>
            </a:extLst>
          </p:cNvPr>
          <p:cNvCxnSpPr>
            <a:cxnSpLocks/>
          </p:cNvCxnSpPr>
          <p:nvPr/>
        </p:nvCxnSpPr>
        <p:spPr>
          <a:xfrm>
            <a:off x="7585098" y="2230856"/>
            <a:ext cx="1884825" cy="1899721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3C5D4D-3A31-4E4B-B8C2-CAE89FD8BEEE}"/>
              </a:ext>
            </a:extLst>
          </p:cNvPr>
          <p:cNvSpPr txBox="1"/>
          <p:nvPr/>
        </p:nvSpPr>
        <p:spPr>
          <a:xfrm>
            <a:off x="6583317" y="239700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拡大する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49E9CA-5A2E-301B-B9CA-24D0982A4E7F}"/>
              </a:ext>
            </a:extLst>
          </p:cNvPr>
          <p:cNvSpPr txBox="1"/>
          <p:nvPr/>
        </p:nvSpPr>
        <p:spPr>
          <a:xfrm>
            <a:off x="593054" y="3928496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拡大した図形を</a:t>
            </a:r>
            <a:endParaRPr kumimoji="1" lang="en-US" altLang="ja-JP" sz="4800" b="1" dirty="0"/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拡大図</a:t>
            </a:r>
            <a:r>
              <a:rPr kumimoji="1" lang="ja-JP" altLang="en-US" sz="4400" b="1" dirty="0"/>
              <a:t>といいます</a:t>
            </a:r>
          </a:p>
        </p:txBody>
      </p:sp>
    </p:spTree>
    <p:extLst>
      <p:ext uri="{BB962C8B-B14F-4D97-AF65-F5344CB8AC3E}">
        <p14:creationId xmlns:p14="http://schemas.microsoft.com/office/powerpoint/2010/main" val="23807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3" grpId="0" animBg="1"/>
      <p:bldP spid="18" grpId="0"/>
      <p:bldP spid="33" grpId="0"/>
      <p:bldP spid="3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377954" y="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形を変えないで</a:t>
            </a:r>
            <a:endParaRPr kumimoji="1" lang="en-US" altLang="ja-JP" sz="4800" b="1" dirty="0">
              <a:solidFill>
                <a:srgbClr val="0070C0"/>
              </a:solidFill>
            </a:endParaRPr>
          </a:p>
          <a:p>
            <a:r>
              <a:rPr kumimoji="1" lang="ja-JP" altLang="en-US" sz="4800" b="1" dirty="0"/>
              <a:t>小さく</a:t>
            </a:r>
            <a:r>
              <a:rPr lang="ja-JP" altLang="en-US" sz="4800" b="1" dirty="0"/>
              <a:t>することを</a:t>
            </a:r>
            <a:endParaRPr lang="en-US" altLang="ja-JP" sz="48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1030725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0" y="3604060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91" y="1006211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3607057"/>
            <a:ext cx="1564424" cy="31189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16EC6-691C-4DA5-86E3-DFEA273AC5DA}"/>
              </a:ext>
            </a:extLst>
          </p:cNvPr>
          <p:cNvSpPr txBox="1"/>
          <p:nvPr/>
        </p:nvSpPr>
        <p:spPr>
          <a:xfrm>
            <a:off x="6266294" y="9898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D44FBE-2775-4014-9293-7314D6AB3CA4}"/>
              </a:ext>
            </a:extLst>
          </p:cNvPr>
          <p:cNvSpPr txBox="1"/>
          <p:nvPr/>
        </p:nvSpPr>
        <p:spPr>
          <a:xfrm>
            <a:off x="8879727" y="11168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797722-0996-4D07-B10F-17F5D5B96D99}"/>
              </a:ext>
            </a:extLst>
          </p:cNvPr>
          <p:cNvSpPr txBox="1"/>
          <p:nvPr/>
        </p:nvSpPr>
        <p:spPr>
          <a:xfrm>
            <a:off x="6209746" y="3677283"/>
            <a:ext cx="5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546EE-CEE7-4F8A-914F-E71D0B317822}"/>
              </a:ext>
            </a:extLst>
          </p:cNvPr>
          <p:cNvSpPr txBox="1"/>
          <p:nvPr/>
        </p:nvSpPr>
        <p:spPr>
          <a:xfrm>
            <a:off x="8874888" y="363611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3B9A52D-2193-4AB6-B37A-282AF4384138}"/>
              </a:ext>
            </a:extLst>
          </p:cNvPr>
          <p:cNvSpPr/>
          <p:nvPr/>
        </p:nvSpPr>
        <p:spPr>
          <a:xfrm>
            <a:off x="6294575" y="1018771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C528A3A-14EA-45FD-ABC8-DC333741AF59}"/>
              </a:ext>
            </a:extLst>
          </p:cNvPr>
          <p:cNvSpPr/>
          <p:nvPr/>
        </p:nvSpPr>
        <p:spPr>
          <a:xfrm>
            <a:off x="8894367" y="1116839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FDC930F-41B0-496F-918E-8E2E3F0AE485}"/>
              </a:ext>
            </a:extLst>
          </p:cNvPr>
          <p:cNvSpPr/>
          <p:nvPr/>
        </p:nvSpPr>
        <p:spPr>
          <a:xfrm>
            <a:off x="8909707" y="3677283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5C2C599-1CCB-40A6-AD53-E9244C3C336E}"/>
              </a:ext>
            </a:extLst>
          </p:cNvPr>
          <p:cNvSpPr/>
          <p:nvPr/>
        </p:nvSpPr>
        <p:spPr>
          <a:xfrm>
            <a:off x="6247150" y="36772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06E179-A619-496C-8BCE-93C2EDC2D148}"/>
              </a:ext>
            </a:extLst>
          </p:cNvPr>
          <p:cNvSpPr txBox="1"/>
          <p:nvPr/>
        </p:nvSpPr>
        <p:spPr>
          <a:xfrm>
            <a:off x="1163988" y="1738098"/>
            <a:ext cx="32624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F0"/>
                </a:solidFill>
              </a:rPr>
              <a:t>縮小する</a:t>
            </a:r>
            <a:endParaRPr kumimoji="1" lang="en-US" altLang="ja-JP" sz="6000" b="1" dirty="0">
              <a:solidFill>
                <a:srgbClr val="00B0F0"/>
              </a:solidFill>
            </a:endParaRPr>
          </a:p>
          <a:p>
            <a:r>
              <a:rPr kumimoji="1" lang="ja-JP" altLang="en-US" sz="4400" b="1" dirty="0"/>
              <a:t>といいます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FBC376-D91D-4CD1-A676-4CE303943E76}"/>
              </a:ext>
            </a:extLst>
          </p:cNvPr>
          <p:cNvSpPr txBox="1"/>
          <p:nvPr/>
        </p:nvSpPr>
        <p:spPr>
          <a:xfrm>
            <a:off x="1040003" y="141423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しゅくしょう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3EDB518-9D24-4161-B8F7-88D0BE23BD81}"/>
              </a:ext>
            </a:extLst>
          </p:cNvPr>
          <p:cNvCxnSpPr>
            <a:cxnSpLocks/>
          </p:cNvCxnSpPr>
          <p:nvPr/>
        </p:nvCxnSpPr>
        <p:spPr>
          <a:xfrm flipH="1" flipV="1">
            <a:off x="7823825" y="2575387"/>
            <a:ext cx="1051063" cy="1060724"/>
          </a:xfrm>
          <a:prstGeom prst="straightConnector1">
            <a:avLst/>
          </a:prstGeom>
          <a:ln w="190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3C5D4D-3A31-4E4B-B8C2-CAE89FD8BEEE}"/>
              </a:ext>
            </a:extLst>
          </p:cNvPr>
          <p:cNvSpPr txBox="1"/>
          <p:nvPr/>
        </p:nvSpPr>
        <p:spPr>
          <a:xfrm>
            <a:off x="7084920" y="278490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縮小する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A40BD2F-232D-4F8F-BD61-4FC26BCF972A}"/>
              </a:ext>
            </a:extLst>
          </p:cNvPr>
          <p:cNvSpPr txBox="1"/>
          <p:nvPr/>
        </p:nvSpPr>
        <p:spPr>
          <a:xfrm>
            <a:off x="593054" y="3928496"/>
            <a:ext cx="469872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縮小した図形を</a:t>
            </a:r>
            <a:endParaRPr kumimoji="1" lang="en-US" altLang="ja-JP" sz="4800" b="1" dirty="0"/>
          </a:p>
          <a:p>
            <a:r>
              <a:rPr kumimoji="1" lang="ja-JP" altLang="en-US" sz="6600" b="1" dirty="0"/>
              <a:t>縮図</a:t>
            </a:r>
            <a:r>
              <a:rPr kumimoji="1" lang="ja-JP" altLang="en-US" sz="4400" b="1" dirty="0"/>
              <a:t>といいます</a:t>
            </a:r>
          </a:p>
        </p:txBody>
      </p:sp>
    </p:spTree>
    <p:extLst>
      <p:ext uri="{BB962C8B-B14F-4D97-AF65-F5344CB8AC3E}">
        <p14:creationId xmlns:p14="http://schemas.microsoft.com/office/powerpoint/2010/main" val="18834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3" grpId="0" animBg="1"/>
      <p:bldP spid="18" grpId="0"/>
      <p:bldP spid="19" grpId="0"/>
      <p:bldP spid="3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EF6BF186-5708-433A-8747-226E93DC0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91" y="462697"/>
            <a:ext cx="3222208" cy="20000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246F01D-D910-489D-AFAC-AC19FF41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1" y="490194"/>
            <a:ext cx="3233967" cy="60000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9A5FD7-93FF-4DD5-BB0B-D34092CE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6" y="339365"/>
            <a:ext cx="1078011" cy="20000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3928B2-7664-4EC3-8CF5-940A4D10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85" y="490194"/>
            <a:ext cx="1078011" cy="61007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92BEC1-02A0-48C4-87FA-0ED9059F82D5}"/>
              </a:ext>
            </a:extLst>
          </p:cNvPr>
          <p:cNvSpPr txBox="1"/>
          <p:nvPr/>
        </p:nvSpPr>
        <p:spPr>
          <a:xfrm flipH="1">
            <a:off x="135455" y="2339416"/>
            <a:ext cx="18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もとの</a:t>
            </a:r>
            <a:endParaRPr lang="en-US" altLang="ja-JP" sz="2800" b="1" dirty="0"/>
          </a:p>
          <a:p>
            <a:r>
              <a:rPr lang="ja-JP" altLang="en-US" sz="2800" b="1" dirty="0"/>
              <a:t>イラスト</a:t>
            </a:r>
            <a:endParaRPr kumimoji="1" lang="ja-JP" altLang="en-US" sz="2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D9085B-0665-4935-A628-B9EB5D663618}"/>
              </a:ext>
            </a:extLst>
          </p:cNvPr>
          <p:cNvSpPr txBox="1"/>
          <p:nvPr/>
        </p:nvSpPr>
        <p:spPr>
          <a:xfrm flipH="1">
            <a:off x="7904113" y="3964587"/>
            <a:ext cx="3803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/>
              <a:t>形が同じ</a:t>
            </a:r>
            <a:endParaRPr kumimoji="1" lang="ja-JP" altLang="en-US" sz="6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E860A7-752D-48D4-96D0-39CF5B58E4CE}"/>
              </a:ext>
            </a:extLst>
          </p:cNvPr>
          <p:cNvSpPr txBox="1"/>
          <p:nvPr/>
        </p:nvSpPr>
        <p:spPr>
          <a:xfrm flipH="1">
            <a:off x="4738638" y="578959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横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F2ED7-16E9-41A0-A5A5-E7622328B00D}"/>
              </a:ext>
            </a:extLst>
          </p:cNvPr>
          <p:cNvSpPr txBox="1"/>
          <p:nvPr/>
        </p:nvSpPr>
        <p:spPr>
          <a:xfrm flipH="1">
            <a:off x="3460646" y="3738509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縦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645033-3801-4338-9E0F-84B990AFA1CA}"/>
              </a:ext>
            </a:extLst>
          </p:cNvPr>
          <p:cNvSpPr txBox="1"/>
          <p:nvPr/>
        </p:nvSpPr>
        <p:spPr>
          <a:xfrm flipH="1">
            <a:off x="8158162" y="2882753"/>
            <a:ext cx="18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縦横</a:t>
            </a:r>
            <a:r>
              <a:rPr lang="en-US" altLang="ja-JP" sz="3600" b="1" dirty="0"/>
              <a:t>3</a:t>
            </a:r>
            <a:r>
              <a:rPr lang="ja-JP" altLang="en-US" sz="3600" b="1" dirty="0"/>
              <a:t>倍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65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33679-C150-4317-85C8-526433B0D6B5}"/>
              </a:ext>
            </a:extLst>
          </p:cNvPr>
          <p:cNvSpPr txBox="1"/>
          <p:nvPr/>
        </p:nvSpPr>
        <p:spPr>
          <a:xfrm>
            <a:off x="7077174" y="260031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FF0000"/>
                </a:solidFill>
              </a:rPr>
              <a:t>拡大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77B958-181E-457E-9800-36BE3DC96813}"/>
              </a:ext>
            </a:extLst>
          </p:cNvPr>
          <p:cNvSpPr txBox="1"/>
          <p:nvPr/>
        </p:nvSpPr>
        <p:spPr>
          <a:xfrm>
            <a:off x="2847309" y="259800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00B0F0"/>
                </a:solidFill>
              </a:rPr>
              <a:t>縮小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7204022" y="3707828"/>
            <a:ext cx="1671761" cy="0"/>
          </a:xfrm>
          <a:prstGeom prst="straightConnector1">
            <a:avLst/>
          </a:prstGeom>
          <a:ln w="244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2885385" y="3671717"/>
            <a:ext cx="1235934" cy="0"/>
          </a:xfrm>
          <a:prstGeom prst="straightConnector1">
            <a:avLst/>
          </a:prstGeom>
          <a:ln w="1936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4024235" y="371344"/>
            <a:ext cx="3262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/>
              <a:t>もと</a:t>
            </a:r>
            <a:r>
              <a:rPr kumimoji="1" lang="ja-JP" altLang="en-US" sz="4800" b="1" dirty="0"/>
              <a:t>の図形</a:t>
            </a:r>
            <a:endParaRPr kumimoji="1" lang="en-US" altLang="ja-JP" sz="4800" b="1" dirty="0"/>
          </a:p>
          <a:p>
            <a:r>
              <a:rPr kumimoji="1" lang="ja-JP" altLang="en-US" sz="3600" b="1" dirty="0"/>
              <a:t>　直角三角形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242786-00A1-4A85-9810-40E7073B3E23}"/>
              </a:ext>
            </a:extLst>
          </p:cNvPr>
          <p:cNvSpPr txBox="1"/>
          <p:nvPr/>
        </p:nvSpPr>
        <p:spPr>
          <a:xfrm>
            <a:off x="7414417" y="5936605"/>
            <a:ext cx="455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A54A67-6594-447C-B215-C9AE97AE1550}"/>
              </a:ext>
            </a:extLst>
          </p:cNvPr>
          <p:cNvSpPr txBox="1"/>
          <p:nvPr/>
        </p:nvSpPr>
        <p:spPr>
          <a:xfrm>
            <a:off x="1095221" y="5533043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F0"/>
                </a:solidFill>
              </a:rPr>
              <a:t>の縮図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E3C98CA-5A88-4152-8C6F-3EACE5F4D3F3}"/>
              </a:ext>
            </a:extLst>
          </p:cNvPr>
          <p:cNvGrpSpPr/>
          <p:nvPr/>
        </p:nvGrpSpPr>
        <p:grpSpPr>
          <a:xfrm>
            <a:off x="199270" y="5047254"/>
            <a:ext cx="1031163" cy="1995928"/>
            <a:chOff x="69013" y="456591"/>
            <a:chExt cx="1272567" cy="246319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204765-9B52-4356-94FD-86F5DE8622DD}"/>
                </a:ext>
              </a:extLst>
            </p:cNvPr>
            <p:cNvSpPr txBox="1"/>
            <p:nvPr/>
          </p:nvSpPr>
          <p:spPr>
            <a:xfrm>
              <a:off x="69150" y="1552397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C28A319-75DE-4D19-A1ED-DF8D1D9B5C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A7245D6-E803-482B-8141-E5145D0CDE21}"/>
                </a:ext>
              </a:extLst>
            </p:cNvPr>
            <p:cNvSpPr txBox="1"/>
            <p:nvPr/>
          </p:nvSpPr>
          <p:spPr>
            <a:xfrm>
              <a:off x="69013" y="456591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8FCFE1F-7A49-4E0F-2C32-27A495E559FE}"/>
              </a:ext>
            </a:extLst>
          </p:cNvPr>
          <p:cNvGrpSpPr/>
          <p:nvPr/>
        </p:nvGrpSpPr>
        <p:grpSpPr>
          <a:xfrm>
            <a:off x="4372808" y="3017851"/>
            <a:ext cx="2657828" cy="2441523"/>
            <a:chOff x="4372808" y="3017851"/>
            <a:chExt cx="2657828" cy="2441523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E9BF0FF-BF07-4F61-B642-122B63A2AA31}"/>
                </a:ext>
              </a:extLst>
            </p:cNvPr>
            <p:cNvSpPr txBox="1"/>
            <p:nvPr/>
          </p:nvSpPr>
          <p:spPr>
            <a:xfrm>
              <a:off x="5084741" y="4813043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/>
                <a:t>3</a:t>
              </a:r>
              <a:r>
                <a:rPr lang="ja-JP" altLang="en-US" sz="3600" b="1" dirty="0"/>
                <a:t>㎝</a:t>
              </a:r>
              <a:endParaRPr kumimoji="1" lang="ja-JP" altLang="en-US" sz="3600" b="1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D1443F9-9DA2-4AEA-B706-FFB196226A06}"/>
                </a:ext>
              </a:extLst>
            </p:cNvPr>
            <p:cNvSpPr txBox="1"/>
            <p:nvPr/>
          </p:nvSpPr>
          <p:spPr>
            <a:xfrm>
              <a:off x="6119809" y="3200479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b="1" dirty="0"/>
                <a:t>4</a:t>
              </a:r>
              <a:r>
                <a:rPr lang="ja-JP" altLang="en-US" sz="3600" b="1" dirty="0"/>
                <a:t>㎝</a:t>
              </a:r>
              <a:endParaRPr kumimoji="1" lang="ja-JP" altLang="en-US" sz="3600" b="1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DF646C7-97B7-4AB3-815B-D08C650D5294}"/>
                </a:ext>
              </a:extLst>
            </p:cNvPr>
            <p:cNvSpPr txBox="1"/>
            <p:nvPr/>
          </p:nvSpPr>
          <p:spPr>
            <a:xfrm>
              <a:off x="4372808" y="3017851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b="1" dirty="0"/>
                <a:t>5</a:t>
              </a:r>
              <a:r>
                <a:rPr lang="ja-JP" altLang="en-US" sz="3600" b="1" dirty="0"/>
                <a:t>㎝</a:t>
              </a:r>
              <a:endParaRPr kumimoji="1" lang="ja-JP" altLang="en-US" sz="3600" b="1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06AE40-06A7-4BB3-9A6F-DA09558AFF2A}"/>
              </a:ext>
            </a:extLst>
          </p:cNvPr>
          <p:cNvSpPr txBox="1"/>
          <p:nvPr/>
        </p:nvSpPr>
        <p:spPr>
          <a:xfrm>
            <a:off x="8222289" y="15745"/>
            <a:ext cx="3820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対応する</a:t>
            </a:r>
            <a:endParaRPr lang="en-US" altLang="ja-JP" sz="4000" b="1" dirty="0"/>
          </a:p>
          <a:p>
            <a:r>
              <a:rPr lang="ja-JP" altLang="en-US" sz="4000" b="1" dirty="0"/>
              <a:t>辺の長さが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9E69BC9-9182-4D68-819C-4AA07C33C7D2}"/>
              </a:ext>
            </a:extLst>
          </p:cNvPr>
          <p:cNvSpPr txBox="1"/>
          <p:nvPr/>
        </p:nvSpPr>
        <p:spPr>
          <a:xfrm>
            <a:off x="28219" y="956011"/>
            <a:ext cx="3011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対応する</a:t>
            </a:r>
            <a:endParaRPr lang="en-US" altLang="ja-JP" sz="4000" b="1" dirty="0"/>
          </a:p>
          <a:p>
            <a:r>
              <a:rPr lang="ja-JP" altLang="en-US" sz="4000" b="1" dirty="0"/>
              <a:t>辺の長さが</a:t>
            </a:r>
            <a:endParaRPr kumimoji="1" lang="ja-JP" altLang="en-US" sz="40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EC347F4-463B-C7BD-9CA7-8ED628BCB535}"/>
              </a:ext>
            </a:extLst>
          </p:cNvPr>
          <p:cNvGrpSpPr/>
          <p:nvPr/>
        </p:nvGrpSpPr>
        <p:grpSpPr>
          <a:xfrm>
            <a:off x="3964992" y="1944662"/>
            <a:ext cx="2160000" cy="2880000"/>
            <a:chOff x="3964992" y="1944662"/>
            <a:chExt cx="2160000" cy="2880000"/>
          </a:xfrm>
        </p:grpSpPr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44910E46-4E75-40AC-933A-A2A593145021}"/>
                </a:ext>
              </a:extLst>
            </p:cNvPr>
            <p:cNvSpPr/>
            <p:nvPr/>
          </p:nvSpPr>
          <p:spPr>
            <a:xfrm rot="-5400000">
              <a:off x="3604992" y="2304662"/>
              <a:ext cx="2880000" cy="216000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635B86B-516D-2106-9E26-A1D461C91A7A}"/>
                </a:ext>
              </a:extLst>
            </p:cNvPr>
            <p:cNvGrpSpPr/>
            <p:nvPr/>
          </p:nvGrpSpPr>
          <p:grpSpPr>
            <a:xfrm>
              <a:off x="5798127" y="4520045"/>
              <a:ext cx="297873" cy="292998"/>
              <a:chOff x="5798127" y="4520045"/>
              <a:chExt cx="297873" cy="292998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37A9FD6B-0EA6-9839-320C-1211897445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8127" y="4520045"/>
                <a:ext cx="0" cy="29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9995BD6C-1431-9F56-7FD4-D9B8E43F4CA2}"/>
                  </a:ext>
                </a:extLst>
              </p:cNvPr>
              <p:cNvCxnSpPr/>
              <p:nvPr/>
            </p:nvCxnSpPr>
            <p:spPr>
              <a:xfrm>
                <a:off x="5808518" y="4530436"/>
                <a:ext cx="2874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AF7014D-C9E3-5051-B4E5-8D05B970A3D5}"/>
              </a:ext>
            </a:extLst>
          </p:cNvPr>
          <p:cNvGrpSpPr/>
          <p:nvPr/>
        </p:nvGrpSpPr>
        <p:grpSpPr>
          <a:xfrm>
            <a:off x="525243" y="2869885"/>
            <a:ext cx="2364983" cy="2157892"/>
            <a:chOff x="525243" y="2869885"/>
            <a:chExt cx="2364983" cy="215789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164D3AB-260C-6170-B9DC-CDEDB93F33D2}"/>
                </a:ext>
              </a:extLst>
            </p:cNvPr>
            <p:cNvGrpSpPr/>
            <p:nvPr/>
          </p:nvGrpSpPr>
          <p:grpSpPr>
            <a:xfrm>
              <a:off x="525243" y="2869885"/>
              <a:ext cx="2364983" cy="2157892"/>
              <a:chOff x="525243" y="2869885"/>
              <a:chExt cx="2364983" cy="2157892"/>
            </a:xfrm>
          </p:grpSpPr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6770D86D-3516-4E28-A0DA-1FD6EC09BF98}"/>
                  </a:ext>
                </a:extLst>
              </p:cNvPr>
              <p:cNvSpPr/>
              <p:nvPr/>
            </p:nvSpPr>
            <p:spPr>
              <a:xfrm rot="-5400000">
                <a:off x="758147" y="3049885"/>
                <a:ext cx="1440000" cy="1080000"/>
              </a:xfrm>
              <a:prstGeom prst="triangle">
                <a:avLst>
                  <a:gd name="adj" fmla="val 0"/>
                </a:avLst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1871295-6EF6-44F0-A141-462D2B59A6A9}"/>
                  </a:ext>
                </a:extLst>
              </p:cNvPr>
              <p:cNvSpPr txBox="1"/>
              <p:nvPr/>
            </p:nvSpPr>
            <p:spPr>
              <a:xfrm>
                <a:off x="1095221" y="4381446"/>
                <a:ext cx="13035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1.5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5E3A95B-B215-4D84-B49E-F9B78093FF3E}"/>
                  </a:ext>
                </a:extLst>
              </p:cNvPr>
              <p:cNvSpPr txBox="1"/>
              <p:nvPr/>
            </p:nvSpPr>
            <p:spPr>
              <a:xfrm>
                <a:off x="1979399" y="3451404"/>
                <a:ext cx="9108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2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CF516D5-8B11-427C-9D8B-9B3A5792AC48}"/>
                  </a:ext>
                </a:extLst>
              </p:cNvPr>
              <p:cNvSpPr txBox="1"/>
              <p:nvPr/>
            </p:nvSpPr>
            <p:spPr>
              <a:xfrm>
                <a:off x="525243" y="3159078"/>
                <a:ext cx="13035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2.5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9455AEF-FCB0-79AA-3FBF-3A14B0D423C8}"/>
                </a:ext>
              </a:extLst>
            </p:cNvPr>
            <p:cNvGrpSpPr/>
            <p:nvPr/>
          </p:nvGrpSpPr>
          <p:grpSpPr>
            <a:xfrm>
              <a:off x="1776083" y="4081474"/>
              <a:ext cx="201658" cy="198358"/>
              <a:chOff x="5798127" y="4520045"/>
              <a:chExt cx="297873" cy="292998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54765805-7A21-D094-8A21-140A94ACFC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8127" y="4520045"/>
                <a:ext cx="0" cy="29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8936816-4CB0-4E3F-465A-F60EE3F79ABF}"/>
                  </a:ext>
                </a:extLst>
              </p:cNvPr>
              <p:cNvCxnSpPr/>
              <p:nvPr/>
            </p:nvCxnSpPr>
            <p:spPr>
              <a:xfrm>
                <a:off x="5808518" y="4530436"/>
                <a:ext cx="2874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23618C5-C0E1-D2F2-1E80-5369466D715C}"/>
              </a:ext>
            </a:extLst>
          </p:cNvPr>
          <p:cNvGrpSpPr/>
          <p:nvPr/>
        </p:nvGrpSpPr>
        <p:grpSpPr>
          <a:xfrm>
            <a:off x="7746350" y="1213043"/>
            <a:ext cx="4226540" cy="4931489"/>
            <a:chOff x="7746350" y="1213043"/>
            <a:chExt cx="4226540" cy="4931489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A73F2C18-96B9-05F7-9CEF-95766DD02D19}"/>
                </a:ext>
              </a:extLst>
            </p:cNvPr>
            <p:cNvGrpSpPr/>
            <p:nvPr/>
          </p:nvGrpSpPr>
          <p:grpSpPr>
            <a:xfrm>
              <a:off x="7746350" y="1213043"/>
              <a:ext cx="4226540" cy="4931489"/>
              <a:chOff x="7746350" y="1213043"/>
              <a:chExt cx="4226540" cy="4931489"/>
            </a:xfrm>
          </p:grpSpPr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DC522794-42C0-42D3-B982-32F267B87A9D}"/>
                  </a:ext>
                </a:extLst>
              </p:cNvPr>
              <p:cNvSpPr/>
              <p:nvPr/>
            </p:nvSpPr>
            <p:spPr>
              <a:xfrm rot="-5400000">
                <a:off x="7206350" y="1753043"/>
                <a:ext cx="4320000" cy="3240000"/>
              </a:xfrm>
              <a:prstGeom prst="triangle">
                <a:avLst>
                  <a:gd name="adj" fmla="val 0"/>
                </a:avLst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663A309-130C-4E9D-8662-474C45D3D118}"/>
                  </a:ext>
                </a:extLst>
              </p:cNvPr>
              <p:cNvSpPr txBox="1"/>
              <p:nvPr/>
            </p:nvSpPr>
            <p:spPr>
              <a:xfrm>
                <a:off x="8903633" y="5498201"/>
                <a:ext cx="9108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6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2BE6F5D-D914-4F99-B579-486AD179F7E2}"/>
                  </a:ext>
                </a:extLst>
              </p:cNvPr>
              <p:cNvSpPr txBox="1"/>
              <p:nvPr/>
            </p:nvSpPr>
            <p:spPr>
              <a:xfrm>
                <a:off x="11062063" y="3451403"/>
                <a:ext cx="9108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8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613561D-4579-484A-A219-1475A31CEA88}"/>
                  </a:ext>
                </a:extLst>
              </p:cNvPr>
              <p:cNvSpPr txBox="1"/>
              <p:nvPr/>
            </p:nvSpPr>
            <p:spPr>
              <a:xfrm>
                <a:off x="8801451" y="2894161"/>
                <a:ext cx="11753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b="1" dirty="0"/>
                  <a:t>10</a:t>
                </a:r>
                <a:r>
                  <a:rPr lang="ja-JP" altLang="en-US" sz="3600" b="1" dirty="0"/>
                  <a:t>㎝</a:t>
                </a:r>
                <a:endParaRPr kumimoji="1" lang="ja-JP" altLang="en-US" sz="3600" b="1" dirty="0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3BC8521-BFD2-4B93-F7F5-218F643E8397}"/>
                </a:ext>
              </a:extLst>
            </p:cNvPr>
            <p:cNvGrpSpPr/>
            <p:nvPr/>
          </p:nvGrpSpPr>
          <p:grpSpPr>
            <a:xfrm>
              <a:off x="10421290" y="5027777"/>
              <a:ext cx="578427" cy="503282"/>
              <a:chOff x="5798127" y="4520045"/>
              <a:chExt cx="297873" cy="292998"/>
            </a:xfrm>
          </p:grpSpPr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42B1A3A1-87E3-129C-533D-6EFDE9AA8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8127" y="4520045"/>
                <a:ext cx="0" cy="29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4A1271AA-0818-C9BA-8A93-709BF442CC2B}"/>
                  </a:ext>
                </a:extLst>
              </p:cNvPr>
              <p:cNvCxnSpPr/>
              <p:nvPr/>
            </p:nvCxnSpPr>
            <p:spPr>
              <a:xfrm>
                <a:off x="5808518" y="4530436"/>
                <a:ext cx="2874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09C81B9-CA3E-8CD4-4DB9-15136CCA4D44}"/>
              </a:ext>
            </a:extLst>
          </p:cNvPr>
          <p:cNvSpPr txBox="1"/>
          <p:nvPr/>
        </p:nvSpPr>
        <p:spPr>
          <a:xfrm>
            <a:off x="1639081" y="5057994"/>
            <a:ext cx="210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しゅくず</a:t>
            </a:r>
            <a:endParaRPr kumimoji="1" lang="ja-JP" altLang="en-US" sz="3600" b="1" dirty="0">
              <a:solidFill>
                <a:srgbClr val="00B0F0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CFD8166-87DC-51BC-A8AF-2331A5958EB5}"/>
              </a:ext>
            </a:extLst>
          </p:cNvPr>
          <p:cNvSpPr txBox="1"/>
          <p:nvPr/>
        </p:nvSpPr>
        <p:spPr>
          <a:xfrm>
            <a:off x="9501578" y="5551460"/>
            <a:ext cx="247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かくだいず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3B2488E-C00B-53D1-91E3-84B07B131AD1}"/>
              </a:ext>
            </a:extLst>
          </p:cNvPr>
          <p:cNvGrpSpPr/>
          <p:nvPr/>
        </p:nvGrpSpPr>
        <p:grpSpPr>
          <a:xfrm>
            <a:off x="2636875" y="1241313"/>
            <a:ext cx="751868" cy="1334286"/>
            <a:chOff x="65516" y="855317"/>
            <a:chExt cx="927887" cy="1646657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F65FC2B-24CE-CBB4-04D9-CAB9CDF4EA34}"/>
                </a:ext>
              </a:extLst>
            </p:cNvPr>
            <p:cNvSpPr txBox="1"/>
            <p:nvPr/>
          </p:nvSpPr>
          <p:spPr>
            <a:xfrm>
              <a:off x="69150" y="1552398"/>
              <a:ext cx="924253" cy="949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/>
                <a:t>２</a:t>
              </a: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A5FFDEF-1A94-095A-5A77-768B976FF6FF}"/>
                </a:ext>
              </a:extLst>
            </p:cNvPr>
            <p:cNvCxnSpPr>
              <a:cxnSpLocks/>
            </p:cNvCxnSpPr>
            <p:nvPr/>
          </p:nvCxnSpPr>
          <p:spPr>
            <a:xfrm>
              <a:off x="180910" y="1623164"/>
              <a:ext cx="71214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75570DD-66BE-6063-FB8C-2C1B2B01072B}"/>
                </a:ext>
              </a:extLst>
            </p:cNvPr>
            <p:cNvSpPr txBox="1"/>
            <p:nvPr/>
          </p:nvSpPr>
          <p:spPr>
            <a:xfrm>
              <a:off x="65516" y="855317"/>
              <a:ext cx="924253" cy="949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/>
                <a:t>１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D6428AD-4428-E8F1-32DB-357807924DDE}"/>
              </a:ext>
            </a:extLst>
          </p:cNvPr>
          <p:cNvSpPr txBox="1"/>
          <p:nvPr/>
        </p:nvSpPr>
        <p:spPr>
          <a:xfrm>
            <a:off x="10862475" y="602068"/>
            <a:ext cx="116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倍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354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42" grpId="0"/>
      <p:bldP spid="43" grpId="0"/>
      <p:bldP spid="38" grpId="0"/>
      <p:bldP spid="48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1360525" y="3105477"/>
            <a:ext cx="2160000" cy="1440000"/>
          </a:xfrm>
          <a:prstGeom prst="triangle">
            <a:avLst>
              <a:gd name="adj" fmla="val 4942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477C73B2-F959-4C22-A61A-B535ADED2D7C}"/>
              </a:ext>
            </a:extLst>
          </p:cNvPr>
          <p:cNvSpPr/>
          <p:nvPr/>
        </p:nvSpPr>
        <p:spPr>
          <a:xfrm>
            <a:off x="6577914" y="2315021"/>
            <a:ext cx="4320000" cy="288000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33679-C150-4317-85C8-526433B0D6B5}"/>
              </a:ext>
            </a:extLst>
          </p:cNvPr>
          <p:cNvSpPr txBox="1"/>
          <p:nvPr/>
        </p:nvSpPr>
        <p:spPr>
          <a:xfrm>
            <a:off x="3956950" y="4443204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4533802" y="3994124"/>
            <a:ext cx="1642711" cy="19833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1173638" y="52643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51AE277C-E6E9-4FCD-A54A-860A2C89B337}"/>
              </a:ext>
            </a:extLst>
          </p:cNvPr>
          <p:cNvSpPr/>
          <p:nvPr/>
        </p:nvSpPr>
        <p:spPr>
          <a:xfrm rot="18789265">
            <a:off x="1737863" y="3147539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AA97D1B5-7598-4DD9-AB8A-EAFCB8926DC5}"/>
              </a:ext>
            </a:extLst>
          </p:cNvPr>
          <p:cNvSpPr/>
          <p:nvPr/>
        </p:nvSpPr>
        <p:spPr>
          <a:xfrm rot="18664627" flipH="1">
            <a:off x="1202933" y="395129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71FDEDC-EABD-4640-A1F6-CAB8C1AC6C1B}"/>
              </a:ext>
            </a:extLst>
          </p:cNvPr>
          <p:cNvSpPr txBox="1"/>
          <p:nvPr/>
        </p:nvSpPr>
        <p:spPr>
          <a:xfrm rot="18423942">
            <a:off x="1038859" y="3412404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40EB42-D6F8-4C04-9ECD-54EB99DD8A9D}"/>
              </a:ext>
            </a:extLst>
          </p:cNvPr>
          <p:cNvSpPr txBox="1"/>
          <p:nvPr/>
        </p:nvSpPr>
        <p:spPr>
          <a:xfrm rot="18423179">
            <a:off x="6858079" y="303449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10cm</a:t>
            </a:r>
            <a:endParaRPr kumimoji="1" lang="ja-JP" altLang="en-US" sz="3200" b="1" dirty="0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7E232EAF-C380-4213-AE59-6095E5F4E0F5}"/>
              </a:ext>
            </a:extLst>
          </p:cNvPr>
          <p:cNvSpPr/>
          <p:nvPr/>
        </p:nvSpPr>
        <p:spPr>
          <a:xfrm rot="18789265">
            <a:off x="7052545" y="2739391"/>
            <a:ext cx="2036818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08C0A870-3B87-424F-A5B6-6879A92C5CCB}"/>
              </a:ext>
            </a:extLst>
          </p:cNvPr>
          <p:cNvSpPr/>
          <p:nvPr/>
        </p:nvSpPr>
        <p:spPr>
          <a:xfrm rot="18407538" flipH="1">
            <a:off x="6133410" y="3875645"/>
            <a:ext cx="23988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DD4ABC0A-6CC2-4D66-8722-7C2F355C4A0F}"/>
              </a:ext>
            </a:extLst>
          </p:cNvPr>
          <p:cNvSpPr/>
          <p:nvPr/>
        </p:nvSpPr>
        <p:spPr>
          <a:xfrm rot="11382947">
            <a:off x="1332352" y="4306587"/>
            <a:ext cx="1091876" cy="6198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C87821F4-67C4-44A4-9BCD-89BEC1546DCE}"/>
              </a:ext>
            </a:extLst>
          </p:cNvPr>
          <p:cNvSpPr/>
          <p:nvPr/>
        </p:nvSpPr>
        <p:spPr>
          <a:xfrm rot="11470700" flipH="1">
            <a:off x="2752619" y="412724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A09E5F-0FF3-449A-B5EE-B8FD0E6D5793}"/>
              </a:ext>
            </a:extLst>
          </p:cNvPr>
          <p:cNvSpPr txBox="1"/>
          <p:nvPr/>
        </p:nvSpPr>
        <p:spPr>
          <a:xfrm>
            <a:off x="2091468" y="4581704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6cm</a:t>
            </a:r>
            <a:endParaRPr kumimoji="1" lang="ja-JP" altLang="en-US" sz="3200" b="1" dirty="0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EC846190-ECEB-4D74-9045-689AA1C0F9F6}"/>
              </a:ext>
            </a:extLst>
          </p:cNvPr>
          <p:cNvSpPr/>
          <p:nvPr/>
        </p:nvSpPr>
        <p:spPr>
          <a:xfrm rot="11455455">
            <a:off x="6573191" y="5170162"/>
            <a:ext cx="25899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9060BE38-16D2-48B3-96DD-55860BDBC93B}"/>
              </a:ext>
            </a:extLst>
          </p:cNvPr>
          <p:cNvSpPr/>
          <p:nvPr/>
        </p:nvSpPr>
        <p:spPr>
          <a:xfrm rot="10591251" flipH="1">
            <a:off x="8843467" y="4888337"/>
            <a:ext cx="2071036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0504F4-9367-4FCE-88F1-48E77AD2F2A5}"/>
              </a:ext>
            </a:extLst>
          </p:cNvPr>
          <p:cNvSpPr txBox="1"/>
          <p:nvPr/>
        </p:nvSpPr>
        <p:spPr>
          <a:xfrm>
            <a:off x="8198855" y="5393618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12cm</a:t>
            </a:r>
            <a:endParaRPr kumimoji="1" lang="ja-JP" altLang="en-US" sz="3200" b="1" dirty="0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5BA0120-879C-4EC2-A25F-6808D0E762E1}"/>
              </a:ext>
            </a:extLst>
          </p:cNvPr>
          <p:cNvSpPr/>
          <p:nvPr/>
        </p:nvSpPr>
        <p:spPr>
          <a:xfrm rot="3727139">
            <a:off x="9285434" y="3801548"/>
            <a:ext cx="2188049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BEDA6F34-0143-4240-8454-B4E616965092}"/>
              </a:ext>
            </a:extLst>
          </p:cNvPr>
          <p:cNvSpPr/>
          <p:nvPr/>
        </p:nvSpPr>
        <p:spPr>
          <a:xfrm rot="2794854" flipH="1">
            <a:off x="8331210" y="2795019"/>
            <a:ext cx="239140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8388588-49A8-447F-8F93-319C58616ADA}"/>
              </a:ext>
            </a:extLst>
          </p:cNvPr>
          <p:cNvSpPr txBox="1"/>
          <p:nvPr/>
        </p:nvSpPr>
        <p:spPr>
          <a:xfrm rot="3110840">
            <a:off x="9647235" y="3246674"/>
            <a:ext cx="127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10cm</a:t>
            </a:r>
            <a:endParaRPr kumimoji="1" lang="ja-JP" altLang="en-US" sz="3200" b="1" dirty="0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CE6060A-4E5E-44DD-9646-770096CB2057}"/>
              </a:ext>
            </a:extLst>
          </p:cNvPr>
          <p:cNvSpPr/>
          <p:nvPr/>
        </p:nvSpPr>
        <p:spPr>
          <a:xfrm rot="14354473" flipV="1">
            <a:off x="2232538" y="3116581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C633C2-3866-44A8-9B9A-9D6895E34DDF}"/>
              </a:ext>
            </a:extLst>
          </p:cNvPr>
          <p:cNvSpPr txBox="1"/>
          <p:nvPr/>
        </p:nvSpPr>
        <p:spPr>
          <a:xfrm rot="2988400">
            <a:off x="2596929" y="3396569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5E47BE6-B106-4E81-BEBC-C6FD3C9D04BA}"/>
              </a:ext>
            </a:extLst>
          </p:cNvPr>
          <p:cNvSpPr txBox="1"/>
          <p:nvPr/>
        </p:nvSpPr>
        <p:spPr>
          <a:xfrm>
            <a:off x="2164898" y="2510255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62291E8-AF1B-4CD7-B65C-4E6A0E715860}"/>
              </a:ext>
            </a:extLst>
          </p:cNvPr>
          <p:cNvSpPr txBox="1"/>
          <p:nvPr/>
        </p:nvSpPr>
        <p:spPr>
          <a:xfrm>
            <a:off x="922154" y="4540899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D3F1765-BCF8-4C21-AB1E-30F0A252EBA4}"/>
              </a:ext>
            </a:extLst>
          </p:cNvPr>
          <p:cNvSpPr txBox="1"/>
          <p:nvPr/>
        </p:nvSpPr>
        <p:spPr>
          <a:xfrm>
            <a:off x="3516505" y="432109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1441818-7E9A-44A0-B6E4-3B0B0BBE2EE6}"/>
              </a:ext>
            </a:extLst>
          </p:cNvPr>
          <p:cNvSpPr txBox="1"/>
          <p:nvPr/>
        </p:nvSpPr>
        <p:spPr>
          <a:xfrm>
            <a:off x="8487986" y="1750514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AB1232A-EF5D-4E93-AA1D-509DDE85D25A}"/>
              </a:ext>
            </a:extLst>
          </p:cNvPr>
          <p:cNvSpPr txBox="1"/>
          <p:nvPr/>
        </p:nvSpPr>
        <p:spPr>
          <a:xfrm>
            <a:off x="6116067" y="4907645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6AF7E1-2362-43E9-9151-B4C00C18F81A}"/>
              </a:ext>
            </a:extLst>
          </p:cNvPr>
          <p:cNvSpPr txBox="1"/>
          <p:nvPr/>
        </p:nvSpPr>
        <p:spPr>
          <a:xfrm>
            <a:off x="10949228" y="5103666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B6A5C9C-2AD0-434B-8F30-76422DC6ACD6}"/>
              </a:ext>
            </a:extLst>
          </p:cNvPr>
          <p:cNvSpPr txBox="1"/>
          <p:nvPr/>
        </p:nvSpPr>
        <p:spPr>
          <a:xfrm>
            <a:off x="864847" y="124095"/>
            <a:ext cx="8332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何倍の拡大図ですか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F9FFF84-8F08-49EA-96B5-3E4447C0A15F}"/>
              </a:ext>
            </a:extLst>
          </p:cNvPr>
          <p:cNvSpPr txBox="1"/>
          <p:nvPr/>
        </p:nvSpPr>
        <p:spPr>
          <a:xfrm>
            <a:off x="7448710" y="3997661"/>
            <a:ext cx="2561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4CCCEFF-891E-40C5-B9B0-C8FE8C074B98}"/>
              </a:ext>
            </a:extLst>
          </p:cNvPr>
          <p:cNvSpPr txBox="1"/>
          <p:nvPr/>
        </p:nvSpPr>
        <p:spPr>
          <a:xfrm>
            <a:off x="2984445" y="1500274"/>
            <a:ext cx="481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2</a:t>
            </a:r>
            <a:r>
              <a:rPr lang="ja-JP" altLang="en-US" sz="6000" b="1" dirty="0">
                <a:solidFill>
                  <a:srgbClr val="FF0000"/>
                </a:solidFill>
              </a:rPr>
              <a:t>倍の拡大図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2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9240808" y="3528860"/>
            <a:ext cx="2160000" cy="1440000"/>
          </a:xfrm>
          <a:prstGeom prst="triangle">
            <a:avLst>
              <a:gd name="adj" fmla="val 4942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 flipV="1">
            <a:off x="4809218" y="4626880"/>
            <a:ext cx="3742679" cy="50262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9053921" y="568775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A54A67-6594-447C-B215-C9AE97AE1550}"/>
              </a:ext>
            </a:extLst>
          </p:cNvPr>
          <p:cNvSpPr txBox="1"/>
          <p:nvPr/>
        </p:nvSpPr>
        <p:spPr>
          <a:xfrm>
            <a:off x="1592153" y="216404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00B0F0"/>
                </a:solidFill>
              </a:rPr>
              <a:t>の縮図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261516A1-F14A-48B0-B72D-C487C4CBA061}"/>
              </a:ext>
            </a:extLst>
          </p:cNvPr>
          <p:cNvSpPr/>
          <p:nvPr/>
        </p:nvSpPr>
        <p:spPr>
          <a:xfrm>
            <a:off x="2856137" y="4408644"/>
            <a:ext cx="1080000" cy="72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51AE277C-E6E9-4FCD-A54A-860A2C89B337}"/>
              </a:ext>
            </a:extLst>
          </p:cNvPr>
          <p:cNvSpPr/>
          <p:nvPr/>
        </p:nvSpPr>
        <p:spPr>
          <a:xfrm rot="18789265">
            <a:off x="9618146" y="3570922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AA97D1B5-7598-4DD9-AB8A-EAFCB8926DC5}"/>
              </a:ext>
            </a:extLst>
          </p:cNvPr>
          <p:cNvSpPr/>
          <p:nvPr/>
        </p:nvSpPr>
        <p:spPr>
          <a:xfrm rot="18664627" flipH="1">
            <a:off x="9083216" y="4374675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71FDEDC-EABD-4640-A1F6-CAB8C1AC6C1B}"/>
              </a:ext>
            </a:extLst>
          </p:cNvPr>
          <p:cNvSpPr txBox="1"/>
          <p:nvPr/>
        </p:nvSpPr>
        <p:spPr>
          <a:xfrm rot="18423942">
            <a:off x="8919142" y="3835787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DD4ABC0A-6CC2-4D66-8722-7C2F355C4A0F}"/>
              </a:ext>
            </a:extLst>
          </p:cNvPr>
          <p:cNvSpPr/>
          <p:nvPr/>
        </p:nvSpPr>
        <p:spPr>
          <a:xfrm rot="11382947">
            <a:off x="9212635" y="4729970"/>
            <a:ext cx="1091876" cy="6198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C87821F4-67C4-44A4-9BCD-89BEC1546DCE}"/>
              </a:ext>
            </a:extLst>
          </p:cNvPr>
          <p:cNvSpPr/>
          <p:nvPr/>
        </p:nvSpPr>
        <p:spPr>
          <a:xfrm rot="11470700" flipH="1">
            <a:off x="10632902" y="4550626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A09E5F-0FF3-449A-B5EE-B8FD0E6D5793}"/>
              </a:ext>
            </a:extLst>
          </p:cNvPr>
          <p:cNvSpPr txBox="1"/>
          <p:nvPr/>
        </p:nvSpPr>
        <p:spPr>
          <a:xfrm>
            <a:off x="9971751" y="5005087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6cm</a:t>
            </a:r>
            <a:endParaRPr kumimoji="1" lang="ja-JP" altLang="en-US" sz="3200" b="1" dirty="0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CE6060A-4E5E-44DD-9646-770096CB2057}"/>
              </a:ext>
            </a:extLst>
          </p:cNvPr>
          <p:cNvSpPr/>
          <p:nvPr/>
        </p:nvSpPr>
        <p:spPr>
          <a:xfrm rot="14354473" flipV="1">
            <a:off x="10112821" y="3539964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C633C2-3866-44A8-9B9A-9D6895E34DDF}"/>
              </a:ext>
            </a:extLst>
          </p:cNvPr>
          <p:cNvSpPr txBox="1"/>
          <p:nvPr/>
        </p:nvSpPr>
        <p:spPr>
          <a:xfrm rot="2988400">
            <a:off x="10477212" y="381995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r>
              <a:rPr lang="en-US" altLang="ja-JP" sz="3200" b="1" dirty="0"/>
              <a:t>cm</a:t>
            </a:r>
            <a:endParaRPr kumimoji="1" lang="ja-JP" altLang="en-US" sz="3200" b="1" dirty="0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3A9AEC3E-6EF2-4E94-9E02-47C57C3703B1}"/>
              </a:ext>
            </a:extLst>
          </p:cNvPr>
          <p:cNvSpPr/>
          <p:nvPr/>
        </p:nvSpPr>
        <p:spPr>
          <a:xfrm rot="18789265">
            <a:off x="2708097" y="4422270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43CD19B2-04E6-4856-848A-6A965AF1B87D}"/>
              </a:ext>
            </a:extLst>
          </p:cNvPr>
          <p:cNvSpPr/>
          <p:nvPr/>
        </p:nvSpPr>
        <p:spPr>
          <a:xfrm rot="18664627" flipH="1">
            <a:off x="2718687" y="4496087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8A81012-C3C8-45B3-B7A2-65270C080EA3}"/>
              </a:ext>
            </a:extLst>
          </p:cNvPr>
          <p:cNvSpPr txBox="1"/>
          <p:nvPr/>
        </p:nvSpPr>
        <p:spPr>
          <a:xfrm rot="18423942">
            <a:off x="2070104" y="4174741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2.5cm</a:t>
            </a:r>
            <a:endParaRPr kumimoji="1" lang="ja-JP" altLang="en-US" sz="2800" b="1" dirty="0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905F1A99-CB7D-4675-AB47-C67122C9F37B}"/>
              </a:ext>
            </a:extLst>
          </p:cNvPr>
          <p:cNvSpPr/>
          <p:nvPr/>
        </p:nvSpPr>
        <p:spPr>
          <a:xfrm rot="11045219">
            <a:off x="2835045" y="4910163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6CAAC3CA-BE1B-4B63-BAA7-66A64D961A8E}"/>
              </a:ext>
            </a:extLst>
          </p:cNvPr>
          <p:cNvSpPr/>
          <p:nvPr/>
        </p:nvSpPr>
        <p:spPr>
          <a:xfrm rot="10920581" flipH="1">
            <a:off x="3193089" y="4781819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9072AE6-AD63-43FA-9783-68DD30145A5A}"/>
              </a:ext>
            </a:extLst>
          </p:cNvPr>
          <p:cNvSpPr txBox="1"/>
          <p:nvPr/>
        </p:nvSpPr>
        <p:spPr>
          <a:xfrm>
            <a:off x="2926316" y="5403870"/>
            <a:ext cx="118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3cm</a:t>
            </a:r>
            <a:endParaRPr kumimoji="1" lang="ja-JP" altLang="en-US" sz="3200" b="1" dirty="0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7287A647-E158-48B8-B90E-29F82F9F2F0C}"/>
              </a:ext>
            </a:extLst>
          </p:cNvPr>
          <p:cNvSpPr/>
          <p:nvPr/>
        </p:nvSpPr>
        <p:spPr>
          <a:xfrm rot="3892796">
            <a:off x="3356993" y="4515449"/>
            <a:ext cx="791619" cy="55097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17E0F38F-A5D4-4BE5-A759-34DB0A07E60C}"/>
              </a:ext>
            </a:extLst>
          </p:cNvPr>
          <p:cNvSpPr/>
          <p:nvPr/>
        </p:nvSpPr>
        <p:spPr>
          <a:xfrm rot="3244582" flipH="1">
            <a:off x="3238434" y="4374180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4224E50-09EF-43D6-9E29-8A495C4AD1C1}"/>
              </a:ext>
            </a:extLst>
          </p:cNvPr>
          <p:cNvSpPr txBox="1"/>
          <p:nvPr/>
        </p:nvSpPr>
        <p:spPr>
          <a:xfrm rot="3003897">
            <a:off x="3445360" y="4239653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2.5cm</a:t>
            </a:r>
            <a:endParaRPr kumimoji="1" lang="ja-JP" altLang="en-US" sz="28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3980A2A-225D-4731-92BF-6F51A0832F17}"/>
              </a:ext>
            </a:extLst>
          </p:cNvPr>
          <p:cNvSpPr txBox="1"/>
          <p:nvPr/>
        </p:nvSpPr>
        <p:spPr>
          <a:xfrm>
            <a:off x="4847810" y="312635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何分の一に</a:t>
            </a:r>
            <a:endParaRPr kumimoji="1" lang="en-US" altLang="ja-JP" sz="6000" b="1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AE4D53C-18B7-409B-8049-91A2669E2A3C}"/>
              </a:ext>
            </a:extLst>
          </p:cNvPr>
          <p:cNvGrpSpPr/>
          <p:nvPr/>
        </p:nvGrpSpPr>
        <p:grpSpPr>
          <a:xfrm>
            <a:off x="671505" y="1945087"/>
            <a:ext cx="1031051" cy="1997035"/>
            <a:chOff x="226660" y="734125"/>
            <a:chExt cx="1031051" cy="199703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F6548FB2-CA51-4420-B247-E7E69436042D}"/>
                </a:ext>
              </a:extLst>
            </p:cNvPr>
            <p:cNvSpPr txBox="1"/>
            <p:nvPr/>
          </p:nvSpPr>
          <p:spPr>
            <a:xfrm>
              <a:off x="226660" y="1623164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E0B650A-BAC3-43C2-9A69-D72475001B3A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77D44E5-D05D-4202-9FC6-6D1ABA40617B}"/>
                </a:ext>
              </a:extLst>
            </p:cNvPr>
            <p:cNvSpPr txBox="1"/>
            <p:nvPr/>
          </p:nvSpPr>
          <p:spPr>
            <a:xfrm>
              <a:off x="226660" y="734125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4BFB5E2-417C-42CA-A9A2-5316F04B6709}"/>
              </a:ext>
            </a:extLst>
          </p:cNvPr>
          <p:cNvSpPr txBox="1"/>
          <p:nvPr/>
        </p:nvSpPr>
        <p:spPr>
          <a:xfrm>
            <a:off x="2600601" y="592526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DD3AAAF-A0FF-4AB7-9C94-674A28A9DD27}"/>
              </a:ext>
            </a:extLst>
          </p:cNvPr>
          <p:cNvSpPr txBox="1"/>
          <p:nvPr/>
        </p:nvSpPr>
        <p:spPr>
          <a:xfrm>
            <a:off x="5857994" y="501196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08C5CC2-58A1-44EE-9909-8D01CEEBC315}"/>
              </a:ext>
            </a:extLst>
          </p:cNvPr>
          <p:cNvSpPr txBox="1"/>
          <p:nvPr/>
        </p:nvSpPr>
        <p:spPr>
          <a:xfrm>
            <a:off x="4562547" y="5156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縮小した図を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AF0C8A-7490-4F3D-B910-9538B7087506}"/>
              </a:ext>
            </a:extLst>
          </p:cNvPr>
          <p:cNvSpPr txBox="1"/>
          <p:nvPr/>
        </p:nvSpPr>
        <p:spPr>
          <a:xfrm>
            <a:off x="5344584" y="1160882"/>
            <a:ext cx="5519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00B0F0"/>
                </a:solidFill>
              </a:rPr>
              <a:t>縮図</a:t>
            </a:r>
            <a:r>
              <a:rPr kumimoji="1" lang="ja-JP" altLang="en-US" sz="4800" b="1" dirty="0"/>
              <a:t>といいます</a:t>
            </a:r>
            <a:endParaRPr kumimoji="1" lang="ja-JP" altLang="en-US" sz="8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4B6D5E4-FE16-4695-B6AD-26B670620A97}"/>
              </a:ext>
            </a:extLst>
          </p:cNvPr>
          <p:cNvSpPr txBox="1"/>
          <p:nvPr/>
        </p:nvSpPr>
        <p:spPr>
          <a:xfrm>
            <a:off x="5683347" y="930049"/>
            <a:ext cx="28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F0"/>
                </a:solidFill>
              </a:rPr>
              <a:t>しゅくず</a:t>
            </a:r>
          </a:p>
        </p:txBody>
      </p:sp>
    </p:spTree>
    <p:extLst>
      <p:ext uri="{BB962C8B-B14F-4D97-AF65-F5344CB8AC3E}">
        <p14:creationId xmlns:p14="http://schemas.microsoft.com/office/powerpoint/2010/main" val="22224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/>
      <p:bldP spid="19" grpId="0" animBg="1"/>
      <p:bldP spid="26" grpId="0" animBg="1"/>
      <p:bldP spid="27" grpId="0" animBg="1"/>
      <p:bldP spid="28" grpId="0"/>
      <p:bldP spid="32" grpId="0" animBg="1"/>
      <p:bldP spid="33" grpId="0" animBg="1"/>
      <p:bldP spid="34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3" grpId="0"/>
      <p:bldP spid="58" grpId="0"/>
      <p:bldP spid="37" grpId="0"/>
      <p:bldP spid="31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FC608B52-6BE6-46FD-8E97-D8461967C54A}"/>
              </a:ext>
            </a:extLst>
          </p:cNvPr>
          <p:cNvSpPr/>
          <p:nvPr/>
        </p:nvSpPr>
        <p:spPr>
          <a:xfrm>
            <a:off x="4434534" y="2668508"/>
            <a:ext cx="2160000" cy="216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477C73B2-F959-4C22-A61A-B535ADED2D7C}"/>
              </a:ext>
            </a:extLst>
          </p:cNvPr>
          <p:cNvSpPr/>
          <p:nvPr/>
        </p:nvSpPr>
        <p:spPr>
          <a:xfrm>
            <a:off x="7560085" y="1988482"/>
            <a:ext cx="4320000" cy="4320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533679-C150-4317-85C8-526433B0D6B5}"/>
              </a:ext>
            </a:extLst>
          </p:cNvPr>
          <p:cNvSpPr txBox="1"/>
          <p:nvPr/>
        </p:nvSpPr>
        <p:spPr>
          <a:xfrm>
            <a:off x="6317095" y="2176719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77B958-181E-457E-9800-36BE3DC96813}"/>
              </a:ext>
            </a:extLst>
          </p:cNvPr>
          <p:cNvSpPr txBox="1"/>
          <p:nvPr/>
        </p:nvSpPr>
        <p:spPr>
          <a:xfrm>
            <a:off x="2864874" y="244971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B0F0"/>
                </a:solidFill>
              </a:rPr>
              <a:t>縮小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6566562" y="3796016"/>
            <a:ext cx="2192227" cy="15489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2841024" y="3796016"/>
            <a:ext cx="1877715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4484885" y="498819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元の図形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242786-00A1-4A85-9810-40E7073B3E23}"/>
              </a:ext>
            </a:extLst>
          </p:cNvPr>
          <p:cNvSpPr txBox="1"/>
          <p:nvPr/>
        </p:nvSpPr>
        <p:spPr>
          <a:xfrm>
            <a:off x="8346286" y="381784"/>
            <a:ext cx="3746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A54A67-6594-447C-B215-C9AE97AE1550}"/>
              </a:ext>
            </a:extLst>
          </p:cNvPr>
          <p:cNvSpPr txBox="1"/>
          <p:nvPr/>
        </p:nvSpPr>
        <p:spPr>
          <a:xfrm>
            <a:off x="385515" y="182833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261516A1-F14A-48B0-B72D-C487C4CBA061}"/>
              </a:ext>
            </a:extLst>
          </p:cNvPr>
          <p:cNvSpPr/>
          <p:nvPr/>
        </p:nvSpPr>
        <p:spPr>
          <a:xfrm>
            <a:off x="1373664" y="3177033"/>
            <a:ext cx="1080000" cy="108000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922B0E-1BC4-4CEC-868F-A3F752BF5029}"/>
              </a:ext>
            </a:extLst>
          </p:cNvPr>
          <p:cNvSpPr txBox="1"/>
          <p:nvPr/>
        </p:nvSpPr>
        <p:spPr>
          <a:xfrm>
            <a:off x="8125257" y="5150705"/>
            <a:ext cx="347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295D00-6C6D-4C93-B244-2AC2B9CED36D}"/>
              </a:ext>
            </a:extLst>
          </p:cNvPr>
          <p:cNvSpPr txBox="1"/>
          <p:nvPr/>
        </p:nvSpPr>
        <p:spPr>
          <a:xfrm>
            <a:off x="1300137" y="4603477"/>
            <a:ext cx="203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</a:rPr>
              <a:t>の縮図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E3C98CA-5A88-4152-8C6F-3EACE5F4D3F3}"/>
              </a:ext>
            </a:extLst>
          </p:cNvPr>
          <p:cNvGrpSpPr/>
          <p:nvPr/>
        </p:nvGrpSpPr>
        <p:grpSpPr>
          <a:xfrm>
            <a:off x="468957" y="3908599"/>
            <a:ext cx="1092725" cy="1995928"/>
            <a:chOff x="69150" y="456591"/>
            <a:chExt cx="1348542" cy="246319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204765-9B52-4356-94FD-86F5DE8622DD}"/>
                </a:ext>
              </a:extLst>
            </p:cNvPr>
            <p:cNvSpPr txBox="1"/>
            <p:nvPr/>
          </p:nvSpPr>
          <p:spPr>
            <a:xfrm>
              <a:off x="69150" y="1552397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C28A319-75DE-4D19-A1ED-DF8D1D9B5C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A7245D6-E803-482B-8141-E5145D0CDE21}"/>
                </a:ext>
              </a:extLst>
            </p:cNvPr>
            <p:cNvSpPr txBox="1"/>
            <p:nvPr/>
          </p:nvSpPr>
          <p:spPr>
            <a:xfrm>
              <a:off x="145262" y="456591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7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50AE7B9-9A92-4A8F-BB4E-FF395496F0EA}"/>
              </a:ext>
            </a:extLst>
          </p:cNvPr>
          <p:cNvCxnSpPr>
            <a:cxnSpLocks/>
          </p:cNvCxnSpPr>
          <p:nvPr/>
        </p:nvCxnSpPr>
        <p:spPr>
          <a:xfrm>
            <a:off x="5952147" y="3766573"/>
            <a:ext cx="1938941" cy="0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787D85-940F-4571-BCD5-3D045AFAB1A0}"/>
              </a:ext>
            </a:extLst>
          </p:cNvPr>
          <p:cNvCxnSpPr>
            <a:cxnSpLocks/>
          </p:cNvCxnSpPr>
          <p:nvPr/>
        </p:nvCxnSpPr>
        <p:spPr>
          <a:xfrm flipH="1">
            <a:off x="2049060" y="3752206"/>
            <a:ext cx="1813501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F907EA-D877-4EF1-B319-9F9867F691E8}"/>
              </a:ext>
            </a:extLst>
          </p:cNvPr>
          <p:cNvSpPr txBox="1"/>
          <p:nvPr/>
        </p:nvSpPr>
        <p:spPr>
          <a:xfrm>
            <a:off x="3970095" y="44733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元の図形</a:t>
            </a:r>
          </a:p>
        </p:txBody>
      </p:sp>
      <p:sp>
        <p:nvSpPr>
          <p:cNvPr id="10" name="台形 9">
            <a:extLst>
              <a:ext uri="{FF2B5EF4-FFF2-40B4-BE49-F238E27FC236}">
                <a16:creationId xmlns:a16="http://schemas.microsoft.com/office/drawing/2014/main" id="{FEE29876-BCB7-45A7-A9B3-EDDE77F11140}"/>
              </a:ext>
            </a:extLst>
          </p:cNvPr>
          <p:cNvSpPr/>
          <p:nvPr/>
        </p:nvSpPr>
        <p:spPr>
          <a:xfrm>
            <a:off x="521482" y="3253656"/>
            <a:ext cx="1203276" cy="802184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833E4748-AF4D-4E74-BB49-0902D17B7C61}"/>
              </a:ext>
            </a:extLst>
          </p:cNvPr>
          <p:cNvSpPr/>
          <p:nvPr/>
        </p:nvSpPr>
        <p:spPr>
          <a:xfrm>
            <a:off x="7779198" y="2875302"/>
            <a:ext cx="3891186" cy="2594124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>
            <a:extLst>
              <a:ext uri="{FF2B5EF4-FFF2-40B4-BE49-F238E27FC236}">
                <a16:creationId xmlns:a16="http://schemas.microsoft.com/office/drawing/2014/main" id="{5AF20A24-2BCA-4205-BE93-64A59C8E2D76}"/>
              </a:ext>
            </a:extLst>
          </p:cNvPr>
          <p:cNvSpPr/>
          <p:nvPr/>
        </p:nvSpPr>
        <p:spPr>
          <a:xfrm>
            <a:off x="3970095" y="3122519"/>
            <a:ext cx="1889060" cy="1259373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87ECDA-B641-484D-B42C-EA687D158941}"/>
              </a:ext>
            </a:extLst>
          </p:cNvPr>
          <p:cNvSpPr txBox="1"/>
          <p:nvPr/>
        </p:nvSpPr>
        <p:spPr>
          <a:xfrm>
            <a:off x="5614986" y="1966628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93B317-4686-489F-8E3B-4A8243A493EC}"/>
              </a:ext>
            </a:extLst>
          </p:cNvPr>
          <p:cNvSpPr txBox="1"/>
          <p:nvPr/>
        </p:nvSpPr>
        <p:spPr>
          <a:xfrm>
            <a:off x="2292901" y="233032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070C0"/>
                </a:solidFill>
              </a:rPr>
              <a:t>縮小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4E9BEE-554E-4FDF-846B-46486C7CDDA5}"/>
              </a:ext>
            </a:extLst>
          </p:cNvPr>
          <p:cNvSpPr txBox="1"/>
          <p:nvPr/>
        </p:nvSpPr>
        <p:spPr>
          <a:xfrm>
            <a:off x="8166203" y="1406962"/>
            <a:ext cx="3746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拡大図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815F20-FA5A-4F9B-A08A-471AAA3CD4BA}"/>
              </a:ext>
            </a:extLst>
          </p:cNvPr>
          <p:cNvSpPr txBox="1"/>
          <p:nvPr/>
        </p:nvSpPr>
        <p:spPr>
          <a:xfrm>
            <a:off x="181882" y="165639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00B0F0"/>
                </a:solidFill>
              </a:rPr>
              <a:t>縮図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25A0DF-0438-4070-85D2-7C537E35C11A}"/>
              </a:ext>
            </a:extLst>
          </p:cNvPr>
          <p:cNvSpPr txBox="1"/>
          <p:nvPr/>
        </p:nvSpPr>
        <p:spPr>
          <a:xfrm>
            <a:off x="8092789" y="4529795"/>
            <a:ext cx="3476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倍の拡大図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42B855-1D7D-4B24-A5A7-48FA014FAA4A}"/>
              </a:ext>
            </a:extLst>
          </p:cNvPr>
          <p:cNvSpPr txBox="1"/>
          <p:nvPr/>
        </p:nvSpPr>
        <p:spPr>
          <a:xfrm>
            <a:off x="1300137" y="4603477"/>
            <a:ext cx="203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</a:rPr>
              <a:t>の縮図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8666DAF-8B43-4CB4-807A-B6F3AC791B5D}"/>
              </a:ext>
            </a:extLst>
          </p:cNvPr>
          <p:cNvGrpSpPr/>
          <p:nvPr/>
        </p:nvGrpSpPr>
        <p:grpSpPr>
          <a:xfrm>
            <a:off x="468957" y="3976729"/>
            <a:ext cx="1035033" cy="1927798"/>
            <a:chOff x="69150" y="540671"/>
            <a:chExt cx="1277343" cy="2379116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B95E1FF-DCCB-4527-B72F-96073645FAD0}"/>
                </a:ext>
              </a:extLst>
            </p:cNvPr>
            <p:cNvSpPr txBox="1"/>
            <p:nvPr/>
          </p:nvSpPr>
          <p:spPr>
            <a:xfrm>
              <a:off x="69150" y="1552397"/>
              <a:ext cx="1272430" cy="1367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２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05655CC-364A-4F36-8BAC-C17F3A4746E5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971C74C-B56D-4B82-8E5C-FC9FB5A3B426}"/>
                </a:ext>
              </a:extLst>
            </p:cNvPr>
            <p:cNvSpPr txBox="1"/>
            <p:nvPr/>
          </p:nvSpPr>
          <p:spPr>
            <a:xfrm>
              <a:off x="74063" y="540671"/>
              <a:ext cx="1272430" cy="1367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4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1" grpId="0"/>
      <p:bldP spid="2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形 10">
            <a:extLst>
              <a:ext uri="{FF2B5EF4-FFF2-40B4-BE49-F238E27FC236}">
                <a16:creationId xmlns:a16="http://schemas.microsoft.com/office/drawing/2014/main" id="{23874618-19E6-43B8-9AE4-934665B6DC2A}"/>
              </a:ext>
            </a:extLst>
          </p:cNvPr>
          <p:cNvSpPr/>
          <p:nvPr/>
        </p:nvSpPr>
        <p:spPr>
          <a:xfrm>
            <a:off x="6633582" y="1463627"/>
            <a:ext cx="4320000" cy="4320000"/>
          </a:xfrm>
          <a:prstGeom prst="pentagon">
            <a:avLst/>
          </a:pr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五角形 9">
            <a:extLst>
              <a:ext uri="{FF2B5EF4-FFF2-40B4-BE49-F238E27FC236}">
                <a16:creationId xmlns:a16="http://schemas.microsoft.com/office/drawing/2014/main" id="{B54A694C-80E3-4A68-9B61-02FB1F7C3317}"/>
              </a:ext>
            </a:extLst>
          </p:cNvPr>
          <p:cNvSpPr/>
          <p:nvPr/>
        </p:nvSpPr>
        <p:spPr>
          <a:xfrm>
            <a:off x="1497909" y="3023647"/>
            <a:ext cx="2160000" cy="2160000"/>
          </a:xfrm>
          <a:prstGeom prst="pentagon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4453289" y="3854644"/>
            <a:ext cx="1642711" cy="19833"/>
          </a:xfrm>
          <a:prstGeom prst="straightConnector1">
            <a:avLst/>
          </a:prstGeom>
          <a:ln w="336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946693" y="536812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/>
              <a:t>もと</a:t>
            </a:r>
            <a:r>
              <a:rPr kumimoji="1" lang="ja-JP" altLang="en-US" sz="48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6974025" y="3023647"/>
            <a:ext cx="348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倍の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拡大図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255C104-B826-4A61-B415-9AAEE0F9966B}"/>
              </a:ext>
            </a:extLst>
          </p:cNvPr>
          <p:cNvSpPr txBox="1"/>
          <p:nvPr/>
        </p:nvSpPr>
        <p:spPr>
          <a:xfrm rot="19369321">
            <a:off x="1324206" y="2940227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3cm</a:t>
            </a:r>
            <a:endParaRPr kumimoji="1" lang="ja-JP" altLang="en-US" sz="36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0B57214-E393-4153-AC4A-773E919957E6}"/>
              </a:ext>
            </a:extLst>
          </p:cNvPr>
          <p:cNvSpPr txBox="1"/>
          <p:nvPr/>
        </p:nvSpPr>
        <p:spPr>
          <a:xfrm>
            <a:off x="309694" y="2098330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3cm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C02345-DF2F-4771-9562-F779373CC68A}"/>
              </a:ext>
            </a:extLst>
          </p:cNvPr>
          <p:cNvSpPr txBox="1"/>
          <p:nvPr/>
        </p:nvSpPr>
        <p:spPr>
          <a:xfrm rot="19369321">
            <a:off x="6719370" y="1774105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6</a:t>
            </a:r>
            <a:r>
              <a:rPr kumimoji="1" lang="en-US" altLang="ja-JP" sz="3600" dirty="0"/>
              <a:t>cm</a:t>
            </a:r>
            <a:endParaRPr kumimoji="1" lang="ja-JP" altLang="en-US" sz="3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ED505A-B287-47B7-B814-44FCA9E42A6C}"/>
              </a:ext>
            </a:extLst>
          </p:cNvPr>
          <p:cNvSpPr txBox="1"/>
          <p:nvPr/>
        </p:nvSpPr>
        <p:spPr>
          <a:xfrm>
            <a:off x="6727386" y="696220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6cm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62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8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形 10">
            <a:extLst>
              <a:ext uri="{FF2B5EF4-FFF2-40B4-BE49-F238E27FC236}">
                <a16:creationId xmlns:a16="http://schemas.microsoft.com/office/drawing/2014/main" id="{23874618-19E6-43B8-9AE4-934665B6DC2A}"/>
              </a:ext>
            </a:extLst>
          </p:cNvPr>
          <p:cNvSpPr/>
          <p:nvPr/>
        </p:nvSpPr>
        <p:spPr>
          <a:xfrm>
            <a:off x="565177" y="1673855"/>
            <a:ext cx="4320000" cy="4320000"/>
          </a:xfrm>
          <a:prstGeom prst="pentagon">
            <a:avLst/>
          </a:prstGeom>
          <a:noFill/>
          <a:ln w="254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五角形 9">
            <a:extLst>
              <a:ext uri="{FF2B5EF4-FFF2-40B4-BE49-F238E27FC236}">
                <a16:creationId xmlns:a16="http://schemas.microsoft.com/office/drawing/2014/main" id="{B54A694C-80E3-4A68-9B61-02FB1F7C3317}"/>
              </a:ext>
            </a:extLst>
          </p:cNvPr>
          <p:cNvSpPr/>
          <p:nvPr/>
        </p:nvSpPr>
        <p:spPr>
          <a:xfrm>
            <a:off x="8643154" y="2734066"/>
            <a:ext cx="2160000" cy="2160000"/>
          </a:xfrm>
          <a:prstGeom prst="pentagon">
            <a:avLst/>
          </a:prstGeom>
          <a:noFill/>
          <a:ln w="1270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5512259" y="3649792"/>
            <a:ext cx="2504807" cy="19832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928005" y="355194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/>
              <a:t>もと</a:t>
            </a:r>
            <a:r>
              <a:rPr kumimoji="1" lang="ja-JP" altLang="en-US" sz="48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9066564" y="3620836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縮図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255C104-B826-4A61-B415-9AAEE0F9966B}"/>
              </a:ext>
            </a:extLst>
          </p:cNvPr>
          <p:cNvSpPr txBox="1"/>
          <p:nvPr/>
        </p:nvSpPr>
        <p:spPr>
          <a:xfrm rot="19369321">
            <a:off x="8469451" y="2650646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3cm</a:t>
            </a:r>
            <a:endParaRPr kumimoji="1" lang="ja-JP" altLang="en-US" sz="36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0B57214-E393-4153-AC4A-773E919957E6}"/>
              </a:ext>
            </a:extLst>
          </p:cNvPr>
          <p:cNvSpPr txBox="1"/>
          <p:nvPr/>
        </p:nvSpPr>
        <p:spPr>
          <a:xfrm>
            <a:off x="7454939" y="2067584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3cm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3C02345-DF2F-4771-9562-F779373CC68A}"/>
              </a:ext>
            </a:extLst>
          </p:cNvPr>
          <p:cNvSpPr txBox="1"/>
          <p:nvPr/>
        </p:nvSpPr>
        <p:spPr>
          <a:xfrm rot="19369321">
            <a:off x="650965" y="1984333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6</a:t>
            </a:r>
            <a:r>
              <a:rPr kumimoji="1" lang="en-US" altLang="ja-JP" sz="3600" dirty="0"/>
              <a:t>cm</a:t>
            </a:r>
            <a:endParaRPr kumimoji="1" lang="ja-JP" altLang="en-US" sz="3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7ED505A-B287-47B7-B814-44FCA9E42A6C}"/>
              </a:ext>
            </a:extLst>
          </p:cNvPr>
          <p:cNvSpPr txBox="1"/>
          <p:nvPr/>
        </p:nvSpPr>
        <p:spPr>
          <a:xfrm>
            <a:off x="658981" y="906448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一辺</a:t>
            </a:r>
            <a:r>
              <a:rPr lang="en-US" altLang="ja-JP" sz="3600" b="1" dirty="0"/>
              <a:t>6cm</a:t>
            </a:r>
            <a:r>
              <a:rPr lang="ja-JP" altLang="en-US" sz="3600" b="1" dirty="0"/>
              <a:t>の正五角形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6035AE6-4643-4F6A-A399-FC2DD0F1B2BC}"/>
              </a:ext>
            </a:extLst>
          </p:cNvPr>
          <p:cNvSpPr txBox="1"/>
          <p:nvPr/>
        </p:nvSpPr>
        <p:spPr>
          <a:xfrm>
            <a:off x="8001563" y="414442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の縮図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CC6B1CF-3006-4817-9AED-DCD9B2F2AF9B}"/>
              </a:ext>
            </a:extLst>
          </p:cNvPr>
          <p:cNvGrpSpPr/>
          <p:nvPr/>
        </p:nvGrpSpPr>
        <p:grpSpPr>
          <a:xfrm>
            <a:off x="7080914" y="145345"/>
            <a:ext cx="1031052" cy="2047175"/>
            <a:chOff x="226659" y="683985"/>
            <a:chExt cx="1031052" cy="204717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F74B8D6-38BC-4367-BDB0-D33752A15212}"/>
                </a:ext>
              </a:extLst>
            </p:cNvPr>
            <p:cNvSpPr txBox="1"/>
            <p:nvPr/>
          </p:nvSpPr>
          <p:spPr>
            <a:xfrm>
              <a:off x="226660" y="1623164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FF0000"/>
                  </a:solidFill>
                </a:rPr>
                <a:t>２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8D04A90-D1BC-4DD0-9EE4-3660A5BEC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E963290-77D9-4BC2-B25E-D3CAA996B5A7}"/>
                </a:ext>
              </a:extLst>
            </p:cNvPr>
            <p:cNvSpPr txBox="1"/>
            <p:nvPr/>
          </p:nvSpPr>
          <p:spPr>
            <a:xfrm>
              <a:off x="226659" y="683985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FF000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1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8" grpId="0"/>
      <p:bldP spid="6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5182-7C8E-9827-8810-585C19E1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矢印: 右 19">
            <a:extLst>
              <a:ext uri="{FF2B5EF4-FFF2-40B4-BE49-F238E27FC236}">
                <a16:creationId xmlns:a16="http://schemas.microsoft.com/office/drawing/2014/main" id="{5563460C-5D22-8D72-5391-177A20973A67}"/>
              </a:ext>
            </a:extLst>
          </p:cNvPr>
          <p:cNvSpPr/>
          <p:nvPr/>
        </p:nvSpPr>
        <p:spPr>
          <a:xfrm rot="1334040">
            <a:off x="1196649" y="2249313"/>
            <a:ext cx="696386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4DA433-78B2-9815-0227-B3F71721C027}"/>
              </a:ext>
            </a:extLst>
          </p:cNvPr>
          <p:cNvSpPr txBox="1"/>
          <p:nvPr/>
        </p:nvSpPr>
        <p:spPr>
          <a:xfrm>
            <a:off x="73721" y="34962"/>
            <a:ext cx="3790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遠くにいればネコ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05AEB9-7D80-7BD4-F30D-598B46F45C08}"/>
              </a:ext>
            </a:extLst>
          </p:cNvPr>
          <p:cNvSpPr txBox="1"/>
          <p:nvPr/>
        </p:nvSpPr>
        <p:spPr>
          <a:xfrm>
            <a:off x="4325297" y="2833567"/>
            <a:ext cx="476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近づけばトラ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D8D891-6A77-A1E7-9E70-DCAD0627459D}"/>
              </a:ext>
            </a:extLst>
          </p:cNvPr>
          <p:cNvSpPr txBox="1"/>
          <p:nvPr/>
        </p:nvSpPr>
        <p:spPr>
          <a:xfrm>
            <a:off x="469406" y="3812291"/>
            <a:ext cx="757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そんなことはないよね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C6017-F017-93E5-A549-94B7CACA30FA}"/>
              </a:ext>
            </a:extLst>
          </p:cNvPr>
          <p:cNvSpPr txBox="1"/>
          <p:nvPr/>
        </p:nvSpPr>
        <p:spPr>
          <a:xfrm>
            <a:off x="399605" y="5016313"/>
            <a:ext cx="8093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近づいても同じネコ</a:t>
            </a:r>
            <a:endParaRPr lang="ja-JP" altLang="en-US" sz="66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435CCA-84C7-36C3-2E72-45FFAD54B916}"/>
              </a:ext>
            </a:extLst>
          </p:cNvPr>
          <p:cNvSpPr txBox="1"/>
          <p:nvPr/>
        </p:nvSpPr>
        <p:spPr>
          <a:xfrm>
            <a:off x="3438859" y="206085"/>
            <a:ext cx="8093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大きさは変わるけど</a:t>
            </a:r>
            <a:endParaRPr lang="ja-JP" altLang="en-US" sz="66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EAFB97-88E9-9B2C-4D62-9403AD36C449}"/>
              </a:ext>
            </a:extLst>
          </p:cNvPr>
          <p:cNvSpPr txBox="1"/>
          <p:nvPr/>
        </p:nvSpPr>
        <p:spPr>
          <a:xfrm>
            <a:off x="2301551" y="1147369"/>
            <a:ext cx="98904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変わらないところはどこ</a:t>
            </a:r>
            <a:endParaRPr lang="ja-JP" altLang="en-US" sz="66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 descr="頭に花の絵&#10;&#10;中程度の精度で自動的に生成された説明">
            <a:extLst>
              <a:ext uri="{FF2B5EF4-FFF2-40B4-BE49-F238E27FC236}">
                <a16:creationId xmlns:a16="http://schemas.microsoft.com/office/drawing/2014/main" id="{C616718A-2EB4-D23D-02CD-4A1D6B461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6" y="432208"/>
            <a:ext cx="958457" cy="923330"/>
          </a:xfrm>
          <a:prstGeom prst="rect">
            <a:avLst/>
          </a:prstGeom>
        </p:spPr>
      </p:pic>
      <p:pic>
        <p:nvPicPr>
          <p:cNvPr id="19" name="図 18" descr="頭に花の絵&#10;&#10;中程度の精度で自動的に生成された説明">
            <a:extLst>
              <a:ext uri="{FF2B5EF4-FFF2-40B4-BE49-F238E27FC236}">
                <a16:creationId xmlns:a16="http://schemas.microsoft.com/office/drawing/2014/main" id="{74ED3CCF-E9DA-E540-C06B-A6716CA07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4" y="2378682"/>
            <a:ext cx="4435804" cy="42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  <p:bldP spid="15" grpId="0"/>
      <p:bldP spid="17" grpId="0"/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>
            <a:off x="3139200" y="3841752"/>
            <a:ext cx="1476000" cy="0"/>
          </a:xfrm>
          <a:prstGeom prst="straightConnector1">
            <a:avLst/>
          </a:prstGeom>
          <a:ln w="276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553073" y="488345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6451778" y="115295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</a:rPr>
              <a:t>の拡大図</a:t>
            </a:r>
          </a:p>
        </p:txBody>
      </p:sp>
      <p:sp>
        <p:nvSpPr>
          <p:cNvPr id="2" name="フローチャート: 手操作入力 1">
            <a:extLst>
              <a:ext uri="{FF2B5EF4-FFF2-40B4-BE49-F238E27FC236}">
                <a16:creationId xmlns:a16="http://schemas.microsoft.com/office/drawing/2014/main" id="{A24E890B-5F35-4EF0-95F0-48DBFFEC3098}"/>
              </a:ext>
            </a:extLst>
          </p:cNvPr>
          <p:cNvSpPr/>
          <p:nvPr/>
        </p:nvSpPr>
        <p:spPr>
          <a:xfrm>
            <a:off x="5055200" y="1405602"/>
            <a:ext cx="6480000" cy="43200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手操作入力 7">
            <a:extLst>
              <a:ext uri="{FF2B5EF4-FFF2-40B4-BE49-F238E27FC236}">
                <a16:creationId xmlns:a16="http://schemas.microsoft.com/office/drawing/2014/main" id="{D337C067-5F89-43FF-8FB5-9C0E2C5F78DC}"/>
              </a:ext>
            </a:extLst>
          </p:cNvPr>
          <p:cNvSpPr/>
          <p:nvPr/>
        </p:nvSpPr>
        <p:spPr>
          <a:xfrm>
            <a:off x="719568" y="3139969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2FECBA5-D5C3-4EC7-975D-B980CFFE652C}"/>
              </a:ext>
            </a:extLst>
          </p:cNvPr>
          <p:cNvCxnSpPr>
            <a:cxnSpLocks/>
          </p:cNvCxnSpPr>
          <p:nvPr/>
        </p:nvCxnSpPr>
        <p:spPr>
          <a:xfrm flipV="1">
            <a:off x="5057775" y="1450786"/>
            <a:ext cx="6474849" cy="43219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B972B52-5A11-4C8D-A44C-5EA34CF81682}"/>
              </a:ext>
            </a:extLst>
          </p:cNvPr>
          <p:cNvCxnSpPr>
            <a:cxnSpLocks/>
          </p:cNvCxnSpPr>
          <p:nvPr/>
        </p:nvCxnSpPr>
        <p:spPr>
          <a:xfrm flipV="1">
            <a:off x="5055200" y="5725603"/>
            <a:ext cx="6477424" cy="1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1134E9-0B74-4CF0-BED3-9763D6BE835E}"/>
              </a:ext>
            </a:extLst>
          </p:cNvPr>
          <p:cNvCxnSpPr>
            <a:cxnSpLocks/>
          </p:cNvCxnSpPr>
          <p:nvPr/>
        </p:nvCxnSpPr>
        <p:spPr>
          <a:xfrm flipV="1">
            <a:off x="5076654" y="2249045"/>
            <a:ext cx="0" cy="34313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2513FBDD-65A3-4011-A82F-B8461C60756C}"/>
              </a:ext>
            </a:extLst>
          </p:cNvPr>
          <p:cNvSpPr/>
          <p:nvPr/>
        </p:nvSpPr>
        <p:spPr>
          <a:xfrm rot="19750903">
            <a:off x="7018047" y="3160795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CF466F87-EE7B-4AA7-9D02-9B952225E4F4}"/>
              </a:ext>
            </a:extLst>
          </p:cNvPr>
          <p:cNvSpPr/>
          <p:nvPr/>
        </p:nvSpPr>
        <p:spPr>
          <a:xfrm rot="19750903">
            <a:off x="9191279" y="1730888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2EB9333-7D8A-4C6F-B056-9E2C8E2EB9DF}"/>
              </a:ext>
            </a:extLst>
          </p:cNvPr>
          <p:cNvSpPr/>
          <p:nvPr/>
        </p:nvSpPr>
        <p:spPr>
          <a:xfrm rot="19652626">
            <a:off x="4992177" y="4565453"/>
            <a:ext cx="2563596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4549E6AD-4AB6-4CEA-B86C-9173433BA1F3}"/>
              </a:ext>
            </a:extLst>
          </p:cNvPr>
          <p:cNvSpPr/>
          <p:nvPr/>
        </p:nvSpPr>
        <p:spPr>
          <a:xfrm rot="16200000">
            <a:off x="4602677" y="4648643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6B3CE0B-7A1A-412E-BAC7-D869023D4ED2}"/>
              </a:ext>
            </a:extLst>
          </p:cNvPr>
          <p:cNvSpPr/>
          <p:nvPr/>
        </p:nvSpPr>
        <p:spPr>
          <a:xfrm rot="16200000">
            <a:off x="4600234" y="3512732"/>
            <a:ext cx="1104357" cy="1012548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173A71BE-18F4-4C09-A418-3CA41DBBD16A}"/>
              </a:ext>
            </a:extLst>
          </p:cNvPr>
          <p:cNvSpPr/>
          <p:nvPr/>
        </p:nvSpPr>
        <p:spPr>
          <a:xfrm rot="16406083">
            <a:off x="4622129" y="2376317"/>
            <a:ext cx="1142241" cy="101254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67AC74-51BD-4AC6-8EBE-2240987D953A}"/>
              </a:ext>
            </a:extLst>
          </p:cNvPr>
          <p:cNvSpPr/>
          <p:nvPr/>
        </p:nvSpPr>
        <p:spPr>
          <a:xfrm rot="10800000">
            <a:off x="5098791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CE9EDD63-A999-4091-8099-8D4F816AF7D6}"/>
              </a:ext>
            </a:extLst>
          </p:cNvPr>
          <p:cNvSpPr/>
          <p:nvPr/>
        </p:nvSpPr>
        <p:spPr>
          <a:xfrm rot="10800000">
            <a:off x="7234728" y="512687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4504EECF-9CC6-4044-939D-13013FAD9434}"/>
              </a:ext>
            </a:extLst>
          </p:cNvPr>
          <p:cNvSpPr/>
          <p:nvPr/>
        </p:nvSpPr>
        <p:spPr>
          <a:xfrm rot="10800000">
            <a:off x="9381412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41085B-A335-487B-8810-AF583E7A9DEB}"/>
              </a:ext>
            </a:extLst>
          </p:cNvPr>
          <p:cNvCxnSpPr>
            <a:cxnSpLocks/>
          </p:cNvCxnSpPr>
          <p:nvPr/>
        </p:nvCxnSpPr>
        <p:spPr>
          <a:xfrm flipV="1">
            <a:off x="731925" y="3115255"/>
            <a:ext cx="2160000" cy="14400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弧 23">
            <a:extLst>
              <a:ext uri="{FF2B5EF4-FFF2-40B4-BE49-F238E27FC236}">
                <a16:creationId xmlns:a16="http://schemas.microsoft.com/office/drawing/2014/main" id="{00457928-A921-4621-A44F-695CAFC9A2A1}"/>
              </a:ext>
            </a:extLst>
          </p:cNvPr>
          <p:cNvSpPr/>
          <p:nvPr/>
        </p:nvSpPr>
        <p:spPr>
          <a:xfrm rot="19652626">
            <a:off x="610452" y="3482627"/>
            <a:ext cx="2593493" cy="99646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B7AB30BF-4ED0-4984-9094-63CE5F166CA5}"/>
              </a:ext>
            </a:extLst>
          </p:cNvPr>
          <p:cNvSpPr/>
          <p:nvPr/>
        </p:nvSpPr>
        <p:spPr>
          <a:xfrm rot="16200000">
            <a:off x="221625" y="3476466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4398F577-CBF1-432D-8D18-DF754C9EA7B8}"/>
              </a:ext>
            </a:extLst>
          </p:cNvPr>
          <p:cNvSpPr/>
          <p:nvPr/>
        </p:nvSpPr>
        <p:spPr>
          <a:xfrm rot="10800000">
            <a:off x="717739" y="392978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17FC917-0ADC-4937-B779-23931E876642}"/>
              </a:ext>
            </a:extLst>
          </p:cNvPr>
          <p:cNvSpPr txBox="1"/>
          <p:nvPr/>
        </p:nvSpPr>
        <p:spPr>
          <a:xfrm>
            <a:off x="4530081" y="89748"/>
            <a:ext cx="19607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8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88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EB9ABC0-9D14-414B-9862-0F61F1329A5A}"/>
              </a:ext>
            </a:extLst>
          </p:cNvPr>
          <p:cNvSpPr/>
          <p:nvPr/>
        </p:nvSpPr>
        <p:spPr>
          <a:xfrm>
            <a:off x="4530081" y="115295"/>
            <a:ext cx="1921697" cy="1305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8" grpId="0" animBg="1"/>
      <p:bldP spid="21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4" grpId="0" animBg="1"/>
      <p:bldP spid="25" grpId="0" animBg="1"/>
      <p:bldP spid="26" grpId="0" animBg="1"/>
      <p:bldP spid="2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60AABB-8E79-4F19-AC2F-B57ABF8DAE53}"/>
              </a:ext>
            </a:extLst>
          </p:cNvPr>
          <p:cNvCxnSpPr>
            <a:cxnSpLocks/>
          </p:cNvCxnSpPr>
          <p:nvPr/>
        </p:nvCxnSpPr>
        <p:spPr>
          <a:xfrm flipH="1">
            <a:off x="2925048" y="3886557"/>
            <a:ext cx="1577305" cy="0"/>
          </a:xfrm>
          <a:prstGeom prst="straightConnector1">
            <a:avLst/>
          </a:prstGeom>
          <a:ln w="3365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AA243E-9FE4-4068-8051-8E63B68F0944}"/>
              </a:ext>
            </a:extLst>
          </p:cNvPr>
          <p:cNvSpPr txBox="1"/>
          <p:nvPr/>
        </p:nvSpPr>
        <p:spPr>
          <a:xfrm>
            <a:off x="6971929" y="620869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もと</a:t>
            </a:r>
            <a:r>
              <a:rPr kumimoji="1" lang="ja-JP" altLang="en-US" sz="3600" b="1" dirty="0"/>
              <a:t>の図形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CC22D-489D-44AF-9214-62D0D2247BCC}"/>
              </a:ext>
            </a:extLst>
          </p:cNvPr>
          <p:cNvSpPr txBox="1"/>
          <p:nvPr/>
        </p:nvSpPr>
        <p:spPr>
          <a:xfrm>
            <a:off x="966817" y="1237662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 b="1" dirty="0">
                <a:solidFill>
                  <a:srgbClr val="00B0F0"/>
                </a:solidFill>
              </a:rPr>
              <a:t>の縮図</a:t>
            </a:r>
            <a:endParaRPr kumimoji="1" lang="ja-JP" altLang="en-US" sz="8800" b="1" dirty="0">
              <a:solidFill>
                <a:srgbClr val="00B0F0"/>
              </a:solidFill>
            </a:endParaRPr>
          </a:p>
        </p:txBody>
      </p:sp>
      <p:sp>
        <p:nvSpPr>
          <p:cNvPr id="2" name="フローチャート: 手操作入力 1">
            <a:extLst>
              <a:ext uri="{FF2B5EF4-FFF2-40B4-BE49-F238E27FC236}">
                <a16:creationId xmlns:a16="http://schemas.microsoft.com/office/drawing/2014/main" id="{A24E890B-5F35-4EF0-95F0-48DBFFEC3098}"/>
              </a:ext>
            </a:extLst>
          </p:cNvPr>
          <p:cNvSpPr/>
          <p:nvPr/>
        </p:nvSpPr>
        <p:spPr>
          <a:xfrm>
            <a:off x="5055200" y="1405602"/>
            <a:ext cx="6480000" cy="43200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手操作入力 7">
            <a:extLst>
              <a:ext uri="{FF2B5EF4-FFF2-40B4-BE49-F238E27FC236}">
                <a16:creationId xmlns:a16="http://schemas.microsoft.com/office/drawing/2014/main" id="{D337C067-5F89-43FF-8FB5-9C0E2C5F78DC}"/>
              </a:ext>
            </a:extLst>
          </p:cNvPr>
          <p:cNvSpPr/>
          <p:nvPr/>
        </p:nvSpPr>
        <p:spPr>
          <a:xfrm>
            <a:off x="417909" y="3102898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手操作入力 8">
            <a:extLst>
              <a:ext uri="{FF2B5EF4-FFF2-40B4-BE49-F238E27FC236}">
                <a16:creationId xmlns:a16="http://schemas.microsoft.com/office/drawing/2014/main" id="{83187C5D-86BF-4D52-AC9A-E2DFB4BE7B76}"/>
              </a:ext>
            </a:extLst>
          </p:cNvPr>
          <p:cNvSpPr/>
          <p:nvPr/>
        </p:nvSpPr>
        <p:spPr>
          <a:xfrm>
            <a:off x="5055199" y="4287547"/>
            <a:ext cx="2160000" cy="1440000"/>
          </a:xfrm>
          <a:prstGeom prst="flowChartManualIn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2FECBA5-D5C3-4EC7-975D-B980CFFE652C}"/>
              </a:ext>
            </a:extLst>
          </p:cNvPr>
          <p:cNvCxnSpPr>
            <a:cxnSpLocks/>
          </p:cNvCxnSpPr>
          <p:nvPr/>
        </p:nvCxnSpPr>
        <p:spPr>
          <a:xfrm flipV="1">
            <a:off x="5057775" y="1450786"/>
            <a:ext cx="6474849" cy="43219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B972B52-5A11-4C8D-A44C-5EA34CF81682}"/>
              </a:ext>
            </a:extLst>
          </p:cNvPr>
          <p:cNvCxnSpPr>
            <a:cxnSpLocks/>
          </p:cNvCxnSpPr>
          <p:nvPr/>
        </p:nvCxnSpPr>
        <p:spPr>
          <a:xfrm flipV="1">
            <a:off x="5055200" y="5725603"/>
            <a:ext cx="6477424" cy="1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41134E9-0B74-4CF0-BED3-9763D6BE835E}"/>
              </a:ext>
            </a:extLst>
          </p:cNvPr>
          <p:cNvCxnSpPr>
            <a:cxnSpLocks/>
          </p:cNvCxnSpPr>
          <p:nvPr/>
        </p:nvCxnSpPr>
        <p:spPr>
          <a:xfrm flipV="1">
            <a:off x="5076654" y="2249045"/>
            <a:ext cx="0" cy="34313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2513FBDD-65A3-4011-A82F-B8461C60756C}"/>
              </a:ext>
            </a:extLst>
          </p:cNvPr>
          <p:cNvSpPr/>
          <p:nvPr/>
        </p:nvSpPr>
        <p:spPr>
          <a:xfrm rot="19750903">
            <a:off x="7018047" y="3160795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CF466F87-EE7B-4AA7-9D02-9B952225E4F4}"/>
              </a:ext>
            </a:extLst>
          </p:cNvPr>
          <p:cNvSpPr/>
          <p:nvPr/>
        </p:nvSpPr>
        <p:spPr>
          <a:xfrm rot="19750903">
            <a:off x="9191279" y="1730888"/>
            <a:ext cx="2800331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2EB9333-7D8A-4C6F-B056-9E2C8E2EB9DF}"/>
              </a:ext>
            </a:extLst>
          </p:cNvPr>
          <p:cNvSpPr/>
          <p:nvPr/>
        </p:nvSpPr>
        <p:spPr>
          <a:xfrm rot="19652626">
            <a:off x="4992177" y="4565453"/>
            <a:ext cx="2563596" cy="1162943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4549E6AD-4AB6-4CEA-B86C-9173433BA1F3}"/>
              </a:ext>
            </a:extLst>
          </p:cNvPr>
          <p:cNvSpPr/>
          <p:nvPr/>
        </p:nvSpPr>
        <p:spPr>
          <a:xfrm rot="16200000">
            <a:off x="4602677" y="4648643"/>
            <a:ext cx="1124188" cy="1029730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6B3CE0B-7A1A-412E-BAC7-D869023D4ED2}"/>
              </a:ext>
            </a:extLst>
          </p:cNvPr>
          <p:cNvSpPr/>
          <p:nvPr/>
        </p:nvSpPr>
        <p:spPr>
          <a:xfrm rot="16200000">
            <a:off x="4600234" y="3512732"/>
            <a:ext cx="1104357" cy="1012548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173A71BE-18F4-4C09-A418-3CA41DBBD16A}"/>
              </a:ext>
            </a:extLst>
          </p:cNvPr>
          <p:cNvSpPr/>
          <p:nvPr/>
        </p:nvSpPr>
        <p:spPr>
          <a:xfrm rot="16406083">
            <a:off x="4622129" y="2376317"/>
            <a:ext cx="1142241" cy="1012549"/>
          </a:xfrm>
          <a:prstGeom prst="arc">
            <a:avLst>
              <a:gd name="adj1" fmla="val 11228059"/>
              <a:gd name="adj2" fmla="val 20921943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67AC74-51BD-4AC6-8EBE-2240987D953A}"/>
              </a:ext>
            </a:extLst>
          </p:cNvPr>
          <p:cNvSpPr/>
          <p:nvPr/>
        </p:nvSpPr>
        <p:spPr>
          <a:xfrm rot="10800000">
            <a:off x="5098791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CE9EDD63-A999-4091-8099-8D4F816AF7D6}"/>
              </a:ext>
            </a:extLst>
          </p:cNvPr>
          <p:cNvSpPr/>
          <p:nvPr/>
        </p:nvSpPr>
        <p:spPr>
          <a:xfrm rot="10800000">
            <a:off x="7234728" y="5126870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4504EECF-9CC6-4044-939D-13013FAD9434}"/>
              </a:ext>
            </a:extLst>
          </p:cNvPr>
          <p:cNvSpPr/>
          <p:nvPr/>
        </p:nvSpPr>
        <p:spPr>
          <a:xfrm rot="10800000">
            <a:off x="9381412" y="5101957"/>
            <a:ext cx="2160000" cy="1029181"/>
          </a:xfrm>
          <a:prstGeom prst="arc">
            <a:avLst>
              <a:gd name="adj1" fmla="val 11228059"/>
              <a:gd name="adj2" fmla="val 21295680"/>
            </a:avLst>
          </a:prstGeom>
          <a:ln w="508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4226138-77BA-403B-9156-547305CC5573}"/>
              </a:ext>
            </a:extLst>
          </p:cNvPr>
          <p:cNvGrpSpPr/>
          <p:nvPr/>
        </p:nvGrpSpPr>
        <p:grpSpPr>
          <a:xfrm>
            <a:off x="100201" y="896788"/>
            <a:ext cx="1037514" cy="2032648"/>
            <a:chOff x="226660" y="698512"/>
            <a:chExt cx="1037514" cy="203264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8AC8777-4C58-4093-A016-3A6EEF59E5C0}"/>
                </a:ext>
              </a:extLst>
            </p:cNvPr>
            <p:cNvSpPr txBox="1"/>
            <p:nvPr/>
          </p:nvSpPr>
          <p:spPr>
            <a:xfrm>
              <a:off x="413461" y="1623164"/>
              <a:ext cx="6703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6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311943F-4856-44AF-B8F4-8AD323583A97}"/>
                </a:ext>
              </a:extLst>
            </p:cNvPr>
            <p:cNvCxnSpPr>
              <a:cxnSpLocks/>
            </p:cNvCxnSpPr>
            <p:nvPr/>
          </p:nvCxnSpPr>
          <p:spPr>
            <a:xfrm>
              <a:off x="226660" y="1623164"/>
              <a:ext cx="91440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FEE4F35-A9F7-4F55-BAD9-402052E32E00}"/>
                </a:ext>
              </a:extLst>
            </p:cNvPr>
            <p:cNvSpPr txBox="1"/>
            <p:nvPr/>
          </p:nvSpPr>
          <p:spPr>
            <a:xfrm>
              <a:off x="233123" y="698512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solidFill>
                    <a:srgbClr val="00B0F0"/>
                  </a:solidFill>
                </a:rPr>
                <a:t>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9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2583C16-A5AD-41DA-A06A-4A0A29695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2444"/>
            <a:ext cx="1965960" cy="12446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F16616-27F5-4AD5-8ED1-B1C62D52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53" y="2005901"/>
            <a:ext cx="3886200" cy="24536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4864E8-DAB1-423C-A471-F8FD323C3896}"/>
              </a:ext>
            </a:extLst>
          </p:cNvPr>
          <p:cNvSpPr txBox="1"/>
          <p:nvPr/>
        </p:nvSpPr>
        <p:spPr>
          <a:xfrm>
            <a:off x="1360812" y="346649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EC10627-D949-47D2-B92C-A43AACAD5B3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CC06FA71-196E-478B-BCA9-283BF025870B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AB246C19-B242-461E-A404-63342EB949F9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7371A8A-8EC4-4878-AE3E-AA406F9EBB47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AF61BE3-4CBC-431C-AB1E-447B5D17B1B9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6908500" y="3005050"/>
            <a:ext cx="714604" cy="9267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0B99567-08C5-4B3D-A937-8E6784074324}"/>
              </a:ext>
            </a:extLst>
          </p:cNvPr>
          <p:cNvCxnSpPr>
            <a:cxnSpLocks/>
          </p:cNvCxnSpPr>
          <p:nvPr/>
        </p:nvCxnSpPr>
        <p:spPr>
          <a:xfrm flipV="1">
            <a:off x="7631800" y="203274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C79B0A3-8D69-41AA-B57E-3818E786095F}"/>
              </a:ext>
            </a:extLst>
          </p:cNvPr>
          <p:cNvCxnSpPr>
            <a:stCxn id="40" idx="2"/>
            <a:endCxn id="40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252E12D8-E6D5-4887-AF22-3485CDA8C9A1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7702A92A-72AD-4EDB-839E-5766A87C8AF2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8C23C33-53AE-4CF5-B1ED-8042E278F430}"/>
              </a:ext>
            </a:extLst>
          </p:cNvPr>
          <p:cNvCxnSpPr>
            <a:cxnSpLocks/>
            <a:stCxn id="40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B0A8879-E8B5-4629-A3AF-039EC2EB838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7744D07-2088-4801-8348-CA13DBEF4E64}"/>
              </a:ext>
            </a:extLst>
          </p:cNvPr>
          <p:cNvCxnSpPr>
            <a:cxnSpLocks/>
            <a:stCxn id="41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88BE5B3-CE8C-43E4-A876-911B0539CE8A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C6AFFEA-0314-4E34-A72B-0D3FD372F326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B92BEE9-2117-4A6C-865C-DF7C7C50F3F0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B3AB0B8-2D00-4231-AE97-5B0503D1E7A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19434F7-2E74-433F-B5E6-C499DE0F2A7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3212C5B-22AA-4E33-84F5-7133F047588C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D168DF9-AEF6-456F-BF01-AB4D061D77B0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D5CAF52-238A-4139-A833-922600371F3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0502E639-AF15-4E5F-88FF-5BEF88144AC2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4384A36-CF37-4B4F-91A5-5D7AA610BBAE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147134D-1A68-43CE-8AE2-F3DECCDE971A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5EE57C32-F8F0-4E2A-A7BE-592B60BBAE15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2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 animBg="1"/>
      <p:bldP spid="41" grpId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>
            <a:cxnSpLocks/>
          </p:cNvCxnSpPr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>
            <a:cxnSpLocks/>
          </p:cNvCxnSpPr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kumimoji="1" lang="en-US" altLang="ja-JP" sz="4400" b="1" dirty="0"/>
              <a:t>AB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DE</a:t>
            </a:r>
            <a:endParaRPr kumimoji="1" lang="ja-JP" altLang="en-US" sz="44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C9A6C2C-82FD-422F-9F2A-F56DC0D74D03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032743"/>
            <a:ext cx="1410939" cy="1899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59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98225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631800" y="203274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lang="en-US" altLang="ja-JP" sz="4400" b="1" dirty="0"/>
              <a:t>BC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EF</a:t>
            </a:r>
            <a:endParaRPr kumimoji="1" lang="ja-JP" altLang="en-US" sz="4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8686F1F-B1D7-4B23-9A2A-076A9C8D115C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7636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2705929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2032743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2705929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756168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2059570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2729850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98225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631800" y="2032743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3670568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6915439" y="3959321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356991" y="3957635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2727578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3009812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2041536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2200127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3409008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342900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1496742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3666392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3679360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749286" y="4680776"/>
            <a:ext cx="6599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の直線</a:t>
            </a:r>
            <a:r>
              <a:rPr lang="en-US" altLang="ja-JP" sz="4400" b="1" dirty="0"/>
              <a:t>CA</a:t>
            </a:r>
            <a:r>
              <a:rPr kumimoji="1" lang="ja-JP" altLang="en-US" sz="4400" b="1" dirty="0"/>
              <a:t>に対応するのは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926761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1474795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FF431E8-C735-4E4B-BBCC-5D721DD52AB7}"/>
              </a:ext>
            </a:extLst>
          </p:cNvPr>
          <p:cNvGrpSpPr/>
          <p:nvPr/>
        </p:nvGrpSpPr>
        <p:grpSpPr>
          <a:xfrm>
            <a:off x="1161722" y="4736769"/>
            <a:ext cx="595035" cy="584775"/>
            <a:chOff x="1756757" y="1926761"/>
            <a:chExt cx="595035" cy="584775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9B84B40-14A0-446A-B7C3-6FFA16EDAAD9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5BA969B7-7FB4-4226-8673-9CEF1DBF25AF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92439F2-6A33-4881-886B-10CF8A19F7D7}"/>
              </a:ext>
            </a:extLst>
          </p:cNvPr>
          <p:cNvGrpSpPr/>
          <p:nvPr/>
        </p:nvGrpSpPr>
        <p:grpSpPr>
          <a:xfrm>
            <a:off x="1154251" y="5763274"/>
            <a:ext cx="595035" cy="584775"/>
            <a:chOff x="8251715" y="3105833"/>
            <a:chExt cx="595035" cy="584775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DAD7D9A2-0A94-4279-A39D-0C76DF04E805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644E3320-D984-4E20-BEA8-2BE357B895F3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C41C534-1BE7-421D-B15E-DCA10D9EE8F0}"/>
              </a:ext>
            </a:extLst>
          </p:cNvPr>
          <p:cNvSpPr txBox="1"/>
          <p:nvPr/>
        </p:nvSpPr>
        <p:spPr>
          <a:xfrm>
            <a:off x="1840112" y="5653250"/>
            <a:ext cx="722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5655ED-F561-4355-9C8A-534B5BB66F1F}"/>
              </a:ext>
            </a:extLst>
          </p:cNvPr>
          <p:cNvSpPr txBox="1"/>
          <p:nvPr/>
        </p:nvSpPr>
        <p:spPr>
          <a:xfrm>
            <a:off x="2514087" y="5666182"/>
            <a:ext cx="242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FD</a:t>
            </a:r>
            <a:endParaRPr kumimoji="1" lang="ja-JP" altLang="en-US" sz="4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8478BEB-B3BD-49D8-9C2D-2FD2C191CFD4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56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82" y="1970634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1" y="1297448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335052" y="1970634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341917" y="2020873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6908054" y="1324275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333125" y="1994555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6908500" y="2246958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631800" y="1297448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341917" y="2935273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6915439" y="3224026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356991" y="3222340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016389" y="1992283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053343" y="2274517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335537" y="1306241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761444" y="1464832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1840113" y="2673713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698059" y="2693705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084833" y="76144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414085" y="2931097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768253" y="2944065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30655B-EDDF-4D17-B3BD-5716F53E37D8}"/>
              </a:ext>
            </a:extLst>
          </p:cNvPr>
          <p:cNvSpPr txBox="1"/>
          <p:nvPr/>
        </p:nvSpPr>
        <p:spPr>
          <a:xfrm>
            <a:off x="1400588" y="4128309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kumimoji="1" lang="en-US" altLang="ja-JP" sz="4400" b="1" dirty="0"/>
              <a:t>AB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DE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756757" y="1191466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182699" y="739500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円弧 1">
            <a:extLst>
              <a:ext uri="{FF2B5EF4-FFF2-40B4-BE49-F238E27FC236}">
                <a16:creationId xmlns:a16="http://schemas.microsoft.com/office/drawing/2014/main" id="{74789870-BF42-4786-9382-16D1EA8EEC2D}"/>
              </a:ext>
            </a:extLst>
          </p:cNvPr>
          <p:cNvSpPr/>
          <p:nvPr/>
        </p:nvSpPr>
        <p:spPr>
          <a:xfrm rot="18789265">
            <a:off x="2320379" y="2116938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679D1EF-FAA7-4FBE-8569-2EE58025E7FA}"/>
              </a:ext>
            </a:extLst>
          </p:cNvPr>
          <p:cNvSpPr/>
          <p:nvPr/>
        </p:nvSpPr>
        <p:spPr>
          <a:xfrm rot="19074857" flipH="1">
            <a:off x="2244360" y="234022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F04A8B4-3530-4332-8C6B-3C541008880B}"/>
              </a:ext>
            </a:extLst>
          </p:cNvPr>
          <p:cNvSpPr txBox="1"/>
          <p:nvPr/>
        </p:nvSpPr>
        <p:spPr>
          <a:xfrm rot="18937716">
            <a:off x="2207358" y="20164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B708B7-13D9-4ACF-A2F4-04FD8D3B831B}"/>
              </a:ext>
            </a:extLst>
          </p:cNvPr>
          <p:cNvSpPr txBox="1"/>
          <p:nvPr/>
        </p:nvSpPr>
        <p:spPr>
          <a:xfrm rot="18937716">
            <a:off x="6932803" y="1715808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19E1A7B3-0E5D-4552-82D2-60CB50D226E1}"/>
              </a:ext>
            </a:extLst>
          </p:cNvPr>
          <p:cNvSpPr/>
          <p:nvPr/>
        </p:nvSpPr>
        <p:spPr>
          <a:xfrm rot="18789265">
            <a:off x="7091122" y="1516454"/>
            <a:ext cx="1452819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>
            <a:extLst>
              <a:ext uri="{FF2B5EF4-FFF2-40B4-BE49-F238E27FC236}">
                <a16:creationId xmlns:a16="http://schemas.microsoft.com/office/drawing/2014/main" id="{AA7BBFB0-1172-40CE-A698-45019E1612C0}"/>
              </a:ext>
            </a:extLst>
          </p:cNvPr>
          <p:cNvSpPr/>
          <p:nvPr/>
        </p:nvSpPr>
        <p:spPr>
          <a:xfrm rot="18407538" flipH="1">
            <a:off x="6646781" y="2315003"/>
            <a:ext cx="12724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DCB00D5A-D550-4A75-944A-D97EE753F4FE}"/>
              </a:ext>
            </a:extLst>
          </p:cNvPr>
          <p:cNvSpPr/>
          <p:nvPr/>
        </p:nvSpPr>
        <p:spPr>
          <a:xfrm rot="11973897">
            <a:off x="2334995" y="2865391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弧 65">
            <a:extLst>
              <a:ext uri="{FF2B5EF4-FFF2-40B4-BE49-F238E27FC236}">
                <a16:creationId xmlns:a16="http://schemas.microsoft.com/office/drawing/2014/main" id="{E662835D-9C1C-4C64-963A-849333DFBF42}"/>
              </a:ext>
            </a:extLst>
          </p:cNvPr>
          <p:cNvSpPr/>
          <p:nvPr/>
        </p:nvSpPr>
        <p:spPr>
          <a:xfrm rot="11470700" flipH="1">
            <a:off x="2972773" y="254409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B824910-3093-433B-87CA-3D6CB2CB268A}"/>
              </a:ext>
            </a:extLst>
          </p:cNvPr>
          <p:cNvSpPr txBox="1"/>
          <p:nvPr/>
        </p:nvSpPr>
        <p:spPr>
          <a:xfrm>
            <a:off x="2787450" y="295017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endParaRPr kumimoji="1" lang="ja-JP" altLang="en-US" sz="3200" b="1" dirty="0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8283ACA-28E8-48A8-A0D4-1C337759010B}"/>
              </a:ext>
            </a:extLst>
          </p:cNvPr>
          <p:cNvSpPr/>
          <p:nvPr/>
        </p:nvSpPr>
        <p:spPr>
          <a:xfrm rot="11455455">
            <a:off x="6870977" y="3050739"/>
            <a:ext cx="14526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02800893-9556-4DE3-A236-CB220D0D2016}"/>
              </a:ext>
            </a:extLst>
          </p:cNvPr>
          <p:cNvSpPr/>
          <p:nvPr/>
        </p:nvSpPr>
        <p:spPr>
          <a:xfrm rot="10591251" flipH="1">
            <a:off x="8414535" y="2867939"/>
            <a:ext cx="1350352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C14A60-DECE-4CD9-A8D4-F38056F0867D}"/>
              </a:ext>
            </a:extLst>
          </p:cNvPr>
          <p:cNvSpPr txBox="1"/>
          <p:nvPr/>
        </p:nvSpPr>
        <p:spPr>
          <a:xfrm>
            <a:off x="8009703" y="3491483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</a:t>
            </a:r>
            <a:endParaRPr kumimoji="1" lang="ja-JP" altLang="en-US" sz="3200" b="1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2A5A2294-9C29-4B57-9AE2-2E87A3F2FD84}"/>
              </a:ext>
            </a:extLst>
          </p:cNvPr>
          <p:cNvSpPr/>
          <p:nvPr/>
        </p:nvSpPr>
        <p:spPr>
          <a:xfrm rot="4094165">
            <a:off x="8634261" y="2032448"/>
            <a:ext cx="1626208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1F232CA8-E3BF-459B-BC8A-C36783329D2A}"/>
              </a:ext>
            </a:extLst>
          </p:cNvPr>
          <p:cNvSpPr/>
          <p:nvPr/>
        </p:nvSpPr>
        <p:spPr>
          <a:xfrm rot="2794854" flipH="1">
            <a:off x="8134587" y="1446575"/>
            <a:ext cx="1499857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58835BC-3667-428B-8557-A8DFEABD285B}"/>
              </a:ext>
            </a:extLst>
          </p:cNvPr>
          <p:cNvSpPr txBox="1"/>
          <p:nvPr/>
        </p:nvSpPr>
        <p:spPr>
          <a:xfrm rot="3110840">
            <a:off x="9147368" y="1649260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62A7D27A-66A5-4675-9B74-5F339AB91427}"/>
              </a:ext>
            </a:extLst>
          </p:cNvPr>
          <p:cNvSpPr/>
          <p:nvPr/>
        </p:nvSpPr>
        <p:spPr>
          <a:xfrm rot="14354473" flipV="1">
            <a:off x="2839418" y="2009157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0258DCFB-86E3-49DA-BC24-29CE5949343C}"/>
              </a:ext>
            </a:extLst>
          </p:cNvPr>
          <p:cNvSpPr/>
          <p:nvPr/>
        </p:nvSpPr>
        <p:spPr>
          <a:xfrm rot="8409104" flipH="1">
            <a:off x="3102936" y="2362032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95D70D7-EEC5-41EC-94B8-0E3AB89291CE}"/>
              </a:ext>
            </a:extLst>
          </p:cNvPr>
          <p:cNvSpPr txBox="1"/>
          <p:nvPr/>
        </p:nvSpPr>
        <p:spPr>
          <a:xfrm rot="2819758">
            <a:off x="3368693" y="20583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16642C39-B70B-4FED-AFB2-5F0FB53E0B8D}"/>
              </a:ext>
            </a:extLst>
          </p:cNvPr>
          <p:cNvSpPr/>
          <p:nvPr/>
        </p:nvSpPr>
        <p:spPr>
          <a:xfrm>
            <a:off x="6629304" y="4067975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E66E86B-A92A-43A0-AC90-28E31A8A49AB}"/>
              </a:ext>
            </a:extLst>
          </p:cNvPr>
          <p:cNvSpPr/>
          <p:nvPr/>
        </p:nvSpPr>
        <p:spPr>
          <a:xfrm>
            <a:off x="8414804" y="4059513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B9EED41-D252-4BE9-8C51-59DEBDCC2291}"/>
              </a:ext>
            </a:extLst>
          </p:cNvPr>
          <p:cNvSpPr txBox="1"/>
          <p:nvPr/>
        </p:nvSpPr>
        <p:spPr>
          <a:xfrm>
            <a:off x="7808028" y="4089945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7992ECE-C6A4-4D19-8300-F19BD8038421}"/>
              </a:ext>
            </a:extLst>
          </p:cNvPr>
          <p:cNvSpPr txBox="1"/>
          <p:nvPr/>
        </p:nvSpPr>
        <p:spPr>
          <a:xfrm>
            <a:off x="6945724" y="4086014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A246319-5E9F-47BD-93FD-F8E1F72C4F5F}"/>
              </a:ext>
            </a:extLst>
          </p:cNvPr>
          <p:cNvSpPr txBox="1"/>
          <p:nvPr/>
        </p:nvSpPr>
        <p:spPr>
          <a:xfrm>
            <a:off x="8700777" y="4062986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C28D21C-CBCD-4847-AD21-F1F4DEA3B673}"/>
              </a:ext>
            </a:extLst>
          </p:cNvPr>
          <p:cNvSpPr txBox="1"/>
          <p:nvPr/>
        </p:nvSpPr>
        <p:spPr>
          <a:xfrm>
            <a:off x="1400588" y="5037127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BC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EF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23A911B3-DFB9-4737-8CF0-8463FFCB844A}"/>
              </a:ext>
            </a:extLst>
          </p:cNvPr>
          <p:cNvSpPr/>
          <p:nvPr/>
        </p:nvSpPr>
        <p:spPr>
          <a:xfrm>
            <a:off x="6629304" y="4976793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028844D-C82D-4082-AC1A-0BB730E844AC}"/>
              </a:ext>
            </a:extLst>
          </p:cNvPr>
          <p:cNvSpPr/>
          <p:nvPr/>
        </p:nvSpPr>
        <p:spPr>
          <a:xfrm>
            <a:off x="8414804" y="4968331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736AC19-4BA1-43F7-B436-9A88D96C8494}"/>
              </a:ext>
            </a:extLst>
          </p:cNvPr>
          <p:cNvSpPr txBox="1"/>
          <p:nvPr/>
        </p:nvSpPr>
        <p:spPr>
          <a:xfrm>
            <a:off x="7808028" y="4998763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49D233F-57B1-4CB8-9BDE-0B1EAF3E1621}"/>
              </a:ext>
            </a:extLst>
          </p:cNvPr>
          <p:cNvSpPr txBox="1"/>
          <p:nvPr/>
        </p:nvSpPr>
        <p:spPr>
          <a:xfrm>
            <a:off x="6945724" y="4994832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AA1575A-024E-4F82-956F-148B62846864}"/>
              </a:ext>
            </a:extLst>
          </p:cNvPr>
          <p:cNvSpPr txBox="1"/>
          <p:nvPr/>
        </p:nvSpPr>
        <p:spPr>
          <a:xfrm>
            <a:off x="8700777" y="4971804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7776243-51D2-4C7E-9069-ACB2452085F5}"/>
              </a:ext>
            </a:extLst>
          </p:cNvPr>
          <p:cNvSpPr txBox="1"/>
          <p:nvPr/>
        </p:nvSpPr>
        <p:spPr>
          <a:xfrm>
            <a:off x="1438928" y="5997976"/>
            <a:ext cx="519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</a:t>
            </a:r>
            <a:r>
              <a:rPr lang="en-US" altLang="ja-JP" sz="4400" b="1" dirty="0"/>
              <a:t>CA</a:t>
            </a:r>
            <a:r>
              <a:rPr lang="ja-JP" altLang="en-US" sz="4400" b="1" dirty="0"/>
              <a:t>：</a:t>
            </a:r>
            <a:r>
              <a:rPr kumimoji="1" lang="ja-JP" altLang="en-US" sz="4400" b="1" dirty="0"/>
              <a:t>直線</a:t>
            </a:r>
            <a:r>
              <a:rPr lang="en-US" altLang="ja-JP" sz="4400" b="1" dirty="0"/>
              <a:t>FD</a:t>
            </a:r>
            <a:r>
              <a:rPr lang="ja-JP" altLang="en-US" sz="4400" b="1" dirty="0"/>
              <a:t>＝</a:t>
            </a:r>
            <a:endParaRPr kumimoji="1" lang="ja-JP" altLang="en-US" sz="4400" b="1" dirty="0"/>
          </a:p>
        </p:txBody>
      </p:sp>
      <p:sp>
        <p:nvSpPr>
          <p:cNvPr id="103" name="四角形: 角を丸くする 102">
            <a:extLst>
              <a:ext uri="{FF2B5EF4-FFF2-40B4-BE49-F238E27FC236}">
                <a16:creationId xmlns:a16="http://schemas.microsoft.com/office/drawing/2014/main" id="{8D00E58F-825E-42BC-BE0B-F23EF174C9F0}"/>
              </a:ext>
            </a:extLst>
          </p:cNvPr>
          <p:cNvSpPr/>
          <p:nvPr/>
        </p:nvSpPr>
        <p:spPr>
          <a:xfrm>
            <a:off x="6667644" y="5937642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5FAD95AB-F05A-4A99-895C-D8C6564E3FC6}"/>
              </a:ext>
            </a:extLst>
          </p:cNvPr>
          <p:cNvSpPr/>
          <p:nvPr/>
        </p:nvSpPr>
        <p:spPr>
          <a:xfrm>
            <a:off x="8453144" y="5929180"/>
            <a:ext cx="1256010" cy="7694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F1B28E5-BBE1-4EBF-BAB0-D5423942738F}"/>
              </a:ext>
            </a:extLst>
          </p:cNvPr>
          <p:cNvSpPr txBox="1"/>
          <p:nvPr/>
        </p:nvSpPr>
        <p:spPr>
          <a:xfrm>
            <a:off x="7846368" y="5959612"/>
            <a:ext cx="684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：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952E7F0-9067-4F3C-8EA6-D35A8E587F03}"/>
              </a:ext>
            </a:extLst>
          </p:cNvPr>
          <p:cNvSpPr txBox="1"/>
          <p:nvPr/>
        </p:nvSpPr>
        <p:spPr>
          <a:xfrm>
            <a:off x="6984064" y="5955681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5A6638B6-05DC-4887-BAE7-946C2835A225}"/>
              </a:ext>
            </a:extLst>
          </p:cNvPr>
          <p:cNvSpPr txBox="1"/>
          <p:nvPr/>
        </p:nvSpPr>
        <p:spPr>
          <a:xfrm>
            <a:off x="8739117" y="5932653"/>
            <a:ext cx="68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</a:t>
            </a:r>
            <a:endParaRPr kumimoji="1" lang="ja-JP" altLang="en-US" sz="54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31B116D-105C-40A6-9191-617EB93A0FB0}"/>
              </a:ext>
            </a:extLst>
          </p:cNvPr>
          <p:cNvSpPr txBox="1"/>
          <p:nvPr/>
        </p:nvSpPr>
        <p:spPr>
          <a:xfrm>
            <a:off x="102539" y="3439726"/>
            <a:ext cx="551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対応する長さの比は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09B6CEB-051B-4B2F-A5CA-6148661CB62B}"/>
              </a:ext>
            </a:extLst>
          </p:cNvPr>
          <p:cNvSpPr txBox="1"/>
          <p:nvPr/>
        </p:nvSpPr>
        <p:spPr>
          <a:xfrm>
            <a:off x="532637" y="173654"/>
            <a:ext cx="9959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</a:t>
            </a:r>
            <a:r>
              <a:rPr lang="ja-JP" altLang="en-US" sz="4400" b="1" dirty="0"/>
              <a:t>三角形につて調べましょう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21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2" grpId="0" animBg="1"/>
      <p:bldP spid="48" grpId="0" animBg="1"/>
      <p:bldP spid="49" grpId="0"/>
      <p:bldP spid="50" grpId="0"/>
      <p:bldP spid="61" grpId="0" animBg="1"/>
      <p:bldP spid="63" grpId="0" animBg="1"/>
      <p:bldP spid="65" grpId="0" animBg="1"/>
      <p:bldP spid="66" grpId="0" animBg="1"/>
      <p:bldP spid="67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58" grpId="0" animBg="1"/>
      <p:bldP spid="59" grpId="0" animBg="1"/>
      <p:bldP spid="60" grpId="0"/>
      <p:bldP spid="69" grpId="0"/>
      <p:bldP spid="83" grpId="0"/>
      <p:bldP spid="84" grpId="0"/>
      <p:bldP spid="91" grpId="0" animBg="1"/>
      <p:bldP spid="92" grpId="0" animBg="1"/>
      <p:bldP spid="93" grpId="0"/>
      <p:bldP spid="94" grpId="0"/>
      <p:bldP spid="95" grpId="0"/>
      <p:bldP spid="96" grpId="0"/>
      <p:bldP spid="103" grpId="0" animBg="1"/>
      <p:bldP spid="104" grpId="0" animBg="1"/>
      <p:bldP spid="105" grpId="0"/>
      <p:bldP spid="106" grpId="0"/>
      <p:bldP spid="107" grpId="0"/>
      <p:bldP spid="108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4AE39-7D8D-4075-A71D-80C38230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9" y="3018055"/>
            <a:ext cx="1965960" cy="12446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BD7691-99DD-4542-A9D9-670D64EDA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68" y="2203464"/>
            <a:ext cx="3886200" cy="2453640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349705F-8D79-4C52-8CE7-CF9D45A91DB1}"/>
              </a:ext>
            </a:extLst>
          </p:cNvPr>
          <p:cNvCxnSpPr>
            <a:cxnSpLocks/>
          </p:cNvCxnSpPr>
          <p:nvPr/>
        </p:nvCxnSpPr>
        <p:spPr>
          <a:xfrm flipV="1">
            <a:off x="2534529" y="3018055"/>
            <a:ext cx="698410" cy="96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607929DD-AD9D-495F-9D5D-6484681B50F7}"/>
              </a:ext>
            </a:extLst>
          </p:cNvPr>
          <p:cNvSpPr/>
          <p:nvPr/>
        </p:nvSpPr>
        <p:spPr>
          <a:xfrm>
            <a:off x="2541394" y="3068294"/>
            <a:ext cx="1383090" cy="91440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9EF5BC78-C0F1-42A8-B374-070B0FDA817B}"/>
              </a:ext>
            </a:extLst>
          </p:cNvPr>
          <p:cNvSpPr/>
          <p:nvPr/>
        </p:nvSpPr>
        <p:spPr>
          <a:xfrm>
            <a:off x="7107531" y="2230291"/>
            <a:ext cx="2860199" cy="1890959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05367E-CEDB-494C-BE84-0C68C6A5DB13}"/>
              </a:ext>
            </a:extLst>
          </p:cNvPr>
          <p:cNvCxnSpPr>
            <a:cxnSpLocks/>
          </p:cNvCxnSpPr>
          <p:nvPr/>
        </p:nvCxnSpPr>
        <p:spPr>
          <a:xfrm flipV="1">
            <a:off x="2532602" y="3041976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5CF6B12-DA9E-42F2-B0C5-E7538B89EA53}"/>
              </a:ext>
            </a:extLst>
          </p:cNvPr>
          <p:cNvCxnSpPr>
            <a:cxnSpLocks/>
          </p:cNvCxnSpPr>
          <p:nvPr/>
        </p:nvCxnSpPr>
        <p:spPr>
          <a:xfrm flipV="1">
            <a:off x="7107977" y="3152974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B6B8D44-A006-42DE-A233-0A75EFBD577D}"/>
              </a:ext>
            </a:extLst>
          </p:cNvPr>
          <p:cNvCxnSpPr>
            <a:cxnSpLocks/>
          </p:cNvCxnSpPr>
          <p:nvPr/>
        </p:nvCxnSpPr>
        <p:spPr>
          <a:xfrm flipV="1">
            <a:off x="7831277" y="2203464"/>
            <a:ext cx="707607" cy="949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8E4FBD9-254F-40BC-A799-0367CFAAD00A}"/>
              </a:ext>
            </a:extLst>
          </p:cNvPr>
          <p:cNvCxnSpPr>
            <a:stCxn id="8" idx="2"/>
            <a:endCxn id="8" idx="4"/>
          </p:cNvCxnSpPr>
          <p:nvPr/>
        </p:nvCxnSpPr>
        <p:spPr>
          <a:xfrm>
            <a:off x="2541394" y="3982694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AA9A8B6-0FCD-40D1-AB54-72941B0EA75A}"/>
              </a:ext>
            </a:extLst>
          </p:cNvPr>
          <p:cNvCxnSpPr/>
          <p:nvPr/>
        </p:nvCxnSpPr>
        <p:spPr>
          <a:xfrm>
            <a:off x="7114916" y="4130042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3213AD0-D55E-4A6B-9822-531A47057BC8}"/>
              </a:ext>
            </a:extLst>
          </p:cNvPr>
          <p:cNvCxnSpPr/>
          <p:nvPr/>
        </p:nvCxnSpPr>
        <p:spPr>
          <a:xfrm>
            <a:off x="8556468" y="4128356"/>
            <a:ext cx="140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5AE1B34-9658-4E12-8DC7-BC02FCC3C1F6}"/>
              </a:ext>
            </a:extLst>
          </p:cNvPr>
          <p:cNvCxnSpPr>
            <a:cxnSpLocks/>
            <a:stCxn id="8" idx="4"/>
          </p:cNvCxnSpPr>
          <p:nvPr/>
        </p:nvCxnSpPr>
        <p:spPr>
          <a:xfrm flipH="1" flipV="1">
            <a:off x="3215866" y="3039704"/>
            <a:ext cx="708618" cy="9429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27F68DA-7E08-4ACE-8842-EF05C53664DF}"/>
              </a:ext>
            </a:extLst>
          </p:cNvPr>
          <p:cNvCxnSpPr>
            <a:cxnSpLocks/>
          </p:cNvCxnSpPr>
          <p:nvPr/>
        </p:nvCxnSpPr>
        <p:spPr>
          <a:xfrm flipH="1" flipV="1">
            <a:off x="9252820" y="3180533"/>
            <a:ext cx="718824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9638E5F-F59B-48C4-A6F2-E4F4B4D5D55B}"/>
              </a:ext>
            </a:extLst>
          </p:cNvPr>
          <p:cNvCxnSpPr>
            <a:cxnSpLocks/>
            <a:stCxn id="17" idx="5"/>
          </p:cNvCxnSpPr>
          <p:nvPr/>
        </p:nvCxnSpPr>
        <p:spPr>
          <a:xfrm flipH="1" flipV="1">
            <a:off x="8535014" y="2212257"/>
            <a:ext cx="717666" cy="9635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2DEAB9-EECB-4E55-8A64-B19B54064041}"/>
              </a:ext>
            </a:extLst>
          </p:cNvPr>
          <p:cNvSpPr txBox="1"/>
          <p:nvPr/>
        </p:nvSpPr>
        <p:spPr>
          <a:xfrm>
            <a:off x="2960921" y="2512253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AE84575-3E17-47A1-9B9E-79290DBB9EF8}"/>
              </a:ext>
            </a:extLst>
          </p:cNvPr>
          <p:cNvSpPr txBox="1"/>
          <p:nvPr/>
        </p:nvSpPr>
        <p:spPr>
          <a:xfrm>
            <a:off x="2039590" y="372113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50DF6ED-61C3-4887-A89D-5E85F17212A1}"/>
              </a:ext>
            </a:extLst>
          </p:cNvPr>
          <p:cNvSpPr txBox="1"/>
          <p:nvPr/>
        </p:nvSpPr>
        <p:spPr>
          <a:xfrm>
            <a:off x="3897536" y="3741126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F46C829-0960-49BE-AEA9-F4A65B39D401}"/>
              </a:ext>
            </a:extLst>
          </p:cNvPr>
          <p:cNvSpPr txBox="1"/>
          <p:nvPr/>
        </p:nvSpPr>
        <p:spPr>
          <a:xfrm>
            <a:off x="8284310" y="1667463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B2CA12B-372B-41C6-B330-7CBF3963D9AC}"/>
              </a:ext>
            </a:extLst>
          </p:cNvPr>
          <p:cNvSpPr txBox="1"/>
          <p:nvPr/>
        </p:nvSpPr>
        <p:spPr>
          <a:xfrm>
            <a:off x="6613562" y="3837113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4AA4E7D-436F-4442-BAA5-022CDF94D548}"/>
              </a:ext>
            </a:extLst>
          </p:cNvPr>
          <p:cNvSpPr txBox="1"/>
          <p:nvPr/>
        </p:nvSpPr>
        <p:spPr>
          <a:xfrm>
            <a:off x="9967730" y="3850081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9798F7CD-94A7-4E96-8D42-9F7F21567AD6}"/>
              </a:ext>
            </a:extLst>
          </p:cNvPr>
          <p:cNvGrpSpPr/>
          <p:nvPr/>
        </p:nvGrpSpPr>
        <p:grpSpPr>
          <a:xfrm>
            <a:off x="1912383" y="1739109"/>
            <a:ext cx="595035" cy="584775"/>
            <a:chOff x="1756757" y="1926761"/>
            <a:chExt cx="595035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95DB2B59-A72C-4748-94E2-3D7A6B506856}"/>
                </a:ext>
              </a:extLst>
            </p:cNvPr>
            <p:cNvSpPr txBox="1"/>
            <p:nvPr/>
          </p:nvSpPr>
          <p:spPr>
            <a:xfrm>
              <a:off x="1756757" y="19267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75BDF69-AEE3-4426-9E79-A42CAD186B1C}"/>
                </a:ext>
              </a:extLst>
            </p:cNvPr>
            <p:cNvSpPr/>
            <p:nvPr/>
          </p:nvSpPr>
          <p:spPr>
            <a:xfrm>
              <a:off x="1779948" y="1984284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266206E-1CA5-4DC7-B241-2953CA28DAC1}"/>
              </a:ext>
            </a:extLst>
          </p:cNvPr>
          <p:cNvGrpSpPr/>
          <p:nvPr/>
        </p:nvGrpSpPr>
        <p:grpSpPr>
          <a:xfrm>
            <a:off x="6382176" y="1645516"/>
            <a:ext cx="595035" cy="584775"/>
            <a:chOff x="8251715" y="3105833"/>
            <a:chExt cx="595035" cy="584775"/>
          </a:xfrm>
        </p:grpSpPr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8116DDF-5495-4E71-986D-6BE6566BDFE1}"/>
                </a:ext>
              </a:extLst>
            </p:cNvPr>
            <p:cNvSpPr txBox="1"/>
            <p:nvPr/>
          </p:nvSpPr>
          <p:spPr>
            <a:xfrm>
              <a:off x="8251715" y="310583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78DC4E47-05F7-4739-A1D8-0C304618742C}"/>
                </a:ext>
              </a:extLst>
            </p:cNvPr>
            <p:cNvSpPr/>
            <p:nvPr/>
          </p:nvSpPr>
          <p:spPr>
            <a:xfrm>
              <a:off x="8298331" y="311538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円弧 1">
            <a:extLst>
              <a:ext uri="{FF2B5EF4-FFF2-40B4-BE49-F238E27FC236}">
                <a16:creationId xmlns:a16="http://schemas.microsoft.com/office/drawing/2014/main" id="{74789870-BF42-4786-9382-16D1EA8EEC2D}"/>
              </a:ext>
            </a:extLst>
          </p:cNvPr>
          <p:cNvSpPr/>
          <p:nvPr/>
        </p:nvSpPr>
        <p:spPr>
          <a:xfrm rot="18789265">
            <a:off x="2519856" y="3164359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679D1EF-FAA7-4FBE-8569-2EE58025E7FA}"/>
              </a:ext>
            </a:extLst>
          </p:cNvPr>
          <p:cNvSpPr/>
          <p:nvPr/>
        </p:nvSpPr>
        <p:spPr>
          <a:xfrm rot="19074857" flipH="1">
            <a:off x="2443837" y="338764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F04A8B4-3530-4332-8C6B-3C541008880B}"/>
              </a:ext>
            </a:extLst>
          </p:cNvPr>
          <p:cNvSpPr txBox="1"/>
          <p:nvPr/>
        </p:nvSpPr>
        <p:spPr>
          <a:xfrm rot="18937716">
            <a:off x="2406835" y="30638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B708B7-13D9-4ACF-A2F4-04FD8D3B831B}"/>
              </a:ext>
            </a:extLst>
          </p:cNvPr>
          <p:cNvSpPr txBox="1"/>
          <p:nvPr/>
        </p:nvSpPr>
        <p:spPr>
          <a:xfrm rot="18937716">
            <a:off x="7132280" y="262182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19E1A7B3-0E5D-4552-82D2-60CB50D226E1}"/>
              </a:ext>
            </a:extLst>
          </p:cNvPr>
          <p:cNvSpPr/>
          <p:nvPr/>
        </p:nvSpPr>
        <p:spPr>
          <a:xfrm rot="18789265">
            <a:off x="7290599" y="2422470"/>
            <a:ext cx="1452819" cy="69328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弧 62">
            <a:extLst>
              <a:ext uri="{FF2B5EF4-FFF2-40B4-BE49-F238E27FC236}">
                <a16:creationId xmlns:a16="http://schemas.microsoft.com/office/drawing/2014/main" id="{AA7BBFB0-1172-40CE-A698-45019E1612C0}"/>
              </a:ext>
            </a:extLst>
          </p:cNvPr>
          <p:cNvSpPr/>
          <p:nvPr/>
        </p:nvSpPr>
        <p:spPr>
          <a:xfrm rot="18407538" flipH="1">
            <a:off x="6846258" y="3221019"/>
            <a:ext cx="1272481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DCB00D5A-D550-4A75-944A-D97EE753F4FE}"/>
              </a:ext>
            </a:extLst>
          </p:cNvPr>
          <p:cNvSpPr/>
          <p:nvPr/>
        </p:nvSpPr>
        <p:spPr>
          <a:xfrm rot="11973897">
            <a:off x="2534472" y="3912812"/>
            <a:ext cx="809915" cy="3849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弧 65">
            <a:extLst>
              <a:ext uri="{FF2B5EF4-FFF2-40B4-BE49-F238E27FC236}">
                <a16:creationId xmlns:a16="http://schemas.microsoft.com/office/drawing/2014/main" id="{E662835D-9C1C-4C64-963A-849333DFBF42}"/>
              </a:ext>
            </a:extLst>
          </p:cNvPr>
          <p:cNvSpPr/>
          <p:nvPr/>
        </p:nvSpPr>
        <p:spPr>
          <a:xfrm rot="11470700" flipH="1">
            <a:off x="3172250" y="3591514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B824910-3093-433B-87CA-3D6CB2CB268A}"/>
              </a:ext>
            </a:extLst>
          </p:cNvPr>
          <p:cNvSpPr txBox="1"/>
          <p:nvPr/>
        </p:nvSpPr>
        <p:spPr>
          <a:xfrm>
            <a:off x="2986927" y="399759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endParaRPr kumimoji="1" lang="ja-JP" altLang="en-US" sz="3200" b="1" dirty="0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8283ACA-28E8-48A8-A0D4-1C337759010B}"/>
              </a:ext>
            </a:extLst>
          </p:cNvPr>
          <p:cNvSpPr/>
          <p:nvPr/>
        </p:nvSpPr>
        <p:spPr>
          <a:xfrm rot="11455455">
            <a:off x="7070454" y="3956755"/>
            <a:ext cx="1452647" cy="60878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02800893-9556-4DE3-A236-CB220D0D2016}"/>
              </a:ext>
            </a:extLst>
          </p:cNvPr>
          <p:cNvSpPr/>
          <p:nvPr/>
        </p:nvSpPr>
        <p:spPr>
          <a:xfrm rot="10591251" flipH="1">
            <a:off x="8614012" y="3773955"/>
            <a:ext cx="1350352" cy="79955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C14A60-DECE-4CD9-A8D4-F38056F0867D}"/>
              </a:ext>
            </a:extLst>
          </p:cNvPr>
          <p:cNvSpPr txBox="1"/>
          <p:nvPr/>
        </p:nvSpPr>
        <p:spPr>
          <a:xfrm>
            <a:off x="8209180" y="4397499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12</a:t>
            </a:r>
            <a:endParaRPr kumimoji="1" lang="ja-JP" altLang="en-US" sz="3200" b="1" dirty="0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2A5A2294-9C29-4B57-9AE2-2E87A3F2FD84}"/>
              </a:ext>
            </a:extLst>
          </p:cNvPr>
          <p:cNvSpPr/>
          <p:nvPr/>
        </p:nvSpPr>
        <p:spPr>
          <a:xfrm rot="4094165">
            <a:off x="8833738" y="2938464"/>
            <a:ext cx="1626208" cy="83735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1F232CA8-E3BF-459B-BC8A-C36783329D2A}"/>
              </a:ext>
            </a:extLst>
          </p:cNvPr>
          <p:cNvSpPr/>
          <p:nvPr/>
        </p:nvSpPr>
        <p:spPr>
          <a:xfrm rot="2794854" flipH="1">
            <a:off x="8334064" y="2352591"/>
            <a:ext cx="1499857" cy="81640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58835BC-3667-428B-8557-A8DFEABD285B}"/>
              </a:ext>
            </a:extLst>
          </p:cNvPr>
          <p:cNvSpPr txBox="1"/>
          <p:nvPr/>
        </p:nvSpPr>
        <p:spPr>
          <a:xfrm rot="3110840">
            <a:off x="9346845" y="255527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10</a:t>
            </a:r>
            <a:endParaRPr kumimoji="1" lang="ja-JP" altLang="en-US" sz="3200" b="1" dirty="0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62A7D27A-66A5-4675-9B74-5F339AB91427}"/>
              </a:ext>
            </a:extLst>
          </p:cNvPr>
          <p:cNvSpPr/>
          <p:nvPr/>
        </p:nvSpPr>
        <p:spPr>
          <a:xfrm rot="14354473" flipV="1">
            <a:off x="3038895" y="3056578"/>
            <a:ext cx="809915" cy="70510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0258DCFB-86E3-49DA-BC24-29CE5949343C}"/>
              </a:ext>
            </a:extLst>
          </p:cNvPr>
          <p:cNvSpPr/>
          <p:nvPr/>
        </p:nvSpPr>
        <p:spPr>
          <a:xfrm rot="8409104" flipH="1">
            <a:off x="3302413" y="3409453"/>
            <a:ext cx="763886" cy="71037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95D70D7-EEC5-41EC-94B8-0E3AB89291CE}"/>
              </a:ext>
            </a:extLst>
          </p:cNvPr>
          <p:cNvSpPr txBox="1"/>
          <p:nvPr/>
        </p:nvSpPr>
        <p:spPr>
          <a:xfrm rot="2819758">
            <a:off x="3568170" y="31057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５</a:t>
            </a:r>
            <a:endParaRPr kumimoji="1" lang="ja-JP" altLang="en-US" sz="3200" b="1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31B116D-105C-40A6-9191-617EB93A0FB0}"/>
              </a:ext>
            </a:extLst>
          </p:cNvPr>
          <p:cNvSpPr txBox="1"/>
          <p:nvPr/>
        </p:nvSpPr>
        <p:spPr>
          <a:xfrm>
            <a:off x="183265" y="140787"/>
            <a:ext cx="11392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対応する長さの比は，どれも</a:t>
            </a:r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：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で等しい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295E0BE-C321-4C11-893C-14EB7DB24FF4}"/>
              </a:ext>
            </a:extLst>
          </p:cNvPr>
          <p:cNvSpPr txBox="1"/>
          <p:nvPr/>
        </p:nvSpPr>
        <p:spPr>
          <a:xfrm>
            <a:off x="1694407" y="877889"/>
            <a:ext cx="836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ほかに等しいところはないかな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13BF0F4-3405-4AB1-AB07-1F593C7C8307}"/>
              </a:ext>
            </a:extLst>
          </p:cNvPr>
          <p:cNvSpPr txBox="1"/>
          <p:nvPr/>
        </p:nvSpPr>
        <p:spPr>
          <a:xfrm>
            <a:off x="311918" y="4881989"/>
            <a:ext cx="503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と角</a:t>
            </a:r>
            <a:r>
              <a:rPr kumimoji="1"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63B9ECC-BC56-4068-B399-79919092EBEA}"/>
              </a:ext>
            </a:extLst>
          </p:cNvPr>
          <p:cNvSpPr txBox="1"/>
          <p:nvPr/>
        </p:nvSpPr>
        <p:spPr>
          <a:xfrm>
            <a:off x="7368259" y="4899249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74</a:t>
            </a:r>
            <a:r>
              <a:rPr kumimoji="1" lang="en-US" altLang="ja-JP" sz="4400" b="1" dirty="0"/>
              <a:t>°</a:t>
            </a:r>
            <a:endParaRPr kumimoji="1" lang="ja-JP" altLang="en-US" sz="44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06FDFD2-7190-4D11-A728-12044D52CA56}"/>
              </a:ext>
            </a:extLst>
          </p:cNvPr>
          <p:cNvSpPr txBox="1"/>
          <p:nvPr/>
        </p:nvSpPr>
        <p:spPr>
          <a:xfrm>
            <a:off x="6324686" y="4907879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25EA4E-B088-4D0A-A728-B5C1B6ECEEDC}"/>
              </a:ext>
            </a:extLst>
          </p:cNvPr>
          <p:cNvSpPr txBox="1"/>
          <p:nvPr/>
        </p:nvSpPr>
        <p:spPr>
          <a:xfrm>
            <a:off x="9895979" y="4881989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74</a:t>
            </a:r>
            <a:r>
              <a:rPr kumimoji="1" lang="en-US" altLang="ja-JP" sz="4400" b="1" dirty="0"/>
              <a:t>°</a:t>
            </a:r>
            <a:endParaRPr kumimoji="1" lang="ja-JP" altLang="en-US" sz="4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554A656-4C03-45A4-B6E4-B2C38D0B0162}"/>
              </a:ext>
            </a:extLst>
          </p:cNvPr>
          <p:cNvSpPr txBox="1"/>
          <p:nvPr/>
        </p:nvSpPr>
        <p:spPr>
          <a:xfrm>
            <a:off x="8777139" y="4890619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C259F5B-7522-4CBE-8A61-211D9162FD64}"/>
              </a:ext>
            </a:extLst>
          </p:cNvPr>
          <p:cNvSpPr txBox="1"/>
          <p:nvPr/>
        </p:nvSpPr>
        <p:spPr>
          <a:xfrm>
            <a:off x="8100335" y="4890618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27289FB-E13F-4A13-9C06-B9210E8F438E}"/>
              </a:ext>
            </a:extLst>
          </p:cNvPr>
          <p:cNvSpPr txBox="1"/>
          <p:nvPr/>
        </p:nvSpPr>
        <p:spPr>
          <a:xfrm>
            <a:off x="354277" y="5478211"/>
            <a:ext cx="519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lang="en-US" altLang="ja-JP" sz="4400" b="1" dirty="0"/>
              <a:t>B</a:t>
            </a:r>
            <a:r>
              <a:rPr kumimoji="1" lang="ja-JP" altLang="en-US" sz="4400" b="1" dirty="0"/>
              <a:t>と角</a:t>
            </a:r>
            <a:r>
              <a:rPr lang="en-US" altLang="ja-JP" sz="4400" b="1" dirty="0"/>
              <a:t>E</a:t>
            </a:r>
            <a:endParaRPr kumimoji="1" lang="ja-JP" altLang="en-US" sz="44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35279CF-634E-457E-9711-9188C30069BC}"/>
              </a:ext>
            </a:extLst>
          </p:cNvPr>
          <p:cNvSpPr txBox="1"/>
          <p:nvPr/>
        </p:nvSpPr>
        <p:spPr>
          <a:xfrm>
            <a:off x="7410618" y="549547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</a:t>
            </a:r>
            <a:r>
              <a:rPr kumimoji="1" lang="en-US" altLang="ja-JP" sz="4400" b="1" dirty="0"/>
              <a:t>3°</a:t>
            </a:r>
            <a:endParaRPr kumimoji="1" lang="ja-JP" altLang="en-US" sz="44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16254B9-9C82-4558-99A1-BFEB6B7BE858}"/>
              </a:ext>
            </a:extLst>
          </p:cNvPr>
          <p:cNvSpPr txBox="1"/>
          <p:nvPr/>
        </p:nvSpPr>
        <p:spPr>
          <a:xfrm>
            <a:off x="6367045" y="5504101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0B0EA4A-D7E3-42CF-AA07-7F8D547AEEAC}"/>
              </a:ext>
            </a:extLst>
          </p:cNvPr>
          <p:cNvSpPr txBox="1"/>
          <p:nvPr/>
        </p:nvSpPr>
        <p:spPr>
          <a:xfrm>
            <a:off x="9938338" y="547821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1F5F67F-81AD-4173-A8A8-A16391813000}"/>
              </a:ext>
            </a:extLst>
          </p:cNvPr>
          <p:cNvSpPr txBox="1"/>
          <p:nvPr/>
        </p:nvSpPr>
        <p:spPr>
          <a:xfrm>
            <a:off x="8819498" y="5486841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E</a:t>
            </a:r>
            <a:endParaRPr kumimoji="1" lang="ja-JP" altLang="en-US" sz="44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954A8AC-9A45-4089-A5BD-849E5B1C83A6}"/>
              </a:ext>
            </a:extLst>
          </p:cNvPr>
          <p:cNvSpPr txBox="1"/>
          <p:nvPr/>
        </p:nvSpPr>
        <p:spPr>
          <a:xfrm>
            <a:off x="8142694" y="5486840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299765A-A086-4203-BFE4-F9455846D13E}"/>
              </a:ext>
            </a:extLst>
          </p:cNvPr>
          <p:cNvSpPr txBox="1"/>
          <p:nvPr/>
        </p:nvSpPr>
        <p:spPr>
          <a:xfrm>
            <a:off x="383669" y="6083061"/>
            <a:ext cx="5206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</a:t>
            </a:r>
            <a:r>
              <a:rPr lang="en-US" altLang="ja-JP" sz="4400" b="1" dirty="0"/>
              <a:t>C</a:t>
            </a:r>
            <a:r>
              <a:rPr kumimoji="1" lang="ja-JP" altLang="en-US" sz="4400" b="1" dirty="0"/>
              <a:t>と角</a:t>
            </a:r>
            <a:r>
              <a:rPr lang="en-US" altLang="ja-JP" sz="4400" b="1" dirty="0"/>
              <a:t>F</a:t>
            </a:r>
            <a:endParaRPr kumimoji="1" lang="ja-JP" altLang="en-US" sz="44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0F2F1B-26B9-43F6-A1B1-8FC663D9FB3B}"/>
              </a:ext>
            </a:extLst>
          </p:cNvPr>
          <p:cNvSpPr txBox="1"/>
          <p:nvPr/>
        </p:nvSpPr>
        <p:spPr>
          <a:xfrm>
            <a:off x="7440010" y="610032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27974DC-CAB1-456A-BF82-D56C10AECFA7}"/>
              </a:ext>
            </a:extLst>
          </p:cNvPr>
          <p:cNvSpPr txBox="1"/>
          <p:nvPr/>
        </p:nvSpPr>
        <p:spPr>
          <a:xfrm>
            <a:off x="6396437" y="6108951"/>
            <a:ext cx="117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4644B8A-8AED-454B-B398-0CE249194AB8}"/>
              </a:ext>
            </a:extLst>
          </p:cNvPr>
          <p:cNvSpPr txBox="1"/>
          <p:nvPr/>
        </p:nvSpPr>
        <p:spPr>
          <a:xfrm>
            <a:off x="9967730" y="6083061"/>
            <a:ext cx="144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53°</a:t>
            </a:r>
            <a:endParaRPr kumimoji="1" lang="ja-JP" altLang="en-US" sz="44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1F8CA7A-14EF-43BA-A5E0-2065294F98DB}"/>
              </a:ext>
            </a:extLst>
          </p:cNvPr>
          <p:cNvSpPr txBox="1"/>
          <p:nvPr/>
        </p:nvSpPr>
        <p:spPr>
          <a:xfrm>
            <a:off x="8848890" y="6091691"/>
            <a:ext cx="128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角</a:t>
            </a:r>
            <a:r>
              <a:rPr lang="en-US" altLang="ja-JP" sz="4400" b="1" dirty="0"/>
              <a:t>D</a:t>
            </a:r>
            <a:endParaRPr kumimoji="1" lang="ja-JP" altLang="en-US" sz="44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50D3890-CC41-486D-9A4F-59521BDCDA79}"/>
              </a:ext>
            </a:extLst>
          </p:cNvPr>
          <p:cNvSpPr txBox="1"/>
          <p:nvPr/>
        </p:nvSpPr>
        <p:spPr>
          <a:xfrm>
            <a:off x="8172086" y="6091690"/>
            <a:ext cx="76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00D2609-CB05-46DC-B0AF-830A4700BA51}"/>
              </a:ext>
            </a:extLst>
          </p:cNvPr>
          <p:cNvSpPr txBox="1"/>
          <p:nvPr/>
        </p:nvSpPr>
        <p:spPr>
          <a:xfrm>
            <a:off x="2883334" y="3120393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74°</a:t>
            </a:r>
            <a:endParaRPr kumimoji="1" lang="ja-JP" altLang="en-US" sz="2800" b="1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29A7E50-F260-4A04-93D6-E70314B3B07B}"/>
              </a:ext>
            </a:extLst>
          </p:cNvPr>
          <p:cNvSpPr txBox="1"/>
          <p:nvPr/>
        </p:nvSpPr>
        <p:spPr>
          <a:xfrm>
            <a:off x="8225090" y="2507995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74°</a:t>
            </a:r>
            <a:endParaRPr kumimoji="1" lang="ja-JP" altLang="en-US" sz="28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29D2805-BFDD-4E83-8CE9-4B08D4C33178}"/>
              </a:ext>
            </a:extLst>
          </p:cNvPr>
          <p:cNvSpPr txBox="1"/>
          <p:nvPr/>
        </p:nvSpPr>
        <p:spPr>
          <a:xfrm>
            <a:off x="2548399" y="3574853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53°</a:t>
            </a:r>
            <a:endParaRPr kumimoji="1" lang="ja-JP" altLang="en-US" sz="28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AF45100-2B8F-49D8-9FAE-8FEE6794BE62}"/>
              </a:ext>
            </a:extLst>
          </p:cNvPr>
          <p:cNvSpPr txBox="1"/>
          <p:nvPr/>
        </p:nvSpPr>
        <p:spPr>
          <a:xfrm>
            <a:off x="3369815" y="3629225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53°</a:t>
            </a:r>
            <a:endParaRPr kumimoji="1" lang="ja-JP" altLang="en-US" sz="28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89207F2-286C-4D4C-BD30-0D9D844A8920}"/>
              </a:ext>
            </a:extLst>
          </p:cNvPr>
          <p:cNvSpPr txBox="1"/>
          <p:nvPr/>
        </p:nvSpPr>
        <p:spPr>
          <a:xfrm>
            <a:off x="7240005" y="3702984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53°</a:t>
            </a:r>
            <a:endParaRPr kumimoji="1" lang="ja-JP" altLang="en-US" sz="2800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E9DC55E-440E-48F7-9844-9343FEBD4103}"/>
              </a:ext>
            </a:extLst>
          </p:cNvPr>
          <p:cNvSpPr txBox="1"/>
          <p:nvPr/>
        </p:nvSpPr>
        <p:spPr>
          <a:xfrm>
            <a:off x="9088401" y="3698839"/>
            <a:ext cx="11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53°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81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37" grpId="0"/>
      <p:bldP spid="38" grpId="0"/>
      <p:bldP spid="39" grpId="0"/>
      <p:bldP spid="40" grpId="0"/>
      <p:bldP spid="41" grpId="0"/>
      <p:bldP spid="42" grpId="0"/>
      <p:bldP spid="2" grpId="0" animBg="1"/>
      <p:bldP spid="48" grpId="0" animBg="1"/>
      <p:bldP spid="49" grpId="0"/>
      <p:bldP spid="50" grpId="0"/>
      <p:bldP spid="61" grpId="0" animBg="1"/>
      <p:bldP spid="63" grpId="0" animBg="1"/>
      <p:bldP spid="65" grpId="0" animBg="1"/>
      <p:bldP spid="66" grpId="0" animBg="1"/>
      <p:bldP spid="67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108" grpId="0"/>
      <p:bldP spid="80" grpId="0"/>
      <p:bldP spid="55" grpId="0"/>
      <p:bldP spid="56" grpId="0"/>
      <p:bldP spid="57" grpId="0"/>
      <p:bldP spid="58" grpId="0"/>
      <p:bldP spid="59" grpId="0"/>
      <p:bldP spid="60" grpId="0"/>
      <p:bldP spid="6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68" grpId="0"/>
      <p:bldP spid="79" grpId="0"/>
      <p:bldP spid="92" grpId="0"/>
      <p:bldP spid="93" grpId="0"/>
      <p:bldP spid="94" grpId="0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80C892-9C0A-4DFD-8E09-F6855E927020}"/>
              </a:ext>
            </a:extLst>
          </p:cNvPr>
          <p:cNvSpPr txBox="1"/>
          <p:nvPr/>
        </p:nvSpPr>
        <p:spPr>
          <a:xfrm>
            <a:off x="418340" y="22133"/>
            <a:ext cx="393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形が同じって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DC5E1A-6378-4736-9424-F9C471F2954E}"/>
              </a:ext>
            </a:extLst>
          </p:cNvPr>
          <p:cNvSpPr txBox="1"/>
          <p:nvPr/>
        </p:nvSpPr>
        <p:spPr>
          <a:xfrm>
            <a:off x="4044434" y="22132"/>
            <a:ext cx="3934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どういうこと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804520-147E-4287-8A21-391338595009}"/>
              </a:ext>
            </a:extLst>
          </p:cNvPr>
          <p:cNvSpPr txBox="1"/>
          <p:nvPr/>
        </p:nvSpPr>
        <p:spPr>
          <a:xfrm>
            <a:off x="548026" y="841991"/>
            <a:ext cx="4639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㋐ </a:t>
            </a:r>
            <a:r>
              <a:rPr kumimoji="1" lang="ja-JP" altLang="en-US" sz="4000" b="1" dirty="0"/>
              <a:t>面積が等しい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1C4DFF-712F-4676-A77C-674763931AB6}"/>
              </a:ext>
            </a:extLst>
          </p:cNvPr>
          <p:cNvSpPr txBox="1"/>
          <p:nvPr/>
        </p:nvSpPr>
        <p:spPr>
          <a:xfrm>
            <a:off x="508460" y="1637657"/>
            <a:ext cx="515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㋒</a:t>
            </a:r>
            <a:r>
              <a:rPr lang="ja-JP" altLang="en-US" sz="4000" b="1" dirty="0"/>
              <a:t> </a:t>
            </a:r>
            <a:r>
              <a:rPr kumimoji="1" lang="ja-JP" altLang="en-US" sz="4000" b="1" dirty="0"/>
              <a:t>対応する長さの</a:t>
            </a:r>
            <a:endParaRPr kumimoji="1" lang="en-US" altLang="ja-JP" sz="4000" b="1" dirty="0"/>
          </a:p>
          <a:p>
            <a:r>
              <a:rPr lang="en-US" altLang="ja-JP" sz="4000" b="1" dirty="0"/>
              <a:t>   </a:t>
            </a:r>
            <a:r>
              <a:rPr kumimoji="1" lang="ja-JP" altLang="en-US" sz="4000" b="1" dirty="0"/>
              <a:t>比が等しい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129B4E-B7C9-4F91-97DD-A0232BFE4076}"/>
              </a:ext>
            </a:extLst>
          </p:cNvPr>
          <p:cNvSpPr txBox="1"/>
          <p:nvPr/>
        </p:nvSpPr>
        <p:spPr>
          <a:xfrm>
            <a:off x="508460" y="3023823"/>
            <a:ext cx="515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㋔</a:t>
            </a:r>
            <a:r>
              <a:rPr lang="ja-JP" altLang="en-US" sz="4000" b="1" dirty="0"/>
              <a:t>  </a:t>
            </a:r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</a:t>
            </a:r>
            <a:endParaRPr lang="en-US" altLang="ja-JP" sz="4000" b="1" dirty="0"/>
          </a:p>
          <a:p>
            <a:r>
              <a:rPr lang="ja-JP" altLang="en-US" sz="4000" b="1" dirty="0"/>
              <a:t>　 大きさ</a:t>
            </a:r>
            <a:r>
              <a:rPr kumimoji="1" lang="ja-JP" altLang="en-US" sz="4000" b="1" dirty="0"/>
              <a:t>が等しい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ECE827-CE17-411B-83D2-0D7F9A294390}"/>
              </a:ext>
            </a:extLst>
          </p:cNvPr>
          <p:cNvSpPr txBox="1"/>
          <p:nvPr/>
        </p:nvSpPr>
        <p:spPr>
          <a:xfrm>
            <a:off x="5680967" y="1691432"/>
            <a:ext cx="635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㋓  対応する長さが同じ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DE1A5F-50B8-46F8-B1A3-2D2C2C9D734A}"/>
              </a:ext>
            </a:extLst>
          </p:cNvPr>
          <p:cNvSpPr txBox="1"/>
          <p:nvPr/>
        </p:nvSpPr>
        <p:spPr>
          <a:xfrm>
            <a:off x="5680967" y="2529844"/>
            <a:ext cx="6178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㋕</a:t>
            </a:r>
            <a:r>
              <a:rPr lang="ja-JP" altLang="en-US" sz="4000" b="1" dirty="0"/>
              <a:t>   </a:t>
            </a:r>
            <a:r>
              <a:rPr kumimoji="1" lang="ja-JP" altLang="en-US" sz="4000" b="1" dirty="0"/>
              <a:t>対応する角</a:t>
            </a:r>
            <a:r>
              <a:rPr lang="ja-JP" altLang="en-US" sz="4000" b="1" dirty="0"/>
              <a:t>の</a:t>
            </a:r>
            <a:endParaRPr kumimoji="1" lang="en-US" altLang="ja-JP" sz="4000" b="1" dirty="0"/>
          </a:p>
          <a:p>
            <a:r>
              <a:rPr lang="ja-JP" altLang="en-US" sz="4000" b="1" dirty="0"/>
              <a:t>　  大きさ</a:t>
            </a:r>
            <a:r>
              <a:rPr kumimoji="1" lang="ja-JP" altLang="en-US" sz="4000" b="1" dirty="0"/>
              <a:t>の比が等しい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9025A1-2690-4BAA-9400-A1451F5F5B4F}"/>
              </a:ext>
            </a:extLst>
          </p:cNvPr>
          <p:cNvSpPr txBox="1"/>
          <p:nvPr/>
        </p:nvSpPr>
        <p:spPr>
          <a:xfrm>
            <a:off x="5666641" y="922788"/>
            <a:ext cx="5862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　面積が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倍の図形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A2035C-0952-473D-9ACA-795FFDBF177C}"/>
              </a:ext>
            </a:extLst>
          </p:cNvPr>
          <p:cNvSpPr txBox="1"/>
          <p:nvPr/>
        </p:nvSpPr>
        <p:spPr>
          <a:xfrm>
            <a:off x="873358" y="4975752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A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45290D-BA2E-43C0-8256-54312A75E46E}"/>
              </a:ext>
            </a:extLst>
          </p:cNvPr>
          <p:cNvSpPr txBox="1"/>
          <p:nvPr/>
        </p:nvSpPr>
        <p:spPr>
          <a:xfrm>
            <a:off x="548623" y="613008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B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19BF03-0C97-4E3F-832E-8057BF441DEF}"/>
              </a:ext>
            </a:extLst>
          </p:cNvPr>
          <p:cNvSpPr txBox="1"/>
          <p:nvPr/>
        </p:nvSpPr>
        <p:spPr>
          <a:xfrm>
            <a:off x="2248614" y="6130089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C</a:t>
            </a:r>
            <a:endParaRPr kumimoji="1" lang="ja-JP" altLang="en-US" sz="3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2A809C-C329-42EE-AAA3-D9600A72E40E}"/>
              </a:ext>
            </a:extLst>
          </p:cNvPr>
          <p:cNvSpPr txBox="1"/>
          <p:nvPr/>
        </p:nvSpPr>
        <p:spPr>
          <a:xfrm>
            <a:off x="2490026" y="489717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D</a:t>
            </a:r>
            <a:endParaRPr kumimoji="1" lang="ja-JP" altLang="en-US" sz="3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CC4873-25D9-407C-AC5C-DF7DE781F16C}"/>
              </a:ext>
            </a:extLst>
          </p:cNvPr>
          <p:cNvSpPr txBox="1"/>
          <p:nvPr/>
        </p:nvSpPr>
        <p:spPr>
          <a:xfrm>
            <a:off x="3480523" y="4317292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</a:t>
            </a:r>
            <a:endParaRPr kumimoji="1" lang="ja-JP" altLang="en-US" sz="3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840EAA-138C-4048-86FD-761E5F934751}"/>
              </a:ext>
            </a:extLst>
          </p:cNvPr>
          <p:cNvSpPr txBox="1"/>
          <p:nvPr/>
        </p:nvSpPr>
        <p:spPr>
          <a:xfrm>
            <a:off x="3106909" y="6234357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F</a:t>
            </a:r>
            <a:endParaRPr kumimoji="1" lang="ja-JP" altLang="en-US" sz="36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2A0D8C-2CED-4852-96E7-67A236AEED92}"/>
              </a:ext>
            </a:extLst>
          </p:cNvPr>
          <p:cNvSpPr txBox="1"/>
          <p:nvPr/>
        </p:nvSpPr>
        <p:spPr>
          <a:xfrm>
            <a:off x="7729373" y="4149238"/>
            <a:ext cx="4311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四</a:t>
            </a:r>
            <a:r>
              <a:rPr kumimoji="1" lang="ja-JP" altLang="en-US" sz="4000" b="1" dirty="0"/>
              <a:t>角形</a:t>
            </a:r>
            <a:r>
              <a:rPr kumimoji="1" lang="en-US" altLang="ja-JP" sz="4000" b="1" dirty="0"/>
              <a:t>ABCD</a:t>
            </a:r>
            <a:r>
              <a:rPr kumimoji="1" lang="ja-JP" altLang="en-US" sz="4000" b="1" dirty="0"/>
              <a:t>と</a:t>
            </a:r>
            <a:endParaRPr kumimoji="1" lang="en-US" altLang="ja-JP" sz="4000" b="1" dirty="0"/>
          </a:p>
          <a:p>
            <a:r>
              <a:rPr lang="ja-JP" altLang="en-US" sz="4000" b="1" dirty="0"/>
              <a:t>四</a:t>
            </a:r>
            <a:r>
              <a:rPr kumimoji="1" lang="ja-JP" altLang="en-US" sz="4000" b="1" dirty="0"/>
              <a:t>角形</a:t>
            </a:r>
            <a:r>
              <a:rPr kumimoji="1" lang="en-US" altLang="ja-JP" sz="4000" b="1" dirty="0"/>
              <a:t>EFGH</a:t>
            </a:r>
            <a:r>
              <a:rPr kumimoji="1" lang="ja-JP" altLang="en-US" sz="4000" b="1" dirty="0"/>
              <a:t>は</a:t>
            </a:r>
            <a:endParaRPr kumimoji="1" lang="en-US" altLang="ja-JP" sz="4000" b="1" dirty="0"/>
          </a:p>
          <a:p>
            <a:r>
              <a:rPr kumimoji="1" lang="ja-JP" altLang="en-US" sz="4000" b="1" dirty="0"/>
              <a:t>形が同じ図形です</a:t>
            </a:r>
          </a:p>
        </p:txBody>
      </p: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A8CB3287-6B19-4FCE-BCC1-4CD4FD7AF043}"/>
              </a:ext>
            </a:extLst>
          </p:cNvPr>
          <p:cNvSpPr/>
          <p:nvPr/>
        </p:nvSpPr>
        <p:spPr>
          <a:xfrm>
            <a:off x="1046381" y="5418886"/>
            <a:ext cx="1517349" cy="914400"/>
          </a:xfrm>
          <a:prstGeom prst="parallelogram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861A542-CFBC-459F-9B1C-8AA9C30A9D48}"/>
              </a:ext>
            </a:extLst>
          </p:cNvPr>
          <p:cNvSpPr/>
          <p:nvPr/>
        </p:nvSpPr>
        <p:spPr>
          <a:xfrm>
            <a:off x="3556873" y="4585187"/>
            <a:ext cx="3180461" cy="1916641"/>
          </a:xfrm>
          <a:prstGeom prst="parallelogram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8EC6E8-1933-425E-B7C3-AF95565EE986}"/>
              </a:ext>
            </a:extLst>
          </p:cNvPr>
          <p:cNvSpPr txBox="1"/>
          <p:nvPr/>
        </p:nvSpPr>
        <p:spPr>
          <a:xfrm>
            <a:off x="6737334" y="4149238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H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5E89A68-D834-4DDB-832F-C0523C50833E}"/>
              </a:ext>
            </a:extLst>
          </p:cNvPr>
          <p:cNvSpPr txBox="1"/>
          <p:nvPr/>
        </p:nvSpPr>
        <p:spPr>
          <a:xfrm>
            <a:off x="6333015" y="6211669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G</a:t>
            </a:r>
            <a:endParaRPr kumimoji="1" lang="ja-JP" altLang="en-US" sz="3600" b="1" dirty="0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4FCFC96D-B3D2-4257-975C-08E3085B09F5}"/>
              </a:ext>
            </a:extLst>
          </p:cNvPr>
          <p:cNvSpPr/>
          <p:nvPr/>
        </p:nvSpPr>
        <p:spPr>
          <a:xfrm>
            <a:off x="418340" y="1549877"/>
            <a:ext cx="957079" cy="924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BF494D4-22D1-4F3B-8BC2-05A642C69B6B}"/>
              </a:ext>
            </a:extLst>
          </p:cNvPr>
          <p:cNvSpPr/>
          <p:nvPr/>
        </p:nvSpPr>
        <p:spPr>
          <a:xfrm>
            <a:off x="394818" y="2902580"/>
            <a:ext cx="957079" cy="924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23" grpId="0"/>
      <p:bldP spid="24" grpId="0"/>
      <p:bldP spid="25" grpId="0"/>
      <p:bldP spid="36" grpId="0"/>
      <p:bldP spid="37" grpId="0" animBg="1"/>
      <p:bldP spid="38" grpId="0" animBg="1"/>
      <p:bldP spid="40" grpId="0"/>
      <p:bldP spid="41" grpId="0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346682" y="2077686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346682" y="488282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2949411" y="342899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11" y="2704465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222656" y="33691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8</a:t>
            </a:r>
            <a:r>
              <a:rPr kumimoji="1" lang="en-US" altLang="ja-JP" sz="3600" b="1" dirty="0">
                <a:solidFill>
                  <a:srgbClr val="0070C0"/>
                </a:solidFill>
              </a:rPr>
              <a:t>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A80BD-0011-40F9-A7FA-2DCD1D1DC6B5}"/>
              </a:ext>
            </a:extLst>
          </p:cNvPr>
          <p:cNvSpPr txBox="1"/>
          <p:nvPr/>
        </p:nvSpPr>
        <p:spPr>
          <a:xfrm>
            <a:off x="9322926" y="186189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048928-334B-46E4-B285-57DD081C4D47}"/>
              </a:ext>
            </a:extLst>
          </p:cNvPr>
          <p:cNvSpPr txBox="1"/>
          <p:nvPr/>
        </p:nvSpPr>
        <p:spPr>
          <a:xfrm>
            <a:off x="5684380" y="186189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909E12-1E5F-49AD-AF06-496B7A9979A0}"/>
              </a:ext>
            </a:extLst>
          </p:cNvPr>
          <p:cNvSpPr txBox="1"/>
          <p:nvPr/>
        </p:nvSpPr>
        <p:spPr>
          <a:xfrm>
            <a:off x="9322926" y="5208412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E1244A-E598-46AA-8672-E3ECA2C024C3}"/>
              </a:ext>
            </a:extLst>
          </p:cNvPr>
          <p:cNvSpPr txBox="1"/>
          <p:nvPr/>
        </p:nvSpPr>
        <p:spPr>
          <a:xfrm>
            <a:off x="5684380" y="5208412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16cm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ひし形 11">
            <a:extLst>
              <a:ext uri="{FF2B5EF4-FFF2-40B4-BE49-F238E27FC236}">
                <a16:creationId xmlns:a16="http://schemas.microsoft.com/office/drawing/2014/main" id="{72EDB2BC-5335-42FA-8F7C-5BE950DC53FC}"/>
              </a:ext>
            </a:extLst>
          </p:cNvPr>
          <p:cNvSpPr/>
          <p:nvPr/>
        </p:nvSpPr>
        <p:spPr>
          <a:xfrm>
            <a:off x="4346170" y="1592165"/>
            <a:ext cx="7544789" cy="4446124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519287-C836-40F8-BD3B-E1F5C4F004CB}"/>
              </a:ext>
            </a:extLst>
          </p:cNvPr>
          <p:cNvSpPr txBox="1"/>
          <p:nvPr/>
        </p:nvSpPr>
        <p:spPr>
          <a:xfrm>
            <a:off x="847878" y="43327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76421-3D8F-4FB9-8BDB-F4914F320841}"/>
              </a:ext>
            </a:extLst>
          </p:cNvPr>
          <p:cNvSpPr txBox="1"/>
          <p:nvPr/>
        </p:nvSpPr>
        <p:spPr>
          <a:xfrm>
            <a:off x="4639515" y="3500926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60°</a:t>
            </a:r>
            <a:endParaRPr kumimoji="1" lang="ja-JP" altLang="en-US" sz="3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766F8A-22DB-456B-96B3-1A02B21A7CE8}"/>
              </a:ext>
            </a:extLst>
          </p:cNvPr>
          <p:cNvSpPr txBox="1"/>
          <p:nvPr/>
        </p:nvSpPr>
        <p:spPr>
          <a:xfrm>
            <a:off x="7631975" y="526583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120°</a:t>
            </a:r>
            <a:endParaRPr kumimoji="1" lang="ja-JP" altLang="en-US" sz="32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A06A997-A1F7-495D-9089-3FFF896758B4}"/>
              </a:ext>
            </a:extLst>
          </p:cNvPr>
          <p:cNvSpPr txBox="1"/>
          <p:nvPr/>
        </p:nvSpPr>
        <p:spPr>
          <a:xfrm>
            <a:off x="10783431" y="352283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60°</a:t>
            </a:r>
            <a:endParaRPr kumimoji="1" lang="ja-JP" altLang="en-US" sz="32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C53056-8207-46ED-B464-A2F5844DE463}"/>
              </a:ext>
            </a:extLst>
          </p:cNvPr>
          <p:cNvSpPr txBox="1"/>
          <p:nvPr/>
        </p:nvSpPr>
        <p:spPr>
          <a:xfrm>
            <a:off x="7562904" y="1775596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120°</a:t>
            </a:r>
            <a:endParaRPr kumimoji="1" lang="ja-JP" altLang="en-US" sz="32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8CE985-B598-4198-BCAE-D34E70A5C8FB}"/>
              </a:ext>
            </a:extLst>
          </p:cNvPr>
          <p:cNvSpPr txBox="1"/>
          <p:nvPr/>
        </p:nvSpPr>
        <p:spPr>
          <a:xfrm>
            <a:off x="2222455" y="433015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11AAD4-4633-4EE2-B439-4C749708AA96}"/>
              </a:ext>
            </a:extLst>
          </p:cNvPr>
          <p:cNvSpPr txBox="1"/>
          <p:nvPr/>
        </p:nvSpPr>
        <p:spPr>
          <a:xfrm>
            <a:off x="2210232" y="272282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9B1CBA-7A38-4DC1-820F-D6342BE99865}"/>
              </a:ext>
            </a:extLst>
          </p:cNvPr>
          <p:cNvSpPr txBox="1"/>
          <p:nvPr/>
        </p:nvSpPr>
        <p:spPr>
          <a:xfrm>
            <a:off x="837340" y="269826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2ED88F-521C-41F3-941F-AF7A9A3B51BF}"/>
              </a:ext>
            </a:extLst>
          </p:cNvPr>
          <p:cNvSpPr txBox="1"/>
          <p:nvPr/>
        </p:nvSpPr>
        <p:spPr>
          <a:xfrm>
            <a:off x="533100" y="19916"/>
            <a:ext cx="1015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直線の長さの比は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1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：</a:t>
            </a:r>
            <a:r>
              <a:rPr kumimoji="1" lang="en-US" altLang="ja-JP" sz="4400" b="1" dirty="0">
                <a:solidFill>
                  <a:srgbClr val="0070C0"/>
                </a:solidFill>
              </a:rPr>
              <a:t>2</a:t>
            </a:r>
            <a:r>
              <a:rPr kumimoji="1" lang="ja-JP" altLang="en-US" sz="4400" b="1" dirty="0"/>
              <a:t>だから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C7A4A-1AE8-4139-AB09-D1E9574D3094}"/>
              </a:ext>
            </a:extLst>
          </p:cNvPr>
          <p:cNvSpPr txBox="1"/>
          <p:nvPr/>
        </p:nvSpPr>
        <p:spPr>
          <a:xfrm>
            <a:off x="854707" y="84042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形が同じ</a:t>
            </a:r>
            <a:endParaRPr kumimoji="1" lang="ja-JP" altLang="en-US" sz="60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ACC9479-1EA0-43F3-94F7-11783497AB3C}"/>
              </a:ext>
            </a:extLst>
          </p:cNvPr>
          <p:cNvCxnSpPr/>
          <p:nvPr/>
        </p:nvCxnSpPr>
        <p:spPr>
          <a:xfrm>
            <a:off x="1346682" y="789357"/>
            <a:ext cx="2009260" cy="10667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77914E7-B375-40CD-BA1E-835112E90455}"/>
              </a:ext>
            </a:extLst>
          </p:cNvPr>
          <p:cNvCxnSpPr>
            <a:cxnSpLocks/>
          </p:cNvCxnSpPr>
          <p:nvPr/>
        </p:nvCxnSpPr>
        <p:spPr>
          <a:xfrm flipV="1">
            <a:off x="1254660" y="840422"/>
            <a:ext cx="2101282" cy="10408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CE33E2-8AE6-F34E-6FB0-62AD788015DE}"/>
              </a:ext>
            </a:extLst>
          </p:cNvPr>
          <p:cNvSpPr txBox="1"/>
          <p:nvPr/>
        </p:nvSpPr>
        <p:spPr>
          <a:xfrm>
            <a:off x="6527543" y="3163179"/>
            <a:ext cx="3039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角度が</a:t>
            </a:r>
            <a:r>
              <a:rPr kumimoji="1" lang="en-US" altLang="ja-JP" sz="6000" b="1" dirty="0"/>
              <a:t>…</a:t>
            </a:r>
            <a:endParaRPr kumimoji="1" lang="ja-JP" altLang="en-US" sz="6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F76F45-560E-5C2B-AB46-6BC40AF6D1B6}"/>
              </a:ext>
            </a:extLst>
          </p:cNvPr>
          <p:cNvSpPr txBox="1"/>
          <p:nvPr/>
        </p:nvSpPr>
        <p:spPr>
          <a:xfrm>
            <a:off x="5010775" y="615687"/>
            <a:ext cx="640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下に四角形がかいてある。</a:t>
            </a:r>
            <a:endParaRPr kumimoji="1" lang="en-US" altLang="ja-JP" sz="3200" b="1" dirty="0"/>
          </a:p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つの辺の長さがすべて</a:t>
            </a:r>
            <a:r>
              <a:rPr kumimoji="1" lang="en-US" altLang="ja-JP" sz="3200" b="1" dirty="0"/>
              <a:t>16</a:t>
            </a:r>
            <a:r>
              <a:rPr kumimoji="1" lang="ja-JP" altLang="en-US" sz="3200" b="1" dirty="0"/>
              <a:t>㎝です。</a:t>
            </a:r>
          </a:p>
        </p:txBody>
      </p:sp>
    </p:spTree>
    <p:extLst>
      <p:ext uri="{BB962C8B-B14F-4D97-AF65-F5344CB8AC3E}">
        <p14:creationId xmlns:p14="http://schemas.microsoft.com/office/powerpoint/2010/main" val="16682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6" grpId="0"/>
      <p:bldP spid="17" grpId="0"/>
      <p:bldP spid="18" grpId="0"/>
      <p:bldP spid="19" grpId="0"/>
      <p:bldP spid="1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34A9C-03EF-67B9-3E97-BDF0CC8B3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62D024E-F215-5B12-0B26-99C56BDD3870}"/>
              </a:ext>
            </a:extLst>
          </p:cNvPr>
          <p:cNvSpPr txBox="1"/>
          <p:nvPr/>
        </p:nvSpPr>
        <p:spPr>
          <a:xfrm>
            <a:off x="469406" y="3812291"/>
            <a:ext cx="757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そんなことはないよね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D6BC8E-0695-6CC0-B218-100EAF18E502}"/>
              </a:ext>
            </a:extLst>
          </p:cNvPr>
          <p:cNvSpPr txBox="1"/>
          <p:nvPr/>
        </p:nvSpPr>
        <p:spPr>
          <a:xfrm>
            <a:off x="2683174" y="198420"/>
            <a:ext cx="77591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大きさは変わるけど</a:t>
            </a:r>
            <a:endParaRPr lang="ja-JP" altLang="en-US" sz="66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192C91-A6E2-6431-4C24-6E96C827DA58}"/>
              </a:ext>
            </a:extLst>
          </p:cNvPr>
          <p:cNvSpPr txBox="1"/>
          <p:nvPr/>
        </p:nvSpPr>
        <p:spPr>
          <a:xfrm>
            <a:off x="1127539" y="5850351"/>
            <a:ext cx="94812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6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変わらないところはどこ</a:t>
            </a:r>
            <a:endParaRPr lang="ja-JP" altLang="en-US" sz="66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049872-2F7A-57E5-DE8D-827BAEECC4C2}"/>
              </a:ext>
            </a:extLst>
          </p:cNvPr>
          <p:cNvSpPr txBox="1"/>
          <p:nvPr/>
        </p:nvSpPr>
        <p:spPr>
          <a:xfrm>
            <a:off x="246060" y="167643"/>
            <a:ext cx="2596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32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遠く</a:t>
            </a:r>
            <a:r>
              <a:rPr lang="ja-JP" altLang="en-US" sz="3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の三角</a:t>
            </a:r>
            <a:endParaRPr lang="ja-JP" altLang="en-US" sz="32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9DCFD9C1-A21E-61A3-5F74-CF3187647663}"/>
              </a:ext>
            </a:extLst>
          </p:cNvPr>
          <p:cNvSpPr/>
          <p:nvPr/>
        </p:nvSpPr>
        <p:spPr>
          <a:xfrm>
            <a:off x="403913" y="651349"/>
            <a:ext cx="636378" cy="54860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A06CC789-7701-7AC2-DA3C-E2DCF38952D0}"/>
              </a:ext>
            </a:extLst>
          </p:cNvPr>
          <p:cNvSpPr/>
          <p:nvPr/>
        </p:nvSpPr>
        <p:spPr>
          <a:xfrm>
            <a:off x="7782839" y="2288969"/>
            <a:ext cx="4045657" cy="348763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C287345-E4E1-FDFD-5EC2-9656017273ED}"/>
              </a:ext>
            </a:extLst>
          </p:cNvPr>
          <p:cNvSpPr/>
          <p:nvPr/>
        </p:nvSpPr>
        <p:spPr>
          <a:xfrm rot="1183586">
            <a:off x="1190465" y="2332737"/>
            <a:ext cx="679647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CDB033-61FC-AAE4-649B-2D7106518DD9}"/>
              </a:ext>
            </a:extLst>
          </p:cNvPr>
          <p:cNvSpPr txBox="1"/>
          <p:nvPr/>
        </p:nvSpPr>
        <p:spPr>
          <a:xfrm>
            <a:off x="4627714" y="2314681"/>
            <a:ext cx="476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54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近づけばトラ</a:t>
            </a:r>
            <a:endParaRPr lang="ja-JP" altLang="en-US" sz="54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C51F05-A2DE-7F24-D88F-6F91BDC295FE}"/>
              </a:ext>
            </a:extLst>
          </p:cNvPr>
          <p:cNvSpPr txBox="1"/>
          <p:nvPr/>
        </p:nvSpPr>
        <p:spPr>
          <a:xfrm>
            <a:off x="2356326" y="1273306"/>
            <a:ext cx="8915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60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近づいても同じ形の三角</a:t>
            </a:r>
            <a:endParaRPr lang="ja-JP" altLang="en-US" sz="6000" b="1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5" grpId="0"/>
      <p:bldP spid="6" grpId="0" animBg="1"/>
      <p:bldP spid="7" grpId="0" animBg="1"/>
      <p:bldP spid="16" grpId="0" animBg="1"/>
      <p:bldP spid="15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346682" y="2077686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346682" y="488282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2949411" y="3428999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11" y="2704465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222656" y="33691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519287-C836-40F8-BD3B-E1F5C4F004CB}"/>
              </a:ext>
            </a:extLst>
          </p:cNvPr>
          <p:cNvSpPr txBox="1"/>
          <p:nvPr/>
        </p:nvSpPr>
        <p:spPr>
          <a:xfrm>
            <a:off x="847878" y="43327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8CE985-B598-4198-BCAE-D34E70A5C8FB}"/>
              </a:ext>
            </a:extLst>
          </p:cNvPr>
          <p:cNvSpPr txBox="1"/>
          <p:nvPr/>
        </p:nvSpPr>
        <p:spPr>
          <a:xfrm>
            <a:off x="2222455" y="433015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11AAD4-4633-4EE2-B439-4C749708AA96}"/>
              </a:ext>
            </a:extLst>
          </p:cNvPr>
          <p:cNvSpPr txBox="1"/>
          <p:nvPr/>
        </p:nvSpPr>
        <p:spPr>
          <a:xfrm>
            <a:off x="2210232" y="272282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9B1CBA-7A38-4DC1-820F-D6342BE99865}"/>
              </a:ext>
            </a:extLst>
          </p:cNvPr>
          <p:cNvSpPr txBox="1"/>
          <p:nvPr/>
        </p:nvSpPr>
        <p:spPr>
          <a:xfrm>
            <a:off x="837340" y="269826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2ED88F-521C-41F3-941F-AF7A9A3B51BF}"/>
              </a:ext>
            </a:extLst>
          </p:cNvPr>
          <p:cNvSpPr txBox="1"/>
          <p:nvPr/>
        </p:nvSpPr>
        <p:spPr>
          <a:xfrm>
            <a:off x="533100" y="19916"/>
            <a:ext cx="5225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角度が全て等しい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C7A4A-1AE8-4139-AB09-D1E9574D3094}"/>
              </a:ext>
            </a:extLst>
          </p:cNvPr>
          <p:cNvSpPr txBox="1"/>
          <p:nvPr/>
        </p:nvSpPr>
        <p:spPr>
          <a:xfrm>
            <a:off x="2225054" y="92635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形が同じ</a:t>
            </a:r>
            <a:endParaRPr kumimoji="1" lang="ja-JP" altLang="en-US" sz="60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A03B7D-2E1D-4DE5-9C83-7C7DD4EFB853}"/>
              </a:ext>
            </a:extLst>
          </p:cNvPr>
          <p:cNvGrpSpPr/>
          <p:nvPr/>
        </p:nvGrpSpPr>
        <p:grpSpPr>
          <a:xfrm>
            <a:off x="2514463" y="910752"/>
            <a:ext cx="2101282" cy="1091963"/>
            <a:chOff x="1254660" y="789357"/>
            <a:chExt cx="2101282" cy="1091963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5ACC9479-1EA0-43F3-94F7-11783497AB3C}"/>
                </a:ext>
              </a:extLst>
            </p:cNvPr>
            <p:cNvCxnSpPr/>
            <p:nvPr/>
          </p:nvCxnSpPr>
          <p:spPr>
            <a:xfrm>
              <a:off x="1346682" y="789357"/>
              <a:ext cx="2009260" cy="10667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77914E7-B375-40CD-BA1E-835112E90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660" y="840422"/>
              <a:ext cx="2101282" cy="10408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81E9F7B-9352-4267-8387-03D8162EEBA6}"/>
              </a:ext>
            </a:extLst>
          </p:cNvPr>
          <p:cNvSpPr/>
          <p:nvPr/>
        </p:nvSpPr>
        <p:spPr>
          <a:xfrm>
            <a:off x="5625466" y="1697337"/>
            <a:ext cx="5753044" cy="43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1961CA-3DAC-45E3-AB1E-1DE935529466}"/>
              </a:ext>
            </a:extLst>
          </p:cNvPr>
          <p:cNvSpPr txBox="1"/>
          <p:nvPr/>
        </p:nvSpPr>
        <p:spPr>
          <a:xfrm>
            <a:off x="7731269" y="115910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3024BBE-F598-4D38-B2FF-5E889984C845}"/>
              </a:ext>
            </a:extLst>
          </p:cNvPr>
          <p:cNvSpPr txBox="1"/>
          <p:nvPr/>
        </p:nvSpPr>
        <p:spPr>
          <a:xfrm>
            <a:off x="10803478" y="3307604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28A144-A879-44D3-86D4-A6C686DA6C40}"/>
              </a:ext>
            </a:extLst>
          </p:cNvPr>
          <p:cNvSpPr txBox="1"/>
          <p:nvPr/>
        </p:nvSpPr>
        <p:spPr>
          <a:xfrm>
            <a:off x="7831806" y="6030843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C4EB939-D5AE-455A-BCE0-083F2F446639}"/>
              </a:ext>
            </a:extLst>
          </p:cNvPr>
          <p:cNvSpPr txBox="1"/>
          <p:nvPr/>
        </p:nvSpPr>
        <p:spPr>
          <a:xfrm>
            <a:off x="5642738" y="544606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2F2647E-6041-475E-8EA7-26FAFBFFA906}"/>
              </a:ext>
            </a:extLst>
          </p:cNvPr>
          <p:cNvSpPr txBox="1"/>
          <p:nvPr/>
        </p:nvSpPr>
        <p:spPr>
          <a:xfrm>
            <a:off x="5649545" y="1655773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E14448B-0763-4B60-B880-24213BF98815}"/>
              </a:ext>
            </a:extLst>
          </p:cNvPr>
          <p:cNvSpPr txBox="1"/>
          <p:nvPr/>
        </p:nvSpPr>
        <p:spPr>
          <a:xfrm>
            <a:off x="10602106" y="171032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A19417F-8C84-452A-A5F5-62226FD55EE2}"/>
              </a:ext>
            </a:extLst>
          </p:cNvPr>
          <p:cNvSpPr txBox="1"/>
          <p:nvPr/>
        </p:nvSpPr>
        <p:spPr>
          <a:xfrm>
            <a:off x="10602106" y="552916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90°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496C33D-099E-4B6C-BBF4-870E7E56962D}"/>
              </a:ext>
            </a:extLst>
          </p:cNvPr>
          <p:cNvSpPr txBox="1"/>
          <p:nvPr/>
        </p:nvSpPr>
        <p:spPr>
          <a:xfrm>
            <a:off x="250030" y="829123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だから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96AC6CD-016F-48EE-9241-96C5080EDCE5}"/>
              </a:ext>
            </a:extLst>
          </p:cNvPr>
          <p:cNvSpPr txBox="1"/>
          <p:nvPr/>
        </p:nvSpPr>
        <p:spPr>
          <a:xfrm>
            <a:off x="4739726" y="3348546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BF8737-7AF3-BAC1-568B-1CE3E57BD950}"/>
              </a:ext>
            </a:extLst>
          </p:cNvPr>
          <p:cNvSpPr txBox="1"/>
          <p:nvPr/>
        </p:nvSpPr>
        <p:spPr>
          <a:xfrm>
            <a:off x="6096000" y="2057784"/>
            <a:ext cx="4970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長さの比が</a:t>
            </a:r>
            <a:r>
              <a:rPr kumimoji="1" lang="en-US" altLang="ja-JP" sz="6000" b="1" dirty="0"/>
              <a:t>…</a:t>
            </a:r>
            <a:endParaRPr kumimoji="1" lang="ja-JP" altLang="en-US" sz="6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6E38E5-8D1C-FD5E-09C1-BF91D83EF823}"/>
              </a:ext>
            </a:extLst>
          </p:cNvPr>
          <p:cNvSpPr txBox="1"/>
          <p:nvPr/>
        </p:nvSpPr>
        <p:spPr>
          <a:xfrm>
            <a:off x="7137462" y="3047056"/>
            <a:ext cx="282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ちがう</a:t>
            </a:r>
            <a:endParaRPr kumimoji="1" lang="ja-JP" altLang="en-US" sz="6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223E77-1EF2-452B-DD80-C2E672B128F8}"/>
              </a:ext>
            </a:extLst>
          </p:cNvPr>
          <p:cNvSpPr txBox="1"/>
          <p:nvPr/>
        </p:nvSpPr>
        <p:spPr>
          <a:xfrm>
            <a:off x="7137462" y="442502"/>
            <a:ext cx="282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2.5</a:t>
            </a:r>
            <a:endParaRPr kumimoji="1" lang="ja-JP" altLang="en-US" sz="6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682C70-6637-F116-6F86-7B39ECA6F66B}"/>
              </a:ext>
            </a:extLst>
          </p:cNvPr>
          <p:cNvSpPr txBox="1"/>
          <p:nvPr/>
        </p:nvSpPr>
        <p:spPr>
          <a:xfrm>
            <a:off x="3886141" y="2615106"/>
            <a:ext cx="189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2</a:t>
            </a:r>
            <a:endParaRPr kumimoji="1" lang="ja-JP" altLang="en-US" sz="6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BBBF36-6A7E-6D70-B56A-C09804A45135}"/>
              </a:ext>
            </a:extLst>
          </p:cNvPr>
          <p:cNvSpPr txBox="1"/>
          <p:nvPr/>
        </p:nvSpPr>
        <p:spPr>
          <a:xfrm>
            <a:off x="1021813" y="3369160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正方形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51B255-B52A-2A16-13DF-E074E8563BE5}"/>
              </a:ext>
            </a:extLst>
          </p:cNvPr>
          <p:cNvSpPr txBox="1"/>
          <p:nvPr/>
        </p:nvSpPr>
        <p:spPr>
          <a:xfrm>
            <a:off x="7331387" y="4036313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長方形</a:t>
            </a:r>
          </a:p>
        </p:txBody>
      </p:sp>
    </p:spTree>
    <p:extLst>
      <p:ext uri="{BB962C8B-B14F-4D97-AF65-F5344CB8AC3E}">
        <p14:creationId xmlns:p14="http://schemas.microsoft.com/office/powerpoint/2010/main" val="2398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20" grpId="0"/>
      <p:bldP spid="25" grpId="0"/>
      <p:bldP spid="26" grpId="0"/>
      <p:bldP spid="27" grpId="0"/>
      <p:bldP spid="28" grpId="0"/>
      <p:bldP spid="2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EEED24-9EED-4BAB-8BCC-2A55B76F0B56}"/>
              </a:ext>
            </a:extLst>
          </p:cNvPr>
          <p:cNvSpPr txBox="1"/>
          <p:nvPr/>
        </p:nvSpPr>
        <p:spPr>
          <a:xfrm>
            <a:off x="1486271" y="301846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280A17-58C8-4391-8AD9-5FEF688C0AD1}"/>
              </a:ext>
            </a:extLst>
          </p:cNvPr>
          <p:cNvSpPr txBox="1"/>
          <p:nvPr/>
        </p:nvSpPr>
        <p:spPr>
          <a:xfrm>
            <a:off x="1486271" y="5823603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695142-1281-4BB6-8789-49805EE0A986}"/>
              </a:ext>
            </a:extLst>
          </p:cNvPr>
          <p:cNvSpPr txBox="1"/>
          <p:nvPr/>
        </p:nvSpPr>
        <p:spPr>
          <a:xfrm>
            <a:off x="3089000" y="4369773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60D605B-FDB2-4E2C-B33B-07969891CBC5}"/>
              </a:ext>
            </a:extLst>
          </p:cNvPr>
          <p:cNvSpPr/>
          <p:nvPr/>
        </p:nvSpPr>
        <p:spPr>
          <a:xfrm>
            <a:off x="6685584" y="2061377"/>
            <a:ext cx="4320000" cy="43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1A107B-9B28-4002-A729-05CCDD3B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000" y="3645239"/>
            <a:ext cx="2160000" cy="21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80225D-B212-4F57-9DE2-490B74A39494}"/>
              </a:ext>
            </a:extLst>
          </p:cNvPr>
          <p:cNvSpPr txBox="1"/>
          <p:nvPr/>
        </p:nvSpPr>
        <p:spPr>
          <a:xfrm>
            <a:off x="362245" y="430993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8</a:t>
            </a:r>
            <a:r>
              <a:rPr kumimoji="1" lang="en-US" altLang="ja-JP" sz="3600" b="1" dirty="0"/>
              <a:t>cm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A80BD-0011-40F9-A7FA-2DCD1D1DC6B5}"/>
              </a:ext>
            </a:extLst>
          </p:cNvPr>
          <p:cNvSpPr txBox="1"/>
          <p:nvPr/>
        </p:nvSpPr>
        <p:spPr>
          <a:xfrm>
            <a:off x="8283571" y="1520550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048928-334B-46E4-B285-57DD081C4D47}"/>
              </a:ext>
            </a:extLst>
          </p:cNvPr>
          <p:cNvSpPr txBox="1"/>
          <p:nvPr/>
        </p:nvSpPr>
        <p:spPr>
          <a:xfrm>
            <a:off x="5751160" y="3820812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909E12-1E5F-49AD-AF06-496B7A9979A0}"/>
              </a:ext>
            </a:extLst>
          </p:cNvPr>
          <p:cNvSpPr txBox="1"/>
          <p:nvPr/>
        </p:nvSpPr>
        <p:spPr>
          <a:xfrm>
            <a:off x="10412391" y="3779653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E1244A-E598-46AA-8672-E3ECA2C024C3}"/>
              </a:ext>
            </a:extLst>
          </p:cNvPr>
          <p:cNvSpPr txBox="1"/>
          <p:nvPr/>
        </p:nvSpPr>
        <p:spPr>
          <a:xfrm>
            <a:off x="8291669" y="6381377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16cm</a:t>
            </a:r>
            <a:endParaRPr kumimoji="1" lang="ja-JP" altLang="en-US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84F3244-BBA3-400F-9548-67E88DA38684}"/>
              </a:ext>
            </a:extLst>
          </p:cNvPr>
          <p:cNvSpPr txBox="1"/>
          <p:nvPr/>
        </p:nvSpPr>
        <p:spPr>
          <a:xfrm>
            <a:off x="413993" y="15885"/>
            <a:ext cx="11364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対応する</a:t>
            </a:r>
            <a:r>
              <a:rPr kumimoji="1" lang="ja-JP" altLang="en-US" sz="4400" b="1" dirty="0"/>
              <a:t>直線の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長さの比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24C753-0FC2-4C78-8762-075C1B0838AA}"/>
              </a:ext>
            </a:extLst>
          </p:cNvPr>
          <p:cNvSpPr txBox="1"/>
          <p:nvPr/>
        </p:nvSpPr>
        <p:spPr>
          <a:xfrm>
            <a:off x="924258" y="532264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B1F10-F164-4D1C-A56B-663271A78A58}"/>
              </a:ext>
            </a:extLst>
          </p:cNvPr>
          <p:cNvSpPr txBox="1"/>
          <p:nvPr/>
        </p:nvSpPr>
        <p:spPr>
          <a:xfrm>
            <a:off x="2346376" y="5322644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4E96E62-80CD-4D4D-9E94-8F585D52A513}"/>
              </a:ext>
            </a:extLst>
          </p:cNvPr>
          <p:cNvSpPr txBox="1"/>
          <p:nvPr/>
        </p:nvSpPr>
        <p:spPr>
          <a:xfrm>
            <a:off x="878409" y="363660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33B49D-8D8A-4F37-A151-3B577498CF10}"/>
              </a:ext>
            </a:extLst>
          </p:cNvPr>
          <p:cNvSpPr txBox="1"/>
          <p:nvPr/>
        </p:nvSpPr>
        <p:spPr>
          <a:xfrm>
            <a:off x="2290975" y="366479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90°</a:t>
            </a:r>
            <a:endParaRPr kumimoji="1" lang="ja-JP" altLang="en-US" sz="3200" b="1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58694ED-183B-30AD-3415-B1C3AD551480}"/>
              </a:ext>
            </a:extLst>
          </p:cNvPr>
          <p:cNvGrpSpPr/>
          <p:nvPr/>
        </p:nvGrpSpPr>
        <p:grpSpPr>
          <a:xfrm>
            <a:off x="6678777" y="2033842"/>
            <a:ext cx="4669789" cy="4470134"/>
            <a:chOff x="6678777" y="2033842"/>
            <a:chExt cx="4669789" cy="4470134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F57EB38-7E59-492A-B2DA-91BA0796D7F1}"/>
                </a:ext>
              </a:extLst>
            </p:cNvPr>
            <p:cNvSpPr txBox="1"/>
            <p:nvPr/>
          </p:nvSpPr>
          <p:spPr>
            <a:xfrm>
              <a:off x="6678777" y="5824137"/>
              <a:ext cx="1066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90°</a:t>
              </a:r>
              <a:endParaRPr kumimoji="1" lang="ja-JP" altLang="en-US" sz="3200" b="1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B700549-EB9B-48FC-BB82-49DC2C732477}"/>
                </a:ext>
              </a:extLst>
            </p:cNvPr>
            <p:cNvSpPr txBox="1"/>
            <p:nvPr/>
          </p:nvSpPr>
          <p:spPr>
            <a:xfrm>
              <a:off x="6685584" y="2033842"/>
              <a:ext cx="1066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90°</a:t>
              </a:r>
              <a:endParaRPr kumimoji="1" lang="ja-JP" altLang="en-US" sz="3200" b="1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C4CAEDB-C7CC-41E4-838A-0C81F461176C}"/>
                </a:ext>
              </a:extLst>
            </p:cNvPr>
            <p:cNvSpPr txBox="1"/>
            <p:nvPr/>
          </p:nvSpPr>
          <p:spPr>
            <a:xfrm>
              <a:off x="10234599" y="2061377"/>
              <a:ext cx="1066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90°</a:t>
              </a:r>
              <a:endParaRPr kumimoji="1" lang="ja-JP" altLang="en-US" sz="3200" b="1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E85FEDC-CC88-4A21-860B-F1F663AA168E}"/>
                </a:ext>
              </a:extLst>
            </p:cNvPr>
            <p:cNvSpPr txBox="1"/>
            <p:nvPr/>
          </p:nvSpPr>
          <p:spPr>
            <a:xfrm>
              <a:off x="10282248" y="5919201"/>
              <a:ext cx="1066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/>
                <a:t>90°</a:t>
              </a:r>
              <a:endParaRPr kumimoji="1" lang="ja-JP" altLang="en-US" sz="3200" b="1" dirty="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0B8DAC0-989E-4F57-9C92-777A195A5329}"/>
              </a:ext>
            </a:extLst>
          </p:cNvPr>
          <p:cNvSpPr txBox="1"/>
          <p:nvPr/>
        </p:nvSpPr>
        <p:spPr>
          <a:xfrm>
            <a:off x="3148333" y="1477463"/>
            <a:ext cx="3648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同じ形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E6D97F8-0BCB-426B-88B5-68104D4EAAE2}"/>
              </a:ext>
            </a:extLst>
          </p:cNvPr>
          <p:cNvSpPr txBox="1"/>
          <p:nvPr/>
        </p:nvSpPr>
        <p:spPr>
          <a:xfrm>
            <a:off x="406075" y="797286"/>
            <a:ext cx="59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対応する角度</a:t>
            </a:r>
            <a:r>
              <a:rPr kumimoji="1" lang="ja-JP" altLang="en-US" sz="4400" b="1" dirty="0"/>
              <a:t>が等しい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28C5FF-BA1A-3B04-202D-D67C55802004}"/>
              </a:ext>
            </a:extLst>
          </p:cNvPr>
          <p:cNvSpPr txBox="1"/>
          <p:nvPr/>
        </p:nvSpPr>
        <p:spPr>
          <a:xfrm>
            <a:off x="6133783" y="705013"/>
            <a:ext cx="152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90°</a:t>
            </a:r>
            <a:endParaRPr kumimoji="1"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43701C-8AA6-6FDF-0A77-86CE9E2F302C}"/>
              </a:ext>
            </a:extLst>
          </p:cNvPr>
          <p:cNvSpPr txBox="1"/>
          <p:nvPr/>
        </p:nvSpPr>
        <p:spPr>
          <a:xfrm>
            <a:off x="7338517" y="-149083"/>
            <a:ext cx="189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2</a:t>
            </a:r>
            <a:endParaRPr kumimoji="1" lang="ja-JP" altLang="en-US" sz="6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6A1AAB-A439-2023-CA24-6267EBE7D028}"/>
              </a:ext>
            </a:extLst>
          </p:cNvPr>
          <p:cNvSpPr txBox="1"/>
          <p:nvPr/>
        </p:nvSpPr>
        <p:spPr>
          <a:xfrm>
            <a:off x="1167569" y="4213730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正方形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E5D4EE5-9FCD-E9CF-110D-44D050AEDBC0}"/>
              </a:ext>
            </a:extLst>
          </p:cNvPr>
          <p:cNvSpPr txBox="1"/>
          <p:nvPr/>
        </p:nvSpPr>
        <p:spPr>
          <a:xfrm>
            <a:off x="7753135" y="3759640"/>
            <a:ext cx="200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正方形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E9E9F2-DEB1-4598-AED8-312E2854BB28}"/>
              </a:ext>
            </a:extLst>
          </p:cNvPr>
          <p:cNvSpPr txBox="1"/>
          <p:nvPr/>
        </p:nvSpPr>
        <p:spPr>
          <a:xfrm>
            <a:off x="1147650" y="2417014"/>
            <a:ext cx="853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accent1"/>
                </a:solidFill>
              </a:rPr>
              <a:t>対応する辺の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長さの比</a:t>
            </a:r>
            <a:r>
              <a:rPr kumimoji="1" lang="ja-JP" altLang="en-US" sz="6000" b="1" dirty="0">
                <a:solidFill>
                  <a:schemeClr val="accent1"/>
                </a:solidFill>
              </a:rPr>
              <a:t>と</a:t>
            </a:r>
            <a:endParaRPr kumimoji="1" lang="en-US" altLang="ja-JP" sz="6000" b="1" dirty="0">
              <a:solidFill>
                <a:schemeClr val="accent1"/>
              </a:solidFill>
            </a:endParaRPr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角の大きさ</a:t>
            </a:r>
            <a:r>
              <a:rPr kumimoji="1" lang="ja-JP" altLang="en-US" sz="4800" b="1" dirty="0">
                <a:solidFill>
                  <a:schemeClr val="accent1"/>
                </a:solidFill>
              </a:rPr>
              <a:t>が</a:t>
            </a:r>
            <a:r>
              <a:rPr kumimoji="1" lang="ja-JP" altLang="en-US" sz="5400" b="1" dirty="0">
                <a:solidFill>
                  <a:schemeClr val="accent1"/>
                </a:solidFill>
              </a:rPr>
              <a:t>等しい図形</a:t>
            </a:r>
            <a:endParaRPr kumimoji="1" lang="ja-JP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 animBg="1"/>
      <p:bldP spid="7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9" grpId="0"/>
      <p:bldP spid="30" grpId="0"/>
      <p:bldP spid="12" grpId="0"/>
      <p:bldP spid="13" grpId="0"/>
      <p:bldP spid="14" grpId="0"/>
      <p:bldP spid="15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39CE7B-192C-442F-9A14-413B05419B9A}"/>
              </a:ext>
            </a:extLst>
          </p:cNvPr>
          <p:cNvSpPr txBox="1"/>
          <p:nvPr/>
        </p:nvSpPr>
        <p:spPr>
          <a:xfrm>
            <a:off x="3461991" y="7905"/>
            <a:ext cx="7778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対応する辺の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長さの比</a:t>
            </a:r>
            <a:r>
              <a:rPr kumimoji="1" lang="ja-JP" altLang="en-US" sz="6000" b="1" dirty="0"/>
              <a:t>と</a:t>
            </a:r>
            <a:endParaRPr kumimoji="1" lang="en-US" altLang="ja-JP" sz="6000" b="1" dirty="0"/>
          </a:p>
          <a:p>
            <a:r>
              <a:rPr kumimoji="1" lang="ja-JP" altLang="en-US" sz="6000" b="1" dirty="0">
                <a:solidFill>
                  <a:srgbClr val="FF0000"/>
                </a:solidFill>
              </a:rPr>
              <a:t>角の大きさ</a:t>
            </a:r>
            <a:r>
              <a:rPr kumimoji="1" lang="ja-JP" altLang="en-US" sz="4800" b="1" dirty="0"/>
              <a:t>が等しい</a:t>
            </a:r>
            <a:endParaRPr kumimoji="1" lang="ja-JP" altLang="en-US" sz="6000" b="1" dirty="0"/>
          </a:p>
        </p:txBody>
      </p:sp>
      <p:sp>
        <p:nvSpPr>
          <p:cNvPr id="5" name="台形 4">
            <a:extLst>
              <a:ext uri="{FF2B5EF4-FFF2-40B4-BE49-F238E27FC236}">
                <a16:creationId xmlns:a16="http://schemas.microsoft.com/office/drawing/2014/main" id="{83321D20-D234-45B6-85D7-6106B9F38DD7}"/>
              </a:ext>
            </a:extLst>
          </p:cNvPr>
          <p:cNvSpPr/>
          <p:nvPr/>
        </p:nvSpPr>
        <p:spPr>
          <a:xfrm>
            <a:off x="1932493" y="4286250"/>
            <a:ext cx="2125157" cy="1718624"/>
          </a:xfrm>
          <a:prstGeom prst="trapezoid">
            <a:avLst>
              <a:gd name="adj" fmla="val 28982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>
            <a:extLst>
              <a:ext uri="{FF2B5EF4-FFF2-40B4-BE49-F238E27FC236}">
                <a16:creationId xmlns:a16="http://schemas.microsoft.com/office/drawing/2014/main" id="{68EFA698-382B-48AF-8B79-129AC5ED03FC}"/>
              </a:ext>
            </a:extLst>
          </p:cNvPr>
          <p:cNvSpPr/>
          <p:nvPr/>
        </p:nvSpPr>
        <p:spPr>
          <a:xfrm>
            <a:off x="5590092" y="2630078"/>
            <a:ext cx="4242067" cy="3374797"/>
          </a:xfrm>
          <a:prstGeom prst="trapezoid">
            <a:avLst>
              <a:gd name="adj" fmla="val 27299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591FDC-66CB-44A4-513C-70AB98DAC158}"/>
              </a:ext>
            </a:extLst>
          </p:cNvPr>
          <p:cNvGrpSpPr/>
          <p:nvPr/>
        </p:nvGrpSpPr>
        <p:grpSpPr>
          <a:xfrm>
            <a:off x="2045663" y="4280042"/>
            <a:ext cx="2262067" cy="1764018"/>
            <a:chOff x="2045663" y="4280042"/>
            <a:chExt cx="2262067" cy="176401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09DB76D-7EF6-4877-8442-D5820D6A32E4}"/>
                </a:ext>
              </a:extLst>
            </p:cNvPr>
            <p:cNvSpPr txBox="1"/>
            <p:nvPr/>
          </p:nvSpPr>
          <p:spPr>
            <a:xfrm>
              <a:off x="3358322" y="5542062"/>
              <a:ext cx="9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75°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B6BF51C-3C40-4C34-9DB1-9022AA480D49}"/>
                </a:ext>
              </a:extLst>
            </p:cNvPr>
            <p:cNvSpPr txBox="1"/>
            <p:nvPr/>
          </p:nvSpPr>
          <p:spPr>
            <a:xfrm>
              <a:off x="2045663" y="5582395"/>
              <a:ext cx="9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75°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36D126F-295E-4B17-9839-B94193C10833}"/>
                </a:ext>
              </a:extLst>
            </p:cNvPr>
            <p:cNvSpPr txBox="1"/>
            <p:nvPr/>
          </p:nvSpPr>
          <p:spPr>
            <a:xfrm>
              <a:off x="2204800" y="4286250"/>
              <a:ext cx="115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105°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F2A7AF1-AEC8-482C-88C1-43EB461382D6}"/>
                </a:ext>
              </a:extLst>
            </p:cNvPr>
            <p:cNvSpPr txBox="1"/>
            <p:nvPr/>
          </p:nvSpPr>
          <p:spPr>
            <a:xfrm>
              <a:off x="3012155" y="4280042"/>
              <a:ext cx="115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105°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396F0B-323C-A744-F103-50C483ABDF76}"/>
              </a:ext>
            </a:extLst>
          </p:cNvPr>
          <p:cNvGrpSpPr/>
          <p:nvPr/>
        </p:nvGrpSpPr>
        <p:grpSpPr>
          <a:xfrm>
            <a:off x="5703263" y="2630078"/>
            <a:ext cx="4344950" cy="3373648"/>
            <a:chOff x="5703263" y="2630078"/>
            <a:chExt cx="4344950" cy="337364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A23333B-33AE-4EDC-9AE3-BDE5E95A289B}"/>
                </a:ext>
              </a:extLst>
            </p:cNvPr>
            <p:cNvSpPr txBox="1"/>
            <p:nvPr/>
          </p:nvSpPr>
          <p:spPr>
            <a:xfrm>
              <a:off x="9098805" y="5542061"/>
              <a:ext cx="9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75°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7858609-4B54-4615-8F21-5479A812DA23}"/>
                </a:ext>
              </a:extLst>
            </p:cNvPr>
            <p:cNvSpPr txBox="1"/>
            <p:nvPr/>
          </p:nvSpPr>
          <p:spPr>
            <a:xfrm>
              <a:off x="5703263" y="5520087"/>
              <a:ext cx="94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75°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5CF39CD-9F93-474F-8C65-06044E9788A9}"/>
                </a:ext>
              </a:extLst>
            </p:cNvPr>
            <p:cNvSpPr txBox="1"/>
            <p:nvPr/>
          </p:nvSpPr>
          <p:spPr>
            <a:xfrm>
              <a:off x="6448557" y="2630078"/>
              <a:ext cx="115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105°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A51BB7-C3F2-4EFE-94B1-DA529BC09063}"/>
                </a:ext>
              </a:extLst>
            </p:cNvPr>
            <p:cNvSpPr txBox="1"/>
            <p:nvPr/>
          </p:nvSpPr>
          <p:spPr>
            <a:xfrm>
              <a:off x="8196288" y="2654048"/>
              <a:ext cx="1153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/>
                <a:t>105°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A15542A-F7C8-4935-93E0-4AA744EA07F3}"/>
              </a:ext>
            </a:extLst>
          </p:cNvPr>
          <p:cNvSpPr txBox="1"/>
          <p:nvPr/>
        </p:nvSpPr>
        <p:spPr>
          <a:xfrm>
            <a:off x="1608351" y="4885709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5cm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EF389A-B5F4-457A-96CF-80EEF7F8DBBF}"/>
              </a:ext>
            </a:extLst>
          </p:cNvPr>
          <p:cNvSpPr txBox="1"/>
          <p:nvPr/>
        </p:nvSpPr>
        <p:spPr>
          <a:xfrm>
            <a:off x="3833026" y="4836320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5cm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B5E567-A7CB-4657-B827-5DCD2C22673B}"/>
              </a:ext>
            </a:extLst>
          </p:cNvPr>
          <p:cNvSpPr txBox="1"/>
          <p:nvPr/>
        </p:nvSpPr>
        <p:spPr>
          <a:xfrm>
            <a:off x="2586356" y="5981752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6</a:t>
            </a:r>
            <a:r>
              <a:rPr kumimoji="1" lang="en-US" altLang="ja-JP" sz="2400" b="1"/>
              <a:t>cm</a:t>
            </a:r>
            <a:endParaRPr kumimoji="1" lang="en-US" altLang="ja-JP" sz="2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C9774AA-C117-4E94-A7A5-44AE1905FCBE}"/>
              </a:ext>
            </a:extLst>
          </p:cNvPr>
          <p:cNvSpPr txBox="1"/>
          <p:nvPr/>
        </p:nvSpPr>
        <p:spPr>
          <a:xfrm>
            <a:off x="2677378" y="3849532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27DD3FA-00F1-477E-8C01-3722FF8CC4C3}"/>
              </a:ext>
            </a:extLst>
          </p:cNvPr>
          <p:cNvSpPr txBox="1"/>
          <p:nvPr/>
        </p:nvSpPr>
        <p:spPr>
          <a:xfrm>
            <a:off x="5321628" y="3848544"/>
            <a:ext cx="108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8B07A5-43EE-4BA2-9EF6-5584AD51DE1E}"/>
              </a:ext>
            </a:extLst>
          </p:cNvPr>
          <p:cNvSpPr txBox="1"/>
          <p:nvPr/>
        </p:nvSpPr>
        <p:spPr>
          <a:xfrm>
            <a:off x="9410439" y="4049210"/>
            <a:ext cx="11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FE4087-5986-4940-AB2B-E503BA13A61B}"/>
              </a:ext>
            </a:extLst>
          </p:cNvPr>
          <p:cNvSpPr txBox="1"/>
          <p:nvPr/>
        </p:nvSpPr>
        <p:spPr>
          <a:xfrm>
            <a:off x="7179063" y="5973658"/>
            <a:ext cx="11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12</a:t>
            </a:r>
            <a:r>
              <a:rPr kumimoji="1" lang="en-US" altLang="ja-JP" sz="2400" b="1" dirty="0"/>
              <a:t>cm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417BFA2-6DBC-4122-BDF4-0818D16AB42E}"/>
              </a:ext>
            </a:extLst>
          </p:cNvPr>
          <p:cNvSpPr txBox="1"/>
          <p:nvPr/>
        </p:nvSpPr>
        <p:spPr>
          <a:xfrm>
            <a:off x="7236421" y="2253227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6</a:t>
            </a:r>
            <a:r>
              <a:rPr kumimoji="1" lang="en-US" altLang="ja-JP" sz="2400" b="1" dirty="0"/>
              <a:t>cm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63EEA06-DEAA-F636-5EE9-FEA4FB514393}"/>
              </a:ext>
            </a:extLst>
          </p:cNvPr>
          <p:cNvGrpSpPr/>
          <p:nvPr/>
        </p:nvGrpSpPr>
        <p:grpSpPr>
          <a:xfrm>
            <a:off x="1515072" y="3864974"/>
            <a:ext cx="3079341" cy="2474007"/>
            <a:chOff x="1515072" y="3864974"/>
            <a:chExt cx="3079341" cy="2474007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89BBE62-07D8-4012-BE3A-07205CAF0B59}"/>
                </a:ext>
              </a:extLst>
            </p:cNvPr>
            <p:cNvSpPr txBox="1"/>
            <p:nvPr/>
          </p:nvSpPr>
          <p:spPr>
            <a:xfrm>
              <a:off x="1978050" y="3890346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A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2D33E09-F972-41D3-BD4F-D1F455ECCD66}"/>
                </a:ext>
              </a:extLst>
            </p:cNvPr>
            <p:cNvSpPr txBox="1"/>
            <p:nvPr/>
          </p:nvSpPr>
          <p:spPr>
            <a:xfrm>
              <a:off x="1515072" y="5704363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B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ED1A9EC-F1E6-4BF1-98F5-C7F08E753261}"/>
                </a:ext>
              </a:extLst>
            </p:cNvPr>
            <p:cNvSpPr txBox="1"/>
            <p:nvPr/>
          </p:nvSpPr>
          <p:spPr>
            <a:xfrm>
              <a:off x="4021047" y="5754206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C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0ABCD1B-9F9A-43DC-8B85-ADC42BC87C97}"/>
                </a:ext>
              </a:extLst>
            </p:cNvPr>
            <p:cNvSpPr txBox="1"/>
            <p:nvPr/>
          </p:nvSpPr>
          <p:spPr>
            <a:xfrm>
              <a:off x="3542754" y="3864974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D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9E21BC6-4B89-FED1-A5D3-E5EA95455D77}"/>
              </a:ext>
            </a:extLst>
          </p:cNvPr>
          <p:cNvGrpSpPr/>
          <p:nvPr/>
        </p:nvGrpSpPr>
        <p:grpSpPr>
          <a:xfrm>
            <a:off x="5195382" y="2187279"/>
            <a:ext cx="5191924" cy="4248044"/>
            <a:chOff x="5195382" y="2187279"/>
            <a:chExt cx="5191924" cy="4248044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D5930E0-9309-4C3F-B71F-82853A6E67C5}"/>
                </a:ext>
              </a:extLst>
            </p:cNvPr>
            <p:cNvSpPr txBox="1"/>
            <p:nvPr/>
          </p:nvSpPr>
          <p:spPr>
            <a:xfrm>
              <a:off x="6096000" y="2187279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E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8FD201AE-4218-4543-BDA2-A1A024A00929}"/>
                </a:ext>
              </a:extLst>
            </p:cNvPr>
            <p:cNvSpPr txBox="1"/>
            <p:nvPr/>
          </p:nvSpPr>
          <p:spPr>
            <a:xfrm>
              <a:off x="5195382" y="5850548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F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CF4FDC6-4A31-4A5F-BA63-67869FD2A1E4}"/>
                </a:ext>
              </a:extLst>
            </p:cNvPr>
            <p:cNvSpPr txBox="1"/>
            <p:nvPr/>
          </p:nvSpPr>
          <p:spPr>
            <a:xfrm>
              <a:off x="8847838" y="2239125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H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D4865CE-4DDB-4B09-9CBC-D0FE5A1A0355}"/>
                </a:ext>
              </a:extLst>
            </p:cNvPr>
            <p:cNvSpPr txBox="1"/>
            <p:nvPr/>
          </p:nvSpPr>
          <p:spPr>
            <a:xfrm>
              <a:off x="9813940" y="5850547"/>
              <a:ext cx="5733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G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4D4CFF-890A-B7D5-BF66-ACDB05235DC3}"/>
              </a:ext>
            </a:extLst>
          </p:cNvPr>
          <p:cNvSpPr txBox="1"/>
          <p:nvPr/>
        </p:nvSpPr>
        <p:spPr>
          <a:xfrm>
            <a:off x="108314" y="417927"/>
            <a:ext cx="3648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同じ形</a:t>
            </a:r>
          </a:p>
        </p:txBody>
      </p:sp>
    </p:spTree>
    <p:extLst>
      <p:ext uri="{BB962C8B-B14F-4D97-AF65-F5344CB8AC3E}">
        <p14:creationId xmlns:p14="http://schemas.microsoft.com/office/powerpoint/2010/main" val="28340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二等辺三角形 61">
            <a:extLst>
              <a:ext uri="{FF2B5EF4-FFF2-40B4-BE49-F238E27FC236}">
                <a16:creationId xmlns:a16="http://schemas.microsoft.com/office/drawing/2014/main" id="{A07A34B7-202F-4BC8-A0D8-5C91AEB872A8}"/>
              </a:ext>
            </a:extLst>
          </p:cNvPr>
          <p:cNvSpPr/>
          <p:nvPr/>
        </p:nvSpPr>
        <p:spPr>
          <a:xfrm>
            <a:off x="1651816" y="2222472"/>
            <a:ext cx="2245440" cy="1111954"/>
          </a:xfrm>
          <a:prstGeom prst="triangle">
            <a:avLst>
              <a:gd name="adj" fmla="val 71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台形 47">
            <a:extLst>
              <a:ext uri="{FF2B5EF4-FFF2-40B4-BE49-F238E27FC236}">
                <a16:creationId xmlns:a16="http://schemas.microsoft.com/office/drawing/2014/main" id="{FDC1FA5B-3153-43C0-B4CC-806EEED2B981}"/>
              </a:ext>
            </a:extLst>
          </p:cNvPr>
          <p:cNvSpPr/>
          <p:nvPr/>
        </p:nvSpPr>
        <p:spPr>
          <a:xfrm>
            <a:off x="1590368" y="5169975"/>
            <a:ext cx="2160000" cy="1080000"/>
          </a:xfrm>
          <a:prstGeom prst="trapezoid">
            <a:avLst>
              <a:gd name="adj" fmla="val 2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1351DA-2DE4-4C36-9B04-E72C2F74601B}"/>
              </a:ext>
            </a:extLst>
          </p:cNvPr>
          <p:cNvSpPr txBox="1"/>
          <p:nvPr/>
        </p:nvSpPr>
        <p:spPr>
          <a:xfrm>
            <a:off x="285203" y="682004"/>
            <a:ext cx="8390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対応する辺の長さの比が等しい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10252C-2378-4869-AF57-5AF4735D0F0A}"/>
              </a:ext>
            </a:extLst>
          </p:cNvPr>
          <p:cNvSpPr txBox="1"/>
          <p:nvPr/>
        </p:nvSpPr>
        <p:spPr>
          <a:xfrm>
            <a:off x="374012" y="1253162"/>
            <a:ext cx="7531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対応する角の大きさが等しい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0893A7-FACC-4C3C-96F3-99180C12B68E}"/>
              </a:ext>
            </a:extLst>
          </p:cNvPr>
          <p:cNvSpPr txBox="1"/>
          <p:nvPr/>
        </p:nvSpPr>
        <p:spPr>
          <a:xfrm>
            <a:off x="453691" y="9391"/>
            <a:ext cx="81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形が同じ２つの図形では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EBA2447A-C7B8-4A2F-A9E3-6C6D96579F06}"/>
              </a:ext>
            </a:extLst>
          </p:cNvPr>
          <p:cNvSpPr/>
          <p:nvPr/>
        </p:nvSpPr>
        <p:spPr>
          <a:xfrm>
            <a:off x="5602099" y="1234471"/>
            <a:ext cx="4301966" cy="2130357"/>
          </a:xfrm>
          <a:prstGeom prst="triangle">
            <a:avLst>
              <a:gd name="adj" fmla="val 71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A3F7AE47-7AD2-4F68-B2E6-68BE9192514F}"/>
              </a:ext>
            </a:extLst>
          </p:cNvPr>
          <p:cNvSpPr/>
          <p:nvPr/>
        </p:nvSpPr>
        <p:spPr>
          <a:xfrm>
            <a:off x="5939297" y="4152743"/>
            <a:ext cx="4320000" cy="2160000"/>
          </a:xfrm>
          <a:prstGeom prst="trapezoid">
            <a:avLst>
              <a:gd name="adj" fmla="val 26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3E6C6D4A-34E1-4C6D-9268-975EAFD966B8}"/>
              </a:ext>
            </a:extLst>
          </p:cNvPr>
          <p:cNvSpPr/>
          <p:nvPr/>
        </p:nvSpPr>
        <p:spPr>
          <a:xfrm rot="21038756">
            <a:off x="2012398" y="302002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C95B0A2A-7E43-46B9-9741-A7B53FB3254D}"/>
              </a:ext>
            </a:extLst>
          </p:cNvPr>
          <p:cNvSpPr/>
          <p:nvPr/>
        </p:nvSpPr>
        <p:spPr>
          <a:xfrm rot="7020617">
            <a:off x="8454183" y="120019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2997C339-68EB-4B1C-8174-E549389E0207}"/>
              </a:ext>
            </a:extLst>
          </p:cNvPr>
          <p:cNvSpPr/>
          <p:nvPr/>
        </p:nvSpPr>
        <p:spPr>
          <a:xfrm rot="14348170">
            <a:off x="9495076" y="3059451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0C9A8CB7-3CD0-43EF-925F-1A7060F38B90}"/>
              </a:ext>
            </a:extLst>
          </p:cNvPr>
          <p:cNvSpPr/>
          <p:nvPr/>
        </p:nvSpPr>
        <p:spPr>
          <a:xfrm rot="7020617">
            <a:off x="3027199" y="216876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324BEFA2-EAD7-4123-9828-AA1F117EF5B1}"/>
              </a:ext>
            </a:extLst>
          </p:cNvPr>
          <p:cNvSpPr/>
          <p:nvPr/>
        </p:nvSpPr>
        <p:spPr>
          <a:xfrm rot="14348170">
            <a:off x="3467524" y="303239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6BC508CC-3B88-46AD-BB68-67488ADA4750}"/>
              </a:ext>
            </a:extLst>
          </p:cNvPr>
          <p:cNvSpPr/>
          <p:nvPr/>
        </p:nvSpPr>
        <p:spPr>
          <a:xfrm rot="21038756">
            <a:off x="5995533" y="3014689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96055C4A-DA9E-4C87-A6A1-A3F199C04BA9}"/>
              </a:ext>
            </a:extLst>
          </p:cNvPr>
          <p:cNvSpPr/>
          <p:nvPr/>
        </p:nvSpPr>
        <p:spPr>
          <a:xfrm rot="21038756">
            <a:off x="1524369" y="6005523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3966CA16-A136-4D93-A0D8-480A59D490AC}"/>
              </a:ext>
            </a:extLst>
          </p:cNvPr>
          <p:cNvSpPr/>
          <p:nvPr/>
        </p:nvSpPr>
        <p:spPr>
          <a:xfrm rot="8121555">
            <a:off x="3179987" y="5007544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563A1648-6714-49A0-AB76-6DE68F54CFD0}"/>
              </a:ext>
            </a:extLst>
          </p:cNvPr>
          <p:cNvSpPr/>
          <p:nvPr/>
        </p:nvSpPr>
        <p:spPr>
          <a:xfrm rot="14348170">
            <a:off x="3441522" y="602925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BACEC569-07DE-4068-B754-E53A472AA9E6}"/>
              </a:ext>
            </a:extLst>
          </p:cNvPr>
          <p:cNvSpPr/>
          <p:nvPr/>
        </p:nvSpPr>
        <p:spPr>
          <a:xfrm rot="4575981">
            <a:off x="1749254" y="5027435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A6516D21-4D66-4B82-A765-4C1E7C13D524}"/>
              </a:ext>
            </a:extLst>
          </p:cNvPr>
          <p:cNvSpPr/>
          <p:nvPr/>
        </p:nvSpPr>
        <p:spPr>
          <a:xfrm rot="21038756">
            <a:off x="5882811" y="598666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06F86198-59E1-4C9B-85E2-5E1C8F1380A6}"/>
              </a:ext>
            </a:extLst>
          </p:cNvPr>
          <p:cNvSpPr/>
          <p:nvPr/>
        </p:nvSpPr>
        <p:spPr>
          <a:xfrm rot="8121555">
            <a:off x="9392221" y="398161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2DE93908-DBAC-4040-BF5B-1E25FFCF104E}"/>
              </a:ext>
            </a:extLst>
          </p:cNvPr>
          <p:cNvSpPr/>
          <p:nvPr/>
        </p:nvSpPr>
        <p:spPr>
          <a:xfrm rot="14348170">
            <a:off x="9875275" y="5996388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1C16BBC6-3442-4736-A4B2-326289FF7A6C}"/>
              </a:ext>
            </a:extLst>
          </p:cNvPr>
          <p:cNvSpPr/>
          <p:nvPr/>
        </p:nvSpPr>
        <p:spPr>
          <a:xfrm rot="4575981">
            <a:off x="6411181" y="3989342"/>
            <a:ext cx="371777" cy="410617"/>
          </a:xfrm>
          <a:prstGeom prst="arc">
            <a:avLst>
              <a:gd name="adj1" fmla="val 16200000"/>
              <a:gd name="adj2" fmla="val 321365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6D9DF5-FBEE-4E51-BCCC-BBB1F533AD37}"/>
              </a:ext>
            </a:extLst>
          </p:cNvPr>
          <p:cNvSpPr txBox="1"/>
          <p:nvPr/>
        </p:nvSpPr>
        <p:spPr>
          <a:xfrm>
            <a:off x="4153442" y="2106833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  :  2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198A32-CB32-400A-831B-149EA820F3C3}"/>
              </a:ext>
            </a:extLst>
          </p:cNvPr>
          <p:cNvSpPr txBox="1"/>
          <p:nvPr/>
        </p:nvSpPr>
        <p:spPr>
          <a:xfrm>
            <a:off x="2051310" y="299449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35°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B383F4-A545-48B8-B422-0CCD1966A8E9}"/>
              </a:ext>
            </a:extLst>
          </p:cNvPr>
          <p:cNvSpPr txBox="1"/>
          <p:nvPr/>
        </p:nvSpPr>
        <p:spPr>
          <a:xfrm>
            <a:off x="8077874" y="1730462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85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4FDD62D-0C97-4EE9-B00F-6FE437D2B246}"/>
              </a:ext>
            </a:extLst>
          </p:cNvPr>
          <p:cNvCxnSpPr/>
          <p:nvPr/>
        </p:nvCxnSpPr>
        <p:spPr>
          <a:xfrm>
            <a:off x="5534637" y="3374778"/>
            <a:ext cx="432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7D93E4C-CF9A-4D56-980B-1C1A961BC631}"/>
              </a:ext>
            </a:extLst>
          </p:cNvPr>
          <p:cNvSpPr txBox="1"/>
          <p:nvPr/>
        </p:nvSpPr>
        <p:spPr>
          <a:xfrm>
            <a:off x="6359908" y="2876274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35°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CEF31C-3872-4E65-8318-8CDDEF526544}"/>
              </a:ext>
            </a:extLst>
          </p:cNvPr>
          <p:cNvSpPr txBox="1"/>
          <p:nvPr/>
        </p:nvSpPr>
        <p:spPr>
          <a:xfrm>
            <a:off x="8714677" y="2745994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60°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C4B52FD-7B3E-4988-9240-36EF86F309B5}"/>
              </a:ext>
            </a:extLst>
          </p:cNvPr>
          <p:cNvSpPr txBox="1"/>
          <p:nvPr/>
        </p:nvSpPr>
        <p:spPr>
          <a:xfrm>
            <a:off x="2886968" y="251370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85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D8487B9-C2EC-47C4-8291-D8AEC13E8BB2}"/>
              </a:ext>
            </a:extLst>
          </p:cNvPr>
          <p:cNvSpPr txBox="1"/>
          <p:nvPr/>
        </p:nvSpPr>
        <p:spPr>
          <a:xfrm>
            <a:off x="2951006" y="289527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60°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D8DE1B9-85A1-4FDA-A3C0-F1F6B1EDAC08}"/>
              </a:ext>
            </a:extLst>
          </p:cNvPr>
          <p:cNvSpPr txBox="1"/>
          <p:nvPr/>
        </p:nvSpPr>
        <p:spPr>
          <a:xfrm>
            <a:off x="2055555" y="3311503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64F0F0-F55B-4CCF-AEA4-9A9DB0B21864}"/>
              </a:ext>
            </a:extLst>
          </p:cNvPr>
          <p:cNvSpPr txBox="1"/>
          <p:nvPr/>
        </p:nvSpPr>
        <p:spPr>
          <a:xfrm>
            <a:off x="7315693" y="3283870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7B948E9-2A2C-4B6D-A3E0-D20DF56EFE03}"/>
              </a:ext>
            </a:extLst>
          </p:cNvPr>
          <p:cNvSpPr txBox="1"/>
          <p:nvPr/>
        </p:nvSpPr>
        <p:spPr>
          <a:xfrm>
            <a:off x="2014430" y="6162674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19BEFE9-D068-42F1-BB97-240E9A276EB5}"/>
              </a:ext>
            </a:extLst>
          </p:cNvPr>
          <p:cNvSpPr txBox="1"/>
          <p:nvPr/>
        </p:nvSpPr>
        <p:spPr>
          <a:xfrm>
            <a:off x="7457729" y="6195135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E607A60-7E80-484E-ACAA-2BC1CC756DE6}"/>
              </a:ext>
            </a:extLst>
          </p:cNvPr>
          <p:cNvSpPr txBox="1"/>
          <p:nvPr/>
        </p:nvSpPr>
        <p:spPr>
          <a:xfrm>
            <a:off x="9232242" y="5685650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66812FF-8FFF-47F2-8AC0-3966D51DD222}"/>
              </a:ext>
            </a:extLst>
          </p:cNvPr>
          <p:cNvSpPr txBox="1"/>
          <p:nvPr/>
        </p:nvSpPr>
        <p:spPr>
          <a:xfrm>
            <a:off x="6236541" y="5709975"/>
            <a:ext cx="122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2753504-4D94-4B23-9625-94BFFB9948FC}"/>
              </a:ext>
            </a:extLst>
          </p:cNvPr>
          <p:cNvSpPr txBox="1"/>
          <p:nvPr/>
        </p:nvSpPr>
        <p:spPr>
          <a:xfrm>
            <a:off x="3000718" y="5755398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3E00DC2-3E97-42A2-8475-93CAC42BA9B1}"/>
              </a:ext>
            </a:extLst>
          </p:cNvPr>
          <p:cNvSpPr txBox="1"/>
          <p:nvPr/>
        </p:nvSpPr>
        <p:spPr>
          <a:xfrm>
            <a:off x="1814672" y="5772895"/>
            <a:ext cx="94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75°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3413455-2556-404D-8D69-0E10C9A7529E}"/>
              </a:ext>
            </a:extLst>
          </p:cNvPr>
          <p:cNvSpPr txBox="1"/>
          <p:nvPr/>
        </p:nvSpPr>
        <p:spPr>
          <a:xfrm>
            <a:off x="8675609" y="4357278"/>
            <a:ext cx="147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105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12FBB14-5E98-458B-952B-7FFADE7725B4}"/>
              </a:ext>
            </a:extLst>
          </p:cNvPr>
          <p:cNvSpPr txBox="1"/>
          <p:nvPr/>
        </p:nvSpPr>
        <p:spPr>
          <a:xfrm>
            <a:off x="6516997" y="4348797"/>
            <a:ext cx="147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105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°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3E52D6-5BF2-4B67-BFED-115CE8638583}"/>
              </a:ext>
            </a:extLst>
          </p:cNvPr>
          <p:cNvSpPr txBox="1"/>
          <p:nvPr/>
        </p:nvSpPr>
        <p:spPr>
          <a:xfrm>
            <a:off x="2734438" y="5362484"/>
            <a:ext cx="12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105°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8CA5F14-9953-4EB9-9A92-69D0451330D3}"/>
              </a:ext>
            </a:extLst>
          </p:cNvPr>
          <p:cNvSpPr txBox="1"/>
          <p:nvPr/>
        </p:nvSpPr>
        <p:spPr>
          <a:xfrm>
            <a:off x="1823820" y="5315494"/>
            <a:ext cx="117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105°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96C0954-765B-40C7-9A37-55CAF36E2159}"/>
              </a:ext>
            </a:extLst>
          </p:cNvPr>
          <p:cNvSpPr txBox="1"/>
          <p:nvPr/>
        </p:nvSpPr>
        <p:spPr>
          <a:xfrm>
            <a:off x="9893732" y="4720049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6cm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C16703F-6AE4-4D6C-B625-D587A83A7D62}"/>
              </a:ext>
            </a:extLst>
          </p:cNvPr>
          <p:cNvSpPr txBox="1"/>
          <p:nvPr/>
        </p:nvSpPr>
        <p:spPr>
          <a:xfrm>
            <a:off x="3553306" y="5353057"/>
            <a:ext cx="167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kumimoji="1" lang="en-US" altLang="ja-JP" sz="4400" b="1" dirty="0"/>
              <a:t>cm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6E45BDE-A2F4-4A33-A616-AF680FBB5DCC}"/>
              </a:ext>
            </a:extLst>
          </p:cNvPr>
          <p:cNvSpPr txBox="1"/>
          <p:nvPr/>
        </p:nvSpPr>
        <p:spPr>
          <a:xfrm>
            <a:off x="2977593" y="1800159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C6399C7-7FA8-4942-90F5-67FDC41BEC64}"/>
              </a:ext>
            </a:extLst>
          </p:cNvPr>
          <p:cNvSpPr txBox="1"/>
          <p:nvPr/>
        </p:nvSpPr>
        <p:spPr>
          <a:xfrm>
            <a:off x="1243535" y="308940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7A75FA9-1257-4892-A1DD-C59DC2CBC2BA}"/>
              </a:ext>
            </a:extLst>
          </p:cNvPr>
          <p:cNvSpPr txBox="1"/>
          <p:nvPr/>
        </p:nvSpPr>
        <p:spPr>
          <a:xfrm>
            <a:off x="3843588" y="308039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67F15EE-B561-48B8-B9CA-0A5EDDD11A6C}"/>
              </a:ext>
            </a:extLst>
          </p:cNvPr>
          <p:cNvSpPr txBox="1"/>
          <p:nvPr/>
        </p:nvSpPr>
        <p:spPr>
          <a:xfrm>
            <a:off x="8505979" y="77309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7B41E50-2748-405B-96EF-23684459E8B7}"/>
              </a:ext>
            </a:extLst>
          </p:cNvPr>
          <p:cNvSpPr txBox="1"/>
          <p:nvPr/>
        </p:nvSpPr>
        <p:spPr>
          <a:xfrm>
            <a:off x="5210001" y="3116646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4362449-3DE3-4AAE-ABFD-29B5032A2556}"/>
              </a:ext>
            </a:extLst>
          </p:cNvPr>
          <p:cNvSpPr txBox="1"/>
          <p:nvPr/>
        </p:nvSpPr>
        <p:spPr>
          <a:xfrm>
            <a:off x="9857812" y="310831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F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B31C5A9-6AC4-4573-B141-59F8205F7A58}"/>
              </a:ext>
            </a:extLst>
          </p:cNvPr>
          <p:cNvSpPr txBox="1"/>
          <p:nvPr/>
        </p:nvSpPr>
        <p:spPr>
          <a:xfrm>
            <a:off x="1480530" y="4856234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A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66D9C15-C0CA-499D-83C3-0A1DD357B360}"/>
              </a:ext>
            </a:extLst>
          </p:cNvPr>
          <p:cNvSpPr txBox="1"/>
          <p:nvPr/>
        </p:nvSpPr>
        <p:spPr>
          <a:xfrm>
            <a:off x="1158338" y="602035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B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115CD70-5050-4069-9934-F888438142FF}"/>
              </a:ext>
            </a:extLst>
          </p:cNvPr>
          <p:cNvSpPr txBox="1"/>
          <p:nvPr/>
        </p:nvSpPr>
        <p:spPr>
          <a:xfrm>
            <a:off x="3664313" y="607019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C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01CC40D-C761-46A4-BD9F-847133C1ADE6}"/>
              </a:ext>
            </a:extLst>
          </p:cNvPr>
          <p:cNvSpPr txBox="1"/>
          <p:nvPr/>
        </p:nvSpPr>
        <p:spPr>
          <a:xfrm>
            <a:off x="3423477" y="4904715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D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9A17874-4EA3-40C9-B751-BB67202A7E06}"/>
              </a:ext>
            </a:extLst>
          </p:cNvPr>
          <p:cNvSpPr txBox="1"/>
          <p:nvPr/>
        </p:nvSpPr>
        <p:spPr>
          <a:xfrm>
            <a:off x="6017322" y="3779868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E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4B4516A-AE7C-4637-B57F-492B719F8A33}"/>
              </a:ext>
            </a:extLst>
          </p:cNvPr>
          <p:cNvSpPr txBox="1"/>
          <p:nvPr/>
        </p:nvSpPr>
        <p:spPr>
          <a:xfrm>
            <a:off x="5561021" y="6089203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F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892CFEE-9763-477D-984C-B3090968081C}"/>
              </a:ext>
            </a:extLst>
          </p:cNvPr>
          <p:cNvSpPr txBox="1"/>
          <p:nvPr/>
        </p:nvSpPr>
        <p:spPr>
          <a:xfrm>
            <a:off x="9647072" y="3746292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H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4963E93-1790-4CC8-B5E2-6158BCB654AA}"/>
              </a:ext>
            </a:extLst>
          </p:cNvPr>
          <p:cNvSpPr txBox="1"/>
          <p:nvPr/>
        </p:nvSpPr>
        <p:spPr>
          <a:xfrm>
            <a:off x="10267097" y="6070197"/>
            <a:ext cx="57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500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8" grpId="0" animBg="1"/>
      <p:bldP spid="2" grpId="0"/>
      <p:bldP spid="3" grpId="0"/>
      <p:bldP spid="4" grpId="0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0" grpId="0"/>
      <p:bldP spid="39" grpId="0"/>
      <p:bldP spid="40" grpId="0"/>
      <p:bldP spid="44" grpId="0"/>
      <p:bldP spid="45" grpId="0"/>
      <p:bldP spid="49" grpId="0"/>
      <p:bldP spid="50" grpId="0"/>
      <p:bldP spid="43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743AD3A-C840-4460-A217-384530CD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21" y="691244"/>
            <a:ext cx="8272713" cy="597754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1448FB-445D-427D-89FA-176EA7A0A3B3}"/>
              </a:ext>
            </a:extLst>
          </p:cNvPr>
          <p:cNvSpPr txBox="1"/>
          <p:nvPr/>
        </p:nvSpPr>
        <p:spPr>
          <a:xfrm>
            <a:off x="4086599" y="85269"/>
            <a:ext cx="730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㋐の直角三角形と同じ形をみつけよう。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A85B5D65-2C61-4872-9FE2-1F5879A07F44}"/>
              </a:ext>
            </a:extLst>
          </p:cNvPr>
          <p:cNvSpPr/>
          <p:nvPr/>
        </p:nvSpPr>
        <p:spPr>
          <a:xfrm>
            <a:off x="8411760" y="3696574"/>
            <a:ext cx="923827" cy="61274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C4DCD709-6887-4C97-B171-19458A0926FB}"/>
              </a:ext>
            </a:extLst>
          </p:cNvPr>
          <p:cNvSpPr/>
          <p:nvPr/>
        </p:nvSpPr>
        <p:spPr>
          <a:xfrm>
            <a:off x="8707057" y="1074312"/>
            <a:ext cx="2566125" cy="1607834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72592A0B-9D51-4829-BA03-6E46F3B4083B}"/>
              </a:ext>
            </a:extLst>
          </p:cNvPr>
          <p:cNvSpPr/>
          <p:nvPr/>
        </p:nvSpPr>
        <p:spPr>
          <a:xfrm>
            <a:off x="3520374" y="800153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7BA48F3E-3133-442D-91EC-AC075C1302DC}"/>
              </a:ext>
            </a:extLst>
          </p:cNvPr>
          <p:cNvSpPr/>
          <p:nvPr/>
        </p:nvSpPr>
        <p:spPr>
          <a:xfrm rot="5400000">
            <a:off x="3839027" y="2744072"/>
            <a:ext cx="1890457" cy="1260038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1E00BB9-7CBB-434F-9245-3930E2BF4819}"/>
              </a:ext>
            </a:extLst>
          </p:cNvPr>
          <p:cNvSpPr/>
          <p:nvPr/>
        </p:nvSpPr>
        <p:spPr>
          <a:xfrm>
            <a:off x="5150322" y="800153"/>
            <a:ext cx="3212804" cy="1876715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D7B26FED-F5FF-43AE-B97D-2B520FB149B9}"/>
              </a:ext>
            </a:extLst>
          </p:cNvPr>
          <p:cNvSpPr/>
          <p:nvPr/>
        </p:nvSpPr>
        <p:spPr>
          <a:xfrm rot="16200000">
            <a:off x="4983591" y="4184786"/>
            <a:ext cx="2837468" cy="1890456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6D30BEBA-E8C5-4CE3-9B5E-4B817BAF6F82}"/>
              </a:ext>
            </a:extLst>
          </p:cNvPr>
          <p:cNvSpPr/>
          <p:nvPr/>
        </p:nvSpPr>
        <p:spPr>
          <a:xfrm>
            <a:off x="4165368" y="5015975"/>
            <a:ext cx="928395" cy="1242761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46A913-2C4B-430D-8B64-16C0A2A8A251}"/>
              </a:ext>
            </a:extLst>
          </p:cNvPr>
          <p:cNvSpPr txBox="1"/>
          <p:nvPr/>
        </p:nvSpPr>
        <p:spPr>
          <a:xfrm>
            <a:off x="8227342" y="33428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㋕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7A8205-2FA1-48C3-A676-7FD24C3D30FB}"/>
              </a:ext>
            </a:extLst>
          </p:cNvPr>
          <p:cNvSpPr txBox="1"/>
          <p:nvPr/>
        </p:nvSpPr>
        <p:spPr>
          <a:xfrm>
            <a:off x="8712788" y="4218151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3</a:t>
            </a:r>
            <a:endParaRPr kumimoji="1" lang="ja-JP" altLang="en-US" sz="3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39B99B8-2B6E-41DA-837A-E11918C8F13F}"/>
              </a:ext>
            </a:extLst>
          </p:cNvPr>
          <p:cNvSpPr txBox="1"/>
          <p:nvPr/>
        </p:nvSpPr>
        <p:spPr>
          <a:xfrm>
            <a:off x="9353904" y="3765678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2</a:t>
            </a:r>
            <a:endParaRPr kumimoji="1" lang="ja-JP" altLang="en-US" sz="3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8BC463-F2F5-484F-A3C6-DB43E63337E8}"/>
              </a:ext>
            </a:extLst>
          </p:cNvPr>
          <p:cNvSpPr txBox="1"/>
          <p:nvPr/>
        </p:nvSpPr>
        <p:spPr>
          <a:xfrm>
            <a:off x="6355075" y="2651102"/>
            <a:ext cx="64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10</a:t>
            </a:r>
            <a:endParaRPr kumimoji="1" lang="ja-JP" altLang="en-US" sz="3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5C8746-4343-48F7-862D-00FE3C2D1F68}"/>
              </a:ext>
            </a:extLst>
          </p:cNvPr>
          <p:cNvSpPr txBox="1"/>
          <p:nvPr/>
        </p:nvSpPr>
        <p:spPr>
          <a:xfrm>
            <a:off x="9372801" y="6169808"/>
            <a:ext cx="781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12</a:t>
            </a:r>
            <a:endParaRPr kumimoji="1" lang="ja-JP" altLang="en-US" sz="3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D71609B-3BE4-497F-8DA8-D49E709B6A64}"/>
              </a:ext>
            </a:extLst>
          </p:cNvPr>
          <p:cNvSpPr txBox="1"/>
          <p:nvPr/>
        </p:nvSpPr>
        <p:spPr>
          <a:xfrm>
            <a:off x="8353671" y="1446122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85AD7D-128C-40C1-96B1-ABDFB85600C7}"/>
              </a:ext>
            </a:extLst>
          </p:cNvPr>
          <p:cNvSpPr txBox="1"/>
          <p:nvPr/>
        </p:nvSpPr>
        <p:spPr>
          <a:xfrm>
            <a:off x="5074854" y="5444344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55E26D-E965-496A-9DA8-189383E8F24C}"/>
              </a:ext>
            </a:extLst>
          </p:cNvPr>
          <p:cNvSpPr txBox="1"/>
          <p:nvPr/>
        </p:nvSpPr>
        <p:spPr>
          <a:xfrm>
            <a:off x="3750536" y="2943490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457523D-3069-4A7E-B94D-57C3D4B560B2}"/>
              </a:ext>
            </a:extLst>
          </p:cNvPr>
          <p:cNvSpPr txBox="1"/>
          <p:nvPr/>
        </p:nvSpPr>
        <p:spPr>
          <a:xfrm>
            <a:off x="4369235" y="6209549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3</a:t>
            </a:r>
            <a:endParaRPr kumimoji="1" lang="ja-JP" altLang="en-US" sz="3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3192ACE-657C-4B47-8ADE-856A81EA5711}"/>
              </a:ext>
            </a:extLst>
          </p:cNvPr>
          <p:cNvSpPr txBox="1"/>
          <p:nvPr/>
        </p:nvSpPr>
        <p:spPr>
          <a:xfrm>
            <a:off x="4481602" y="4259008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A1079DAE-8783-46E3-A941-305E647EEB99}"/>
              </a:ext>
            </a:extLst>
          </p:cNvPr>
          <p:cNvSpPr/>
          <p:nvPr/>
        </p:nvSpPr>
        <p:spPr>
          <a:xfrm>
            <a:off x="7746064" y="3711279"/>
            <a:ext cx="3857055" cy="2536982"/>
          </a:xfrm>
          <a:prstGeom prst="triangle">
            <a:avLst>
              <a:gd name="adj" fmla="val 10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FB2DD1-25AB-4DB0-8F0F-77CB9216E3E6}"/>
              </a:ext>
            </a:extLst>
          </p:cNvPr>
          <p:cNvSpPr txBox="1"/>
          <p:nvPr/>
        </p:nvSpPr>
        <p:spPr>
          <a:xfrm>
            <a:off x="11577992" y="4723587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8</a:t>
            </a:r>
            <a:endParaRPr kumimoji="1" lang="ja-JP" altLang="en-US" sz="3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D5E2737-A755-48BF-AF10-62063F2B8A4B}"/>
              </a:ext>
            </a:extLst>
          </p:cNvPr>
          <p:cNvSpPr txBox="1"/>
          <p:nvPr/>
        </p:nvSpPr>
        <p:spPr>
          <a:xfrm>
            <a:off x="6316881" y="3235877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9A4EC2D-F68B-4FB6-BFA4-1878C4E39B13}"/>
              </a:ext>
            </a:extLst>
          </p:cNvPr>
          <p:cNvSpPr txBox="1"/>
          <p:nvPr/>
        </p:nvSpPr>
        <p:spPr>
          <a:xfrm>
            <a:off x="7314904" y="4595555"/>
            <a:ext cx="642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9</a:t>
            </a:r>
            <a:endParaRPr kumimoji="1" lang="ja-JP" altLang="en-US" sz="3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395AA2D-09CB-4BAE-BA97-999852FF3CBE}"/>
              </a:ext>
            </a:extLst>
          </p:cNvPr>
          <p:cNvSpPr txBox="1"/>
          <p:nvPr/>
        </p:nvSpPr>
        <p:spPr>
          <a:xfrm>
            <a:off x="4390644" y="1984047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6</a:t>
            </a:r>
            <a:endParaRPr kumimoji="1" lang="ja-JP" altLang="en-US" sz="3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26CAE2-EDA5-4B14-A2A7-C0F9DD8FF165}"/>
              </a:ext>
            </a:extLst>
          </p:cNvPr>
          <p:cNvSpPr txBox="1"/>
          <p:nvPr/>
        </p:nvSpPr>
        <p:spPr>
          <a:xfrm>
            <a:off x="5383095" y="1040237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endParaRPr kumimoji="1" lang="ja-JP" altLang="en-US" sz="3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85EF43-399B-477D-BDEC-55918545A498}"/>
              </a:ext>
            </a:extLst>
          </p:cNvPr>
          <p:cNvSpPr txBox="1"/>
          <p:nvPr/>
        </p:nvSpPr>
        <p:spPr>
          <a:xfrm>
            <a:off x="11283232" y="1632393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5</a:t>
            </a:r>
            <a:endParaRPr kumimoji="1" lang="ja-JP" altLang="en-US" sz="3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B4F0C09-AFDC-4469-AEDE-0982F06F3AA6}"/>
              </a:ext>
            </a:extLst>
          </p:cNvPr>
          <p:cNvSpPr txBox="1"/>
          <p:nvPr/>
        </p:nvSpPr>
        <p:spPr>
          <a:xfrm>
            <a:off x="9952912" y="2629842"/>
            <a:ext cx="4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8</a:t>
            </a:r>
            <a:endParaRPr kumimoji="1" lang="ja-JP" altLang="en-US" sz="3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36CEB9-51CE-4DF6-968A-08FF809B2F16}"/>
              </a:ext>
            </a:extLst>
          </p:cNvPr>
          <p:cNvSpPr txBox="1"/>
          <p:nvPr/>
        </p:nvSpPr>
        <p:spPr>
          <a:xfrm>
            <a:off x="4386381" y="56705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㋖</a:t>
            </a:r>
            <a:endParaRPr kumimoji="1" lang="ja-JP" altLang="en-US" sz="36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E268F89-8494-4D4E-ABF3-0F97C1D1FF6B}"/>
              </a:ext>
            </a:extLst>
          </p:cNvPr>
          <p:cNvSpPr txBox="1"/>
          <p:nvPr/>
        </p:nvSpPr>
        <p:spPr>
          <a:xfrm>
            <a:off x="4491740" y="13946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㋐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3F374B8-B88C-4859-B459-54DE828A1BBF}"/>
              </a:ext>
            </a:extLst>
          </p:cNvPr>
          <p:cNvSpPr txBox="1"/>
          <p:nvPr/>
        </p:nvSpPr>
        <p:spPr>
          <a:xfrm>
            <a:off x="6283129" y="40782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㋔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981809E-4D0E-4AE8-BBD7-68827E5F00E7}"/>
              </a:ext>
            </a:extLst>
          </p:cNvPr>
          <p:cNvSpPr txBox="1"/>
          <p:nvPr/>
        </p:nvSpPr>
        <p:spPr>
          <a:xfrm>
            <a:off x="4226051" y="341996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㋓</a:t>
            </a:r>
            <a:endParaRPr kumimoji="1" lang="ja-JP" altLang="en-US" sz="36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58FB46-5F24-4F01-91A0-30B81975F266}"/>
              </a:ext>
            </a:extLst>
          </p:cNvPr>
          <p:cNvSpPr txBox="1"/>
          <p:nvPr/>
        </p:nvSpPr>
        <p:spPr>
          <a:xfrm>
            <a:off x="10172928" y="177420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㋒</a:t>
            </a:r>
            <a:endParaRPr kumimoji="1" lang="ja-JP" altLang="en-US" sz="36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4D02A45-318F-4CE2-BE5F-7D4D5615172A}"/>
              </a:ext>
            </a:extLst>
          </p:cNvPr>
          <p:cNvSpPr txBox="1"/>
          <p:nvPr/>
        </p:nvSpPr>
        <p:spPr>
          <a:xfrm>
            <a:off x="6895846" y="165407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/>
              <a:t>㋑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2BBC4AB-5C81-42AC-AF9A-353B1AD7E4EB}"/>
              </a:ext>
            </a:extLst>
          </p:cNvPr>
          <p:cNvSpPr txBox="1"/>
          <p:nvPr/>
        </p:nvSpPr>
        <p:spPr>
          <a:xfrm>
            <a:off x="10172928" y="49619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㋗</a:t>
            </a:r>
            <a:endParaRPr kumimoji="1" lang="ja-JP" altLang="en-US" sz="36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0E2A7B-17E6-2E1D-116D-358F38BA9D4A}"/>
              </a:ext>
            </a:extLst>
          </p:cNvPr>
          <p:cNvSpPr txBox="1"/>
          <p:nvPr/>
        </p:nvSpPr>
        <p:spPr>
          <a:xfrm>
            <a:off x="138634" y="10568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㋐</a:t>
            </a:r>
            <a:endParaRPr kumimoji="1"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B29240-AE54-C6A6-2B53-6A2BC0D1043B}"/>
              </a:ext>
            </a:extLst>
          </p:cNvPr>
          <p:cNvSpPr txBox="1"/>
          <p:nvPr/>
        </p:nvSpPr>
        <p:spPr>
          <a:xfrm>
            <a:off x="798488" y="943414"/>
            <a:ext cx="2201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6:4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>
                <a:solidFill>
                  <a:srgbClr val="00B0F0"/>
                </a:solidFill>
              </a:rPr>
              <a:t>3:2</a:t>
            </a:r>
            <a:endParaRPr kumimoji="1" lang="ja-JP" altLang="en-US" sz="4400" b="1" dirty="0">
              <a:solidFill>
                <a:srgbClr val="00B0F0"/>
              </a:solidFill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03DCC89-C921-7EFF-B127-4C7D686BBA03}"/>
              </a:ext>
            </a:extLst>
          </p:cNvPr>
          <p:cNvGrpSpPr/>
          <p:nvPr/>
        </p:nvGrpSpPr>
        <p:grpSpPr>
          <a:xfrm>
            <a:off x="5206884" y="1878229"/>
            <a:ext cx="180000" cy="162736"/>
            <a:chOff x="3501909" y="1965951"/>
            <a:chExt cx="180000" cy="162736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95500CD2-C62A-2B99-C705-04B21FCDA6EB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EA91D7-3D08-3B1D-5755-90F5332CEA84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ABA2725-CB8E-A455-A664-1758B67ABA65}"/>
              </a:ext>
            </a:extLst>
          </p:cNvPr>
          <p:cNvGrpSpPr/>
          <p:nvPr/>
        </p:nvGrpSpPr>
        <p:grpSpPr>
          <a:xfrm>
            <a:off x="8151826" y="2493607"/>
            <a:ext cx="180000" cy="162736"/>
            <a:chOff x="3501909" y="1965951"/>
            <a:chExt cx="180000" cy="162736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3945573C-F532-9005-D90B-77014BCB84BE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5CCC463-0A07-C123-0434-A1E8AFA0B8D6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2BCDFDA-2550-ECB9-7020-D2DF6EC21E41}"/>
              </a:ext>
            </a:extLst>
          </p:cNvPr>
          <p:cNvGrpSpPr/>
          <p:nvPr/>
        </p:nvGrpSpPr>
        <p:grpSpPr>
          <a:xfrm>
            <a:off x="4891834" y="6068098"/>
            <a:ext cx="180000" cy="162736"/>
            <a:chOff x="3501909" y="1965951"/>
            <a:chExt cx="180000" cy="162736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239BB3C7-5A70-2300-E42B-F244B2EB7EFB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055D7792-A502-27DC-3A96-8A29AA6461EE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6534A2B-2656-C833-AA67-89116DB27E1D}"/>
              </a:ext>
            </a:extLst>
          </p:cNvPr>
          <p:cNvGrpSpPr/>
          <p:nvPr/>
        </p:nvGrpSpPr>
        <p:grpSpPr>
          <a:xfrm>
            <a:off x="9146318" y="4136783"/>
            <a:ext cx="180000" cy="162736"/>
            <a:chOff x="3501909" y="1965951"/>
            <a:chExt cx="180000" cy="162736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CBA7AA75-59F9-0CB3-159E-B0477FBB26D1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418B8E08-D3D7-6FFA-C146-01BBDB56100A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B62C60A-9A39-7EEA-67B6-6C84EFC34707}"/>
              </a:ext>
            </a:extLst>
          </p:cNvPr>
          <p:cNvGrpSpPr/>
          <p:nvPr/>
        </p:nvGrpSpPr>
        <p:grpSpPr>
          <a:xfrm>
            <a:off x="11429127" y="6072134"/>
            <a:ext cx="180000" cy="162736"/>
            <a:chOff x="3501909" y="1965951"/>
            <a:chExt cx="180000" cy="162736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82E9C6C9-126A-D9B5-7BFD-72AA502ADD0A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F0ED9E8C-85BE-9CBA-5353-39F591EDBBAC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1F9C0A9-1044-1013-41EE-04A509CD5FB6}"/>
              </a:ext>
            </a:extLst>
          </p:cNvPr>
          <p:cNvGrpSpPr/>
          <p:nvPr/>
        </p:nvGrpSpPr>
        <p:grpSpPr>
          <a:xfrm>
            <a:off x="11088231" y="2519604"/>
            <a:ext cx="180000" cy="162736"/>
            <a:chOff x="3501909" y="1965951"/>
            <a:chExt cx="180000" cy="162736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A4C9457B-9B25-A17B-62CC-1B18C4A569D2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5D07FD6E-0AED-EA8A-5056-56B2716F379E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73E0B08C-9DE3-F0C5-D32C-44B5FC7DCA2A}"/>
              </a:ext>
            </a:extLst>
          </p:cNvPr>
          <p:cNvGrpSpPr/>
          <p:nvPr/>
        </p:nvGrpSpPr>
        <p:grpSpPr>
          <a:xfrm rot="5400000">
            <a:off x="4150293" y="4154625"/>
            <a:ext cx="180000" cy="162736"/>
            <a:chOff x="3501909" y="1965951"/>
            <a:chExt cx="180000" cy="162736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4C9B352C-DC2C-F144-BF70-BDA7364215E2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43667AFA-E92A-6248-F9DD-091C3D080A44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45948C1-6EAB-E1AB-6936-E83B4AD4E6C7}"/>
              </a:ext>
            </a:extLst>
          </p:cNvPr>
          <p:cNvGrpSpPr/>
          <p:nvPr/>
        </p:nvGrpSpPr>
        <p:grpSpPr>
          <a:xfrm rot="16200000">
            <a:off x="7160282" y="3752839"/>
            <a:ext cx="180000" cy="162736"/>
            <a:chOff x="3501909" y="1965951"/>
            <a:chExt cx="180000" cy="16273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DB950E24-5E3A-2725-1A0A-4BDF8CCAE70E}"/>
                </a:ext>
              </a:extLst>
            </p:cNvPr>
            <p:cNvCxnSpPr/>
            <p:nvPr/>
          </p:nvCxnSpPr>
          <p:spPr>
            <a:xfrm>
              <a:off x="3501909" y="1965951"/>
              <a:ext cx="1800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29DDDB7A-89C4-6991-3217-C3A49EA588CB}"/>
                </a:ext>
              </a:extLst>
            </p:cNvPr>
            <p:cNvCxnSpPr/>
            <p:nvPr/>
          </p:nvCxnSpPr>
          <p:spPr>
            <a:xfrm>
              <a:off x="3520763" y="1965951"/>
              <a:ext cx="0" cy="16273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A353675-0F70-0E4C-9849-C77C1D42B0F8}"/>
              </a:ext>
            </a:extLst>
          </p:cNvPr>
          <p:cNvSpPr txBox="1"/>
          <p:nvPr/>
        </p:nvSpPr>
        <p:spPr>
          <a:xfrm>
            <a:off x="118827" y="16636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㋑</a:t>
            </a:r>
            <a:endParaRPr kumimoji="1" lang="ja-JP" altLang="en-US" sz="36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A63D804-523A-9271-B05C-3AEF6AFD47F6}"/>
              </a:ext>
            </a:extLst>
          </p:cNvPr>
          <p:cNvSpPr txBox="1"/>
          <p:nvPr/>
        </p:nvSpPr>
        <p:spPr>
          <a:xfrm>
            <a:off x="118827" y="54864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㋖</a:t>
            </a:r>
            <a:endParaRPr kumimoji="1" lang="ja-JP" altLang="en-US" sz="36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44E789D-69F8-7D9C-0778-FF3D78D5191E}"/>
              </a:ext>
            </a:extLst>
          </p:cNvPr>
          <p:cNvSpPr txBox="1"/>
          <p:nvPr/>
        </p:nvSpPr>
        <p:spPr>
          <a:xfrm>
            <a:off x="118827" y="47219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㋕</a:t>
            </a:r>
            <a:endParaRPr kumimoji="1" lang="ja-JP" altLang="en-US" sz="36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7D63289-1E5B-B8C8-4AC0-12D890DB4416}"/>
              </a:ext>
            </a:extLst>
          </p:cNvPr>
          <p:cNvSpPr txBox="1"/>
          <p:nvPr/>
        </p:nvSpPr>
        <p:spPr>
          <a:xfrm>
            <a:off x="118827" y="24281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㋒</a:t>
            </a:r>
            <a:endParaRPr kumimoji="1" lang="ja-JP" altLang="en-US" sz="36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286FF71-115B-5EAD-1956-3EBCA0A41B3D}"/>
              </a:ext>
            </a:extLst>
          </p:cNvPr>
          <p:cNvSpPr txBox="1"/>
          <p:nvPr/>
        </p:nvSpPr>
        <p:spPr>
          <a:xfrm>
            <a:off x="118827" y="39573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㋔</a:t>
            </a:r>
            <a:endParaRPr kumimoji="1" lang="ja-JP" altLang="en-US" sz="36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54430B1-EC5F-0A67-440C-40C2870AA7C9}"/>
              </a:ext>
            </a:extLst>
          </p:cNvPr>
          <p:cNvSpPr txBox="1"/>
          <p:nvPr/>
        </p:nvSpPr>
        <p:spPr>
          <a:xfrm>
            <a:off x="118827" y="31927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㋓</a:t>
            </a:r>
            <a:endParaRPr kumimoji="1" lang="ja-JP" altLang="en-US" sz="36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E4F3D39-CA18-207A-D183-E54552406AED}"/>
              </a:ext>
            </a:extLst>
          </p:cNvPr>
          <p:cNvSpPr txBox="1"/>
          <p:nvPr/>
        </p:nvSpPr>
        <p:spPr>
          <a:xfrm>
            <a:off x="118827" y="625105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㋗</a:t>
            </a:r>
            <a:endParaRPr kumimoji="1" lang="ja-JP" altLang="en-US" sz="36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C9904DE-9B3B-FFF9-190D-49E102FE53DA}"/>
              </a:ext>
            </a:extLst>
          </p:cNvPr>
          <p:cNvSpPr txBox="1"/>
          <p:nvPr/>
        </p:nvSpPr>
        <p:spPr>
          <a:xfrm>
            <a:off x="787084" y="1591791"/>
            <a:ext cx="1760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10:6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8973C94-2E78-2F52-A56C-F892BD2BC144}"/>
              </a:ext>
            </a:extLst>
          </p:cNvPr>
          <p:cNvSpPr txBox="1"/>
          <p:nvPr/>
        </p:nvSpPr>
        <p:spPr>
          <a:xfrm>
            <a:off x="787084" y="5382561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4:3</a:t>
            </a:r>
            <a:endParaRPr kumimoji="1" lang="ja-JP" altLang="en-US" sz="4400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310E8D3-8EE4-C743-1B41-849323FED230}"/>
              </a:ext>
            </a:extLst>
          </p:cNvPr>
          <p:cNvSpPr txBox="1"/>
          <p:nvPr/>
        </p:nvSpPr>
        <p:spPr>
          <a:xfrm>
            <a:off x="787084" y="2349945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8:5</a:t>
            </a:r>
            <a:endParaRPr kumimoji="1" lang="ja-JP" altLang="en-US" sz="4400" b="1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E1BA809-B7EB-44CE-22E1-D20D088BEEBE}"/>
              </a:ext>
            </a:extLst>
          </p:cNvPr>
          <p:cNvSpPr txBox="1"/>
          <p:nvPr/>
        </p:nvSpPr>
        <p:spPr>
          <a:xfrm>
            <a:off x="787084" y="3866253"/>
            <a:ext cx="1475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9:6</a:t>
            </a:r>
            <a:r>
              <a:rPr kumimoji="1" lang="ja-JP" altLang="en-US" sz="4400" b="1" dirty="0"/>
              <a:t>＝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325B39B-7EDE-031C-31C6-C75955FC3F87}"/>
              </a:ext>
            </a:extLst>
          </p:cNvPr>
          <p:cNvSpPr txBox="1"/>
          <p:nvPr/>
        </p:nvSpPr>
        <p:spPr>
          <a:xfrm>
            <a:off x="787084" y="6140715"/>
            <a:ext cx="1760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12:8</a:t>
            </a:r>
            <a:r>
              <a:rPr kumimoji="1" lang="ja-JP" altLang="en-US" sz="4400" b="1" dirty="0"/>
              <a:t>＝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AD9BEBD-00BA-600B-73D4-437DD8567516}"/>
              </a:ext>
            </a:extLst>
          </p:cNvPr>
          <p:cNvSpPr txBox="1"/>
          <p:nvPr/>
        </p:nvSpPr>
        <p:spPr>
          <a:xfrm>
            <a:off x="787084" y="3108099"/>
            <a:ext cx="1475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6:4</a:t>
            </a:r>
            <a:r>
              <a:rPr kumimoji="1" lang="ja-JP" altLang="en-US" sz="4400" b="1" dirty="0"/>
              <a:t>＝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BCA58DF-49CB-0072-FD91-D03FDE968A9B}"/>
              </a:ext>
            </a:extLst>
          </p:cNvPr>
          <p:cNvSpPr txBox="1"/>
          <p:nvPr/>
        </p:nvSpPr>
        <p:spPr>
          <a:xfrm>
            <a:off x="2304462" y="1553156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/>
              <a:t>5:3</a:t>
            </a:r>
            <a:endParaRPr kumimoji="1" lang="ja-JP" altLang="en-US" sz="44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A466BBE4-7E20-DEA8-EDC7-1948FEEA3B20}"/>
              </a:ext>
            </a:extLst>
          </p:cNvPr>
          <p:cNvSpPr txBox="1"/>
          <p:nvPr/>
        </p:nvSpPr>
        <p:spPr>
          <a:xfrm>
            <a:off x="96680" y="1367354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solidFill>
                  <a:schemeClr val="accent2"/>
                </a:solidFill>
              </a:rPr>
              <a:t>×</a:t>
            </a:r>
            <a:endParaRPr kumimoji="1" lang="ja-JP" altLang="en-US" sz="8000" b="1" dirty="0">
              <a:solidFill>
                <a:schemeClr val="accent2"/>
              </a:solidFill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012FC24-7F4F-7EE3-74C2-23FBEC22E035}"/>
              </a:ext>
            </a:extLst>
          </p:cNvPr>
          <p:cNvSpPr txBox="1"/>
          <p:nvPr/>
        </p:nvSpPr>
        <p:spPr>
          <a:xfrm>
            <a:off x="118827" y="2135675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solidFill>
                  <a:schemeClr val="accent2"/>
                </a:solidFill>
              </a:rPr>
              <a:t>×</a:t>
            </a:r>
            <a:endParaRPr kumimoji="1" lang="ja-JP" altLang="en-US" sz="8000" b="1" dirty="0">
              <a:solidFill>
                <a:schemeClr val="accent2"/>
              </a:solidFill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FECF981-64CA-1D9F-E7FE-4C6130FE5E97}"/>
              </a:ext>
            </a:extLst>
          </p:cNvPr>
          <p:cNvSpPr txBox="1"/>
          <p:nvPr/>
        </p:nvSpPr>
        <p:spPr>
          <a:xfrm>
            <a:off x="2021512" y="3064602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F0"/>
                </a:solidFill>
              </a:rPr>
              <a:t>3:2</a:t>
            </a:r>
            <a:endParaRPr kumimoji="1" lang="ja-JP" altLang="en-US" sz="4400" b="1" dirty="0">
              <a:solidFill>
                <a:srgbClr val="00B0F0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64228F3-97BE-00C0-E218-8DA96E85D7DA}"/>
              </a:ext>
            </a:extLst>
          </p:cNvPr>
          <p:cNvSpPr txBox="1"/>
          <p:nvPr/>
        </p:nvSpPr>
        <p:spPr>
          <a:xfrm>
            <a:off x="52208" y="2972527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solidFill>
                  <a:schemeClr val="accent2"/>
                </a:solidFill>
              </a:rPr>
              <a:t>○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3770B1C-0503-3422-B81D-0B24B34049E8}"/>
              </a:ext>
            </a:extLst>
          </p:cNvPr>
          <p:cNvSpPr txBox="1"/>
          <p:nvPr/>
        </p:nvSpPr>
        <p:spPr>
          <a:xfrm>
            <a:off x="2021512" y="3817112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F0"/>
                </a:solidFill>
              </a:rPr>
              <a:t>3:2</a:t>
            </a:r>
            <a:endParaRPr kumimoji="1" lang="ja-JP" altLang="en-US" sz="4400" b="1" dirty="0">
              <a:solidFill>
                <a:srgbClr val="00B0F0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EAE15D0-68B9-0CA4-69A5-DE3592898397}"/>
              </a:ext>
            </a:extLst>
          </p:cNvPr>
          <p:cNvSpPr txBox="1"/>
          <p:nvPr/>
        </p:nvSpPr>
        <p:spPr>
          <a:xfrm>
            <a:off x="831392" y="4567466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F0"/>
                </a:solidFill>
              </a:rPr>
              <a:t>3:2</a:t>
            </a:r>
            <a:endParaRPr kumimoji="1" lang="ja-JP" altLang="en-US" sz="4400" b="1" dirty="0">
              <a:solidFill>
                <a:srgbClr val="00B0F0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E5303C6-12FE-A789-79FA-9848CDFEFB06}"/>
              </a:ext>
            </a:extLst>
          </p:cNvPr>
          <p:cNvSpPr txBox="1"/>
          <p:nvPr/>
        </p:nvSpPr>
        <p:spPr>
          <a:xfrm>
            <a:off x="2358227" y="6091574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F0"/>
                </a:solidFill>
              </a:rPr>
              <a:t>3:2</a:t>
            </a:r>
            <a:endParaRPr kumimoji="1" lang="ja-JP" altLang="en-US" sz="4400" b="1" dirty="0">
              <a:solidFill>
                <a:srgbClr val="00B0F0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BF59511-16E3-57D0-7F13-456934F95060}"/>
              </a:ext>
            </a:extLst>
          </p:cNvPr>
          <p:cNvSpPr txBox="1"/>
          <p:nvPr/>
        </p:nvSpPr>
        <p:spPr>
          <a:xfrm>
            <a:off x="-176805" y="5791620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solidFill>
                  <a:schemeClr val="accent2"/>
                </a:solidFill>
              </a:rPr>
              <a:t>○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477D67F-C48A-EDF6-6B8B-1524CED7FF26}"/>
              </a:ext>
            </a:extLst>
          </p:cNvPr>
          <p:cNvSpPr txBox="1"/>
          <p:nvPr/>
        </p:nvSpPr>
        <p:spPr>
          <a:xfrm>
            <a:off x="54568" y="3771197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solidFill>
                  <a:schemeClr val="accent2"/>
                </a:solidFill>
              </a:rPr>
              <a:t>○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EFCF563-7D63-6C5D-0292-E94B46AC75AF}"/>
              </a:ext>
            </a:extLst>
          </p:cNvPr>
          <p:cNvSpPr txBox="1"/>
          <p:nvPr/>
        </p:nvSpPr>
        <p:spPr>
          <a:xfrm>
            <a:off x="42687" y="4466448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solidFill>
                  <a:schemeClr val="accent2"/>
                </a:solidFill>
              </a:rPr>
              <a:t>○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D9E891B-263F-1C93-5E81-170E2A810202}"/>
              </a:ext>
            </a:extLst>
          </p:cNvPr>
          <p:cNvSpPr txBox="1"/>
          <p:nvPr/>
        </p:nvSpPr>
        <p:spPr>
          <a:xfrm>
            <a:off x="125593" y="516389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>
                <a:solidFill>
                  <a:schemeClr val="accent2"/>
                </a:solidFill>
              </a:rPr>
              <a:t>×</a:t>
            </a:r>
            <a:endParaRPr kumimoji="1" lang="ja-JP" altLang="en-US" sz="8000" b="1" dirty="0">
              <a:solidFill>
                <a:schemeClr val="accent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DE0F724-7871-CC93-33BA-0DDDA0C239B3}"/>
              </a:ext>
            </a:extLst>
          </p:cNvPr>
          <p:cNvSpPr txBox="1"/>
          <p:nvPr/>
        </p:nvSpPr>
        <p:spPr>
          <a:xfrm>
            <a:off x="170354" y="31339"/>
            <a:ext cx="2806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直角をはさむ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２つの辺の比</a:t>
            </a:r>
          </a:p>
        </p:txBody>
      </p:sp>
    </p:spTree>
    <p:extLst>
      <p:ext uri="{BB962C8B-B14F-4D97-AF65-F5344CB8AC3E}">
        <p14:creationId xmlns:p14="http://schemas.microsoft.com/office/powerpoint/2010/main" val="37086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BCC663-186C-4B3B-B1E8-9C6DE7CC3BBA}"/>
              </a:ext>
            </a:extLst>
          </p:cNvPr>
          <p:cNvSpPr txBox="1"/>
          <p:nvPr/>
        </p:nvSpPr>
        <p:spPr>
          <a:xfrm>
            <a:off x="4376371" y="3443165"/>
            <a:ext cx="645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青森県観光物産館アスパム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A381B5-B028-4128-BF5F-F1E1BD6C0B42}"/>
              </a:ext>
            </a:extLst>
          </p:cNvPr>
          <p:cNvSpPr txBox="1"/>
          <p:nvPr/>
        </p:nvSpPr>
        <p:spPr>
          <a:xfrm>
            <a:off x="466725" y="389765"/>
            <a:ext cx="9574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何県にある建物でしょう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34697-2107-4134-8358-5F89C110AAE9}"/>
              </a:ext>
            </a:extLst>
          </p:cNvPr>
          <p:cNvSpPr txBox="1"/>
          <p:nvPr/>
        </p:nvSpPr>
        <p:spPr>
          <a:xfrm>
            <a:off x="733426" y="1305893"/>
            <a:ext cx="1921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ヒント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220EB2-A09A-452C-81B3-1F03CBD05A03}"/>
              </a:ext>
            </a:extLst>
          </p:cNvPr>
          <p:cNvSpPr txBox="1"/>
          <p:nvPr/>
        </p:nvSpPr>
        <p:spPr>
          <a:xfrm>
            <a:off x="733426" y="2289612"/>
            <a:ext cx="2660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津軽海峡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585E69-129F-4E62-B1E5-CCD404B83593}"/>
              </a:ext>
            </a:extLst>
          </p:cNvPr>
          <p:cNvSpPr txBox="1"/>
          <p:nvPr/>
        </p:nvSpPr>
        <p:spPr>
          <a:xfrm>
            <a:off x="245452" y="3981217"/>
            <a:ext cx="3442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青函トンネル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DED6F1-762E-499E-8847-87EFF41003FF}"/>
              </a:ext>
            </a:extLst>
          </p:cNvPr>
          <p:cNvSpPr txBox="1"/>
          <p:nvPr/>
        </p:nvSpPr>
        <p:spPr>
          <a:xfrm>
            <a:off x="676398" y="3075057"/>
            <a:ext cx="1855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りんご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15D328-949D-42E8-BD20-052639B65A3D}"/>
              </a:ext>
            </a:extLst>
          </p:cNvPr>
          <p:cNvSpPr txBox="1"/>
          <p:nvPr/>
        </p:nvSpPr>
        <p:spPr>
          <a:xfrm>
            <a:off x="245452" y="5052463"/>
            <a:ext cx="3442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ねぷたまつり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2EB8D5A-2D32-4ACE-A4ED-D31990B5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3" y="1501088"/>
            <a:ext cx="1577598" cy="15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9BCEA-89BD-4DDB-85F3-DB3BD333BCEC}"/>
              </a:ext>
            </a:extLst>
          </p:cNvPr>
          <p:cNvSpPr txBox="1"/>
          <p:nvPr/>
        </p:nvSpPr>
        <p:spPr>
          <a:xfrm>
            <a:off x="1360243" y="3965810"/>
            <a:ext cx="8610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8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この写真を引きのばしました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DB7EDA-DD91-4B88-A00A-C7EA83B7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35" y="1277000"/>
            <a:ext cx="1577598" cy="15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F26995-45CF-4C88-882E-B419C80E6C9A}"/>
              </a:ext>
            </a:extLst>
          </p:cNvPr>
          <p:cNvSpPr txBox="1"/>
          <p:nvPr/>
        </p:nvSpPr>
        <p:spPr>
          <a:xfrm>
            <a:off x="124501" y="1130128"/>
            <a:ext cx="5133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形が かわっているのはどれ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5555B-AEAC-45D6-8215-622289AC668A}"/>
              </a:ext>
            </a:extLst>
          </p:cNvPr>
          <p:cNvSpPr txBox="1"/>
          <p:nvPr/>
        </p:nvSpPr>
        <p:spPr>
          <a:xfrm>
            <a:off x="425528" y="400418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形が同じなのは</a:t>
            </a:r>
            <a:endParaRPr kumimoji="1" lang="en-US" altLang="ja-JP" sz="44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BD730C-A518-42AF-915F-BD8BB819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58" y="1162700"/>
            <a:ext cx="1577598" cy="15446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C90FCBB-7336-42D6-B69F-9D6295EF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7" y="3736035"/>
            <a:ext cx="3151903" cy="31057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C7E15EF-D633-4D8C-963A-0D61DD0F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8" y="1138186"/>
            <a:ext cx="3112380" cy="15446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47CD23-20D5-49CD-B157-3E8CDBAC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58" y="3739032"/>
            <a:ext cx="1564424" cy="31189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516EC6-691C-4DA5-86E3-DFEA273AC5DA}"/>
              </a:ext>
            </a:extLst>
          </p:cNvPr>
          <p:cNvSpPr txBox="1"/>
          <p:nvPr/>
        </p:nvSpPr>
        <p:spPr>
          <a:xfrm>
            <a:off x="5097093" y="61714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569DA8-3D52-4D9A-A6F4-2D3D92FCB0F1}"/>
              </a:ext>
            </a:extLst>
          </p:cNvPr>
          <p:cNvSpPr txBox="1"/>
          <p:nvPr/>
        </p:nvSpPr>
        <p:spPr>
          <a:xfrm flipH="1">
            <a:off x="103742" y="299065"/>
            <a:ext cx="421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　あ </a:t>
            </a:r>
            <a:r>
              <a:rPr kumimoji="1" lang="ja-JP" altLang="en-US" sz="4400" b="1" dirty="0"/>
              <a:t>の写真と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3B9A52D-2193-4AB6-B37A-282AF4384138}"/>
              </a:ext>
            </a:extLst>
          </p:cNvPr>
          <p:cNvSpPr/>
          <p:nvPr/>
        </p:nvSpPr>
        <p:spPr>
          <a:xfrm>
            <a:off x="5125374" y="646078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B25F46-7D81-4253-B637-799FC0953702}"/>
              </a:ext>
            </a:extLst>
          </p:cNvPr>
          <p:cNvGrpSpPr/>
          <p:nvPr/>
        </p:nvGrpSpPr>
        <p:grpSpPr>
          <a:xfrm>
            <a:off x="7657835" y="683786"/>
            <a:ext cx="595035" cy="584775"/>
            <a:chOff x="7657835" y="683786"/>
            <a:chExt cx="595035" cy="58477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D44FBE-2775-4014-9293-7314D6AB3CA4}"/>
                </a:ext>
              </a:extLst>
            </p:cNvPr>
            <p:cNvSpPr txBox="1"/>
            <p:nvPr/>
          </p:nvSpPr>
          <p:spPr>
            <a:xfrm>
              <a:off x="7657835" y="68378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0C528A3A-14EA-45FD-ABC8-DC333741AF59}"/>
                </a:ext>
              </a:extLst>
            </p:cNvPr>
            <p:cNvSpPr/>
            <p:nvPr/>
          </p:nvSpPr>
          <p:spPr>
            <a:xfrm>
              <a:off x="7672475" y="68378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49EC083-BF51-4239-907A-3AD18179436B}"/>
              </a:ext>
            </a:extLst>
          </p:cNvPr>
          <p:cNvGrpSpPr/>
          <p:nvPr/>
        </p:nvGrpSpPr>
        <p:grpSpPr>
          <a:xfrm>
            <a:off x="7632422" y="3152989"/>
            <a:ext cx="595035" cy="584775"/>
            <a:chOff x="7632422" y="3152989"/>
            <a:chExt cx="595035" cy="584775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6A546EE-CEE7-4F8A-914F-E71D0B317822}"/>
                </a:ext>
              </a:extLst>
            </p:cNvPr>
            <p:cNvSpPr txBox="1"/>
            <p:nvPr/>
          </p:nvSpPr>
          <p:spPr>
            <a:xfrm>
              <a:off x="7632422" y="31529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え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FDC930F-41B0-496F-918E-8E2E3F0AE485}"/>
                </a:ext>
              </a:extLst>
            </p:cNvPr>
            <p:cNvSpPr/>
            <p:nvPr/>
          </p:nvSpPr>
          <p:spPr>
            <a:xfrm>
              <a:off x="7672475" y="319329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432E586-65BB-44A5-B557-D563FBC3CC53}"/>
              </a:ext>
            </a:extLst>
          </p:cNvPr>
          <p:cNvGrpSpPr/>
          <p:nvPr/>
        </p:nvGrpSpPr>
        <p:grpSpPr>
          <a:xfrm>
            <a:off x="5088775" y="3200878"/>
            <a:ext cx="595035" cy="584775"/>
            <a:chOff x="5088775" y="3200878"/>
            <a:chExt cx="595035" cy="58477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7797722-0996-4D07-B10F-17F5D5B96D99}"/>
                </a:ext>
              </a:extLst>
            </p:cNvPr>
            <p:cNvSpPr txBox="1"/>
            <p:nvPr/>
          </p:nvSpPr>
          <p:spPr>
            <a:xfrm>
              <a:off x="5088775" y="320087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う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95C2C599-1CCB-40A6-AD53-E9244C3C336E}"/>
                </a:ext>
              </a:extLst>
            </p:cNvPr>
            <p:cNvSpPr/>
            <p:nvPr/>
          </p:nvSpPr>
          <p:spPr>
            <a:xfrm>
              <a:off x="5135077" y="320590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楕円 24">
            <a:extLst>
              <a:ext uri="{FF2B5EF4-FFF2-40B4-BE49-F238E27FC236}">
                <a16:creationId xmlns:a16="http://schemas.microsoft.com/office/drawing/2014/main" id="{3E29538B-0EEB-44F2-9644-98912569D076}"/>
              </a:ext>
            </a:extLst>
          </p:cNvPr>
          <p:cNvSpPr/>
          <p:nvPr/>
        </p:nvSpPr>
        <p:spPr>
          <a:xfrm>
            <a:off x="658640" y="299065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8318445-0D21-49A8-8267-AAD23A00001E}"/>
              </a:ext>
            </a:extLst>
          </p:cNvPr>
          <p:cNvGrpSpPr/>
          <p:nvPr/>
        </p:nvGrpSpPr>
        <p:grpSpPr>
          <a:xfrm>
            <a:off x="1119819" y="2694336"/>
            <a:ext cx="844860" cy="836985"/>
            <a:chOff x="7630622" y="680136"/>
            <a:chExt cx="515019" cy="510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AD837F8-C0F2-4C84-9531-AC1290D3BAF5}"/>
                </a:ext>
              </a:extLst>
            </p:cNvPr>
            <p:cNvSpPr txBox="1"/>
            <p:nvPr/>
          </p:nvSpPr>
          <p:spPr>
            <a:xfrm>
              <a:off x="7657835" y="683786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い</a:t>
              </a:r>
              <a:endParaRPr kumimoji="1" lang="ja-JP" altLang="en-US" sz="3200" b="1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8AE80DF9-5104-490F-B629-4073FA48C5E8}"/>
                </a:ext>
              </a:extLst>
            </p:cNvPr>
            <p:cNvSpPr/>
            <p:nvPr/>
          </p:nvSpPr>
          <p:spPr>
            <a:xfrm>
              <a:off x="7630622" y="68013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45AB1A0-4E0B-4D91-AEF6-B1A06119F4BC}"/>
              </a:ext>
            </a:extLst>
          </p:cNvPr>
          <p:cNvGrpSpPr/>
          <p:nvPr/>
        </p:nvGrpSpPr>
        <p:grpSpPr>
          <a:xfrm>
            <a:off x="2732823" y="2694336"/>
            <a:ext cx="825634" cy="872657"/>
            <a:chOff x="5135077" y="3205908"/>
            <a:chExt cx="503299" cy="531964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72B6D56-8DD8-49AC-87E0-E92EA1F1DA47}"/>
                </a:ext>
              </a:extLst>
            </p:cNvPr>
            <p:cNvSpPr txBox="1"/>
            <p:nvPr/>
          </p:nvSpPr>
          <p:spPr>
            <a:xfrm>
              <a:off x="5150570" y="3231304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う</a:t>
              </a:r>
              <a:endParaRPr kumimoji="1" lang="ja-JP" altLang="en-US" sz="3200" b="1" dirty="0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724A3C0B-3EFE-45F0-9B47-B4360E53D872}"/>
                </a:ext>
              </a:extLst>
            </p:cNvPr>
            <p:cNvSpPr/>
            <p:nvPr/>
          </p:nvSpPr>
          <p:spPr>
            <a:xfrm>
              <a:off x="5135077" y="320590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7C7F55B-0EB0-4BB2-853B-825D8D38439E}"/>
              </a:ext>
            </a:extLst>
          </p:cNvPr>
          <p:cNvGrpSpPr/>
          <p:nvPr/>
        </p:nvGrpSpPr>
        <p:grpSpPr>
          <a:xfrm>
            <a:off x="1944026" y="4848909"/>
            <a:ext cx="824207" cy="880043"/>
            <a:chOff x="7672475" y="3193298"/>
            <a:chExt cx="502429" cy="536466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A5E220B-7E94-4DCE-9959-E5E5FD922300}"/>
                </a:ext>
              </a:extLst>
            </p:cNvPr>
            <p:cNvSpPr txBox="1"/>
            <p:nvPr/>
          </p:nvSpPr>
          <p:spPr>
            <a:xfrm>
              <a:off x="7679786" y="3223196"/>
              <a:ext cx="487806" cy="506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b="1" dirty="0"/>
                <a:t>え</a:t>
              </a:r>
              <a:endParaRPr kumimoji="1" lang="ja-JP" altLang="en-US" sz="3200" b="1" dirty="0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F02C0AC6-2949-4AD4-89D9-4964C380152B}"/>
                </a:ext>
              </a:extLst>
            </p:cNvPr>
            <p:cNvSpPr/>
            <p:nvPr/>
          </p:nvSpPr>
          <p:spPr>
            <a:xfrm>
              <a:off x="7672475" y="3193298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6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20" grpId="0"/>
      <p:bldP spid="5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9B0C74B-5019-2F17-1B92-43DFDEC8A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89" y="2620365"/>
            <a:ext cx="4111200" cy="4111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AC2A05-6DC3-4744-B833-12B1EA7C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19" y="2620365"/>
            <a:ext cx="2123155" cy="4111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5A2CBFB-C338-4754-9666-6878972B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97" y="431684"/>
            <a:ext cx="4123191" cy="20556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D6E9C1-62C4-4A68-9080-6A0D18A5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8" y="470014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528ED7-2E1A-410B-93DA-8CAA6FF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7" y="724405"/>
            <a:ext cx="1577599" cy="15446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89C74C-2E5F-4EF4-84DA-1691892E8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43" y="731136"/>
            <a:ext cx="3112380" cy="15446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F6123-17FC-4950-9A7D-4354965FF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2" y="3165581"/>
            <a:ext cx="1564424" cy="3118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3BCB2-5F29-45A4-B18B-575ED5A3C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4" y="3178756"/>
            <a:ext cx="3151903" cy="310579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CF74AA-765D-45D2-9A59-629ED79D88CE}"/>
              </a:ext>
            </a:extLst>
          </p:cNvPr>
          <p:cNvSpPr txBox="1"/>
          <p:nvPr/>
        </p:nvSpPr>
        <p:spPr>
          <a:xfrm>
            <a:off x="5514283" y="31058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6C8C39-6B0A-42B4-A88E-188A364B5F11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1EFEE29-364F-40FF-9A76-46CB9DC219FC}"/>
              </a:ext>
            </a:extLst>
          </p:cNvPr>
          <p:cNvGrpSpPr/>
          <p:nvPr/>
        </p:nvGrpSpPr>
        <p:grpSpPr>
          <a:xfrm>
            <a:off x="5476705" y="632632"/>
            <a:ext cx="595035" cy="584775"/>
            <a:chOff x="4762465" y="1781398"/>
            <a:chExt cx="595035" cy="58477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B2092AA-FAFF-45BE-BCA9-E549E9036CC0}"/>
                </a:ext>
              </a:extLst>
            </p:cNvPr>
            <p:cNvSpPr txBox="1"/>
            <p:nvPr/>
          </p:nvSpPr>
          <p:spPr>
            <a:xfrm>
              <a:off x="4762465" y="178139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06BA433B-1D68-425A-A64C-AA00A4A3B59C}"/>
                </a:ext>
              </a:extLst>
            </p:cNvPr>
            <p:cNvSpPr/>
            <p:nvPr/>
          </p:nvSpPr>
          <p:spPr>
            <a:xfrm>
              <a:off x="4793849" y="180025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5DA4EB-4D7C-4D19-8D32-8306EA2286F3}"/>
              </a:ext>
            </a:extLst>
          </p:cNvPr>
          <p:cNvGrpSpPr/>
          <p:nvPr/>
        </p:nvGrpSpPr>
        <p:grpSpPr>
          <a:xfrm>
            <a:off x="8270050" y="606709"/>
            <a:ext cx="595035" cy="584775"/>
            <a:chOff x="8270050" y="606709"/>
            <a:chExt cx="595035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87E1360-4503-45A0-B711-54E6AB78CA1C}"/>
                </a:ext>
              </a:extLst>
            </p:cNvPr>
            <p:cNvSpPr txBox="1"/>
            <p:nvPr/>
          </p:nvSpPr>
          <p:spPr>
            <a:xfrm>
              <a:off x="8270050" y="6067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C929939-D413-49D4-8012-E1FAC5206A04}"/>
                </a:ext>
              </a:extLst>
            </p:cNvPr>
            <p:cNvSpPr/>
            <p:nvPr/>
          </p:nvSpPr>
          <p:spPr>
            <a:xfrm>
              <a:off x="8311418" y="62036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EFFF1EB8-C913-4EAF-8DA6-DC981F6FCC05}"/>
              </a:ext>
            </a:extLst>
          </p:cNvPr>
          <p:cNvSpPr/>
          <p:nvPr/>
        </p:nvSpPr>
        <p:spPr>
          <a:xfrm>
            <a:off x="5557932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1046D8-995F-48AC-9CFC-D1299F78DCC5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76F6AC7-0619-4100-86F3-3686E64EDFB1}"/>
              </a:ext>
            </a:extLst>
          </p:cNvPr>
          <p:cNvGrpSpPr/>
          <p:nvPr/>
        </p:nvGrpSpPr>
        <p:grpSpPr>
          <a:xfrm>
            <a:off x="57873" y="195004"/>
            <a:ext cx="4213781" cy="796678"/>
            <a:chOff x="57873" y="195004"/>
            <a:chExt cx="4213781" cy="796678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F28A118-5CCA-477D-84A1-7B07838E195E}"/>
                </a:ext>
              </a:extLst>
            </p:cNvPr>
            <p:cNvSpPr txBox="1"/>
            <p:nvPr/>
          </p:nvSpPr>
          <p:spPr>
            <a:xfrm flipH="1">
              <a:off x="57873" y="222241"/>
              <a:ext cx="4213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dirty="0"/>
                <a:t>　あ </a:t>
              </a:r>
              <a:r>
                <a:rPr kumimoji="1" lang="ja-JP" altLang="en-US" sz="4400" b="1" dirty="0"/>
                <a:t>の写真を</a:t>
              </a: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CD0BF708-E1A0-4599-86BD-78A282C8A979}"/>
                </a:ext>
              </a:extLst>
            </p:cNvPr>
            <p:cNvSpPr/>
            <p:nvPr/>
          </p:nvSpPr>
          <p:spPr>
            <a:xfrm>
              <a:off x="607435" y="195004"/>
              <a:ext cx="702574" cy="7025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51D01-5757-4E0E-8749-0FE7F4AF33F5}"/>
              </a:ext>
            </a:extLst>
          </p:cNvPr>
          <p:cNvSpPr txBox="1"/>
          <p:nvPr/>
        </p:nvSpPr>
        <p:spPr>
          <a:xfrm flipH="1">
            <a:off x="334342" y="974830"/>
            <a:ext cx="4768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どのようにしたら い になるの？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4A546FB-0C12-43FB-9BA4-417BD6E749EC}"/>
              </a:ext>
            </a:extLst>
          </p:cNvPr>
          <p:cNvSpPr/>
          <p:nvPr/>
        </p:nvSpPr>
        <p:spPr>
          <a:xfrm>
            <a:off x="334342" y="1680585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302B65A-B76F-4A68-9ABC-91923CD953AC}"/>
              </a:ext>
            </a:extLst>
          </p:cNvPr>
          <p:cNvSpPr txBox="1"/>
          <p:nvPr/>
        </p:nvSpPr>
        <p:spPr>
          <a:xfrm flipH="1">
            <a:off x="1036916" y="3952690"/>
            <a:ext cx="3205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横に　　に</a:t>
            </a:r>
            <a:endParaRPr lang="en-US" altLang="ja-JP" sz="4400" b="1" dirty="0"/>
          </a:p>
          <a:p>
            <a:r>
              <a:rPr lang="ja-JP" altLang="en-US" sz="4400" b="1" dirty="0"/>
              <a:t>引きのばす</a:t>
            </a:r>
            <a:endParaRPr kumimoji="1" lang="ja-JP" altLang="en-US" sz="4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F7B29B-129F-4AAB-A301-9806FFD635A5}"/>
              </a:ext>
            </a:extLst>
          </p:cNvPr>
          <p:cNvSpPr txBox="1"/>
          <p:nvPr/>
        </p:nvSpPr>
        <p:spPr>
          <a:xfrm flipH="1">
            <a:off x="607435" y="2981875"/>
            <a:ext cx="414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横に引きのばす</a:t>
            </a:r>
            <a:endParaRPr kumimoji="1" lang="ja-JP" altLang="en-US" sz="4400" b="1" dirty="0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863F01E5-B27F-D24F-767E-022FA784238B}"/>
              </a:ext>
            </a:extLst>
          </p:cNvPr>
          <p:cNvSpPr/>
          <p:nvPr/>
        </p:nvSpPr>
        <p:spPr>
          <a:xfrm>
            <a:off x="7442471" y="479539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8B192E0D-6B8F-94FB-B492-2991977969CB}"/>
              </a:ext>
            </a:extLst>
          </p:cNvPr>
          <p:cNvSpPr/>
          <p:nvPr/>
        </p:nvSpPr>
        <p:spPr>
          <a:xfrm>
            <a:off x="7501692" y="4698074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AF42DF98-6DFA-0E16-58DE-0387E9CAC6FA}"/>
              </a:ext>
            </a:extLst>
          </p:cNvPr>
          <p:cNvSpPr/>
          <p:nvPr/>
        </p:nvSpPr>
        <p:spPr>
          <a:xfrm>
            <a:off x="7501692" y="2660648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76622A6-DA32-967D-A000-4CD839C8A45D}"/>
              </a:ext>
            </a:extLst>
          </p:cNvPr>
          <p:cNvSpPr/>
          <p:nvPr/>
        </p:nvSpPr>
        <p:spPr>
          <a:xfrm rot="16200000">
            <a:off x="6272557" y="-699285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C03301A1-BCF2-F72B-FFFE-E5756F0BEE49}"/>
              </a:ext>
            </a:extLst>
          </p:cNvPr>
          <p:cNvSpPr/>
          <p:nvPr/>
        </p:nvSpPr>
        <p:spPr>
          <a:xfrm rot="16200000">
            <a:off x="8776210" y="-691194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4553284F-F7C6-9B8D-12FC-02EFD998F562}"/>
              </a:ext>
            </a:extLst>
          </p:cNvPr>
          <p:cNvSpPr/>
          <p:nvPr/>
        </p:nvSpPr>
        <p:spPr>
          <a:xfrm rot="16200000">
            <a:off x="10814507" y="-699285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E3AA8A-9DF9-78B9-DDB3-40978F9FB373}"/>
              </a:ext>
            </a:extLst>
          </p:cNvPr>
          <p:cNvSpPr txBox="1"/>
          <p:nvPr/>
        </p:nvSpPr>
        <p:spPr>
          <a:xfrm flipH="1">
            <a:off x="2340764" y="3962211"/>
            <a:ext cx="1137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r>
              <a:rPr lang="ja-JP" altLang="en-US" sz="4400" b="1" dirty="0"/>
              <a:t>倍</a:t>
            </a:r>
            <a:endParaRPr kumimoji="1" lang="ja-JP" altLang="en-US" sz="44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46C37965-2E55-7078-22E5-41420D72EADA}"/>
              </a:ext>
            </a:extLst>
          </p:cNvPr>
          <p:cNvSpPr/>
          <p:nvPr/>
        </p:nvSpPr>
        <p:spPr>
          <a:xfrm>
            <a:off x="2286000" y="3952690"/>
            <a:ext cx="1085850" cy="7239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51EB7D6-1412-6723-A0A5-0EC436531060}"/>
              </a:ext>
            </a:extLst>
          </p:cNvPr>
          <p:cNvSpPr/>
          <p:nvPr/>
        </p:nvSpPr>
        <p:spPr>
          <a:xfrm>
            <a:off x="5274614" y="2615450"/>
            <a:ext cx="6838950" cy="41314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1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5" grpId="0"/>
      <p:bldP spid="31" grpId="0"/>
      <p:bldP spid="14" grpId="0" animBg="1"/>
      <p:bldP spid="15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22815-A504-1C20-7B58-92F6059B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9EF2FD8-ED44-6F14-FF82-4613C64E5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89" y="2620365"/>
            <a:ext cx="4111200" cy="4111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CA414D0-4F39-B69A-8644-79109BE31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19" y="2620365"/>
            <a:ext cx="2123155" cy="4111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747B650-3EBB-F017-3446-D95F39C9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91" y="470014"/>
            <a:ext cx="4111200" cy="21301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A489F2E-5D72-D72A-429F-A06E605CF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08" y="470014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C475BE1-6487-E356-CE8B-CF923D1B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87" y="724405"/>
            <a:ext cx="1577599" cy="15446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175323-4AEE-A256-8167-C295CF6E9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43" y="731136"/>
            <a:ext cx="3112380" cy="15446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0F65E4-A4AA-A83E-C4E3-A7FD7D02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2" y="3165581"/>
            <a:ext cx="1564424" cy="31189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49E50E7-8F48-CC73-1743-6746F47D8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4" y="3178756"/>
            <a:ext cx="3151903" cy="310579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65DE31-1B9D-FEA0-136C-9C738D0CF4E1}"/>
              </a:ext>
            </a:extLst>
          </p:cNvPr>
          <p:cNvSpPr txBox="1"/>
          <p:nvPr/>
        </p:nvSpPr>
        <p:spPr>
          <a:xfrm>
            <a:off x="5514283" y="31058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1A3A7F-C3BD-7CBF-9ECB-DADCC7A0AB6E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EEFF494-480D-E429-4914-EFC4056B9186}"/>
              </a:ext>
            </a:extLst>
          </p:cNvPr>
          <p:cNvGrpSpPr/>
          <p:nvPr/>
        </p:nvGrpSpPr>
        <p:grpSpPr>
          <a:xfrm>
            <a:off x="5476705" y="632632"/>
            <a:ext cx="595035" cy="584775"/>
            <a:chOff x="4762465" y="1781398"/>
            <a:chExt cx="595035" cy="584775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764B257-E574-0B8F-DE07-13CB11544F54}"/>
                </a:ext>
              </a:extLst>
            </p:cNvPr>
            <p:cNvSpPr txBox="1"/>
            <p:nvPr/>
          </p:nvSpPr>
          <p:spPr>
            <a:xfrm>
              <a:off x="4762465" y="178139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あ</a:t>
              </a: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5F4F39F5-2F2A-71E8-BE65-3EABFB5E06FA}"/>
                </a:ext>
              </a:extLst>
            </p:cNvPr>
            <p:cNvSpPr/>
            <p:nvPr/>
          </p:nvSpPr>
          <p:spPr>
            <a:xfrm>
              <a:off x="4793849" y="1800252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2C8E99-1B32-58A3-B9A7-269F5E118F27}"/>
              </a:ext>
            </a:extLst>
          </p:cNvPr>
          <p:cNvGrpSpPr/>
          <p:nvPr/>
        </p:nvGrpSpPr>
        <p:grpSpPr>
          <a:xfrm>
            <a:off x="8270050" y="606709"/>
            <a:ext cx="595035" cy="584775"/>
            <a:chOff x="8270050" y="606709"/>
            <a:chExt cx="595035" cy="58477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A009A67-83F4-F0E1-FEDC-1E32734639A8}"/>
                </a:ext>
              </a:extLst>
            </p:cNvPr>
            <p:cNvSpPr txBox="1"/>
            <p:nvPr/>
          </p:nvSpPr>
          <p:spPr>
            <a:xfrm>
              <a:off x="8270050" y="6067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/>
                <a:t>い</a:t>
              </a: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EC4475D-A192-D28D-B186-18303EA5991E}"/>
                </a:ext>
              </a:extLst>
            </p:cNvPr>
            <p:cNvSpPr/>
            <p:nvPr/>
          </p:nvSpPr>
          <p:spPr>
            <a:xfrm>
              <a:off x="8311418" y="620366"/>
              <a:ext cx="502429" cy="5024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楕円 38">
            <a:extLst>
              <a:ext uri="{FF2B5EF4-FFF2-40B4-BE49-F238E27FC236}">
                <a16:creationId xmlns:a16="http://schemas.microsoft.com/office/drawing/2014/main" id="{262701F5-82A3-3769-9A87-64CFC1682DB1}"/>
              </a:ext>
            </a:extLst>
          </p:cNvPr>
          <p:cNvSpPr/>
          <p:nvPr/>
        </p:nvSpPr>
        <p:spPr>
          <a:xfrm>
            <a:off x="5557932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69956FA-048C-BB25-060D-21EAD2013ACE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E79917A-F60D-C2B3-0EB7-7A84CE0A9EF7}"/>
              </a:ext>
            </a:extLst>
          </p:cNvPr>
          <p:cNvGrpSpPr/>
          <p:nvPr/>
        </p:nvGrpSpPr>
        <p:grpSpPr>
          <a:xfrm>
            <a:off x="57873" y="195004"/>
            <a:ext cx="4213781" cy="796678"/>
            <a:chOff x="57873" y="195004"/>
            <a:chExt cx="4213781" cy="796678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24A93E4-681E-5AB3-1F54-D9A91C595AFB}"/>
                </a:ext>
              </a:extLst>
            </p:cNvPr>
            <p:cNvSpPr txBox="1"/>
            <p:nvPr/>
          </p:nvSpPr>
          <p:spPr>
            <a:xfrm flipH="1">
              <a:off x="57873" y="222241"/>
              <a:ext cx="4213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dirty="0"/>
                <a:t>　あ </a:t>
              </a:r>
              <a:r>
                <a:rPr kumimoji="1" lang="ja-JP" altLang="en-US" sz="4400" b="1" dirty="0"/>
                <a:t>の写真を</a:t>
              </a: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1FFD6299-7593-3BF2-2C95-202FB43CF0CD}"/>
                </a:ext>
              </a:extLst>
            </p:cNvPr>
            <p:cNvSpPr/>
            <p:nvPr/>
          </p:nvSpPr>
          <p:spPr>
            <a:xfrm>
              <a:off x="607435" y="195004"/>
              <a:ext cx="702574" cy="7025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E8B525-32BB-E7C1-9C8F-B4DDC5CE378E}"/>
              </a:ext>
            </a:extLst>
          </p:cNvPr>
          <p:cNvSpPr txBox="1"/>
          <p:nvPr/>
        </p:nvSpPr>
        <p:spPr>
          <a:xfrm flipH="1">
            <a:off x="334342" y="974830"/>
            <a:ext cx="4768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どのようにしたら う になるの？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44B8E6D-AC16-66DD-835B-9A33D77A9BF4}"/>
              </a:ext>
            </a:extLst>
          </p:cNvPr>
          <p:cNvSpPr/>
          <p:nvPr/>
        </p:nvSpPr>
        <p:spPr>
          <a:xfrm>
            <a:off x="334342" y="1680585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58B6827-BBD4-A676-A65A-DA167818A7A8}"/>
              </a:ext>
            </a:extLst>
          </p:cNvPr>
          <p:cNvSpPr txBox="1"/>
          <p:nvPr/>
        </p:nvSpPr>
        <p:spPr>
          <a:xfrm flipH="1">
            <a:off x="1036916" y="3952690"/>
            <a:ext cx="3205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縦に　　に</a:t>
            </a:r>
            <a:endParaRPr lang="en-US" altLang="ja-JP" sz="4400" b="1" dirty="0"/>
          </a:p>
          <a:p>
            <a:r>
              <a:rPr lang="ja-JP" altLang="en-US" sz="4400" b="1" dirty="0"/>
              <a:t>引きのばす</a:t>
            </a:r>
            <a:endParaRPr kumimoji="1" lang="ja-JP" altLang="en-US" sz="44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CB2D455-D31B-C2BD-AE85-591B3469F09D}"/>
              </a:ext>
            </a:extLst>
          </p:cNvPr>
          <p:cNvSpPr txBox="1"/>
          <p:nvPr/>
        </p:nvSpPr>
        <p:spPr>
          <a:xfrm flipH="1">
            <a:off x="607435" y="2981875"/>
            <a:ext cx="414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縦に引きのばす</a:t>
            </a:r>
            <a:endParaRPr kumimoji="1" lang="ja-JP" altLang="en-US" sz="4400" b="1" dirty="0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A2CA70-EF7E-17F8-058F-910A731F13FC}"/>
              </a:ext>
            </a:extLst>
          </p:cNvPr>
          <p:cNvSpPr/>
          <p:nvPr/>
        </p:nvSpPr>
        <p:spPr>
          <a:xfrm>
            <a:off x="7442471" y="479539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4DB7ED41-FE12-DD28-D3D1-5BB729928629}"/>
              </a:ext>
            </a:extLst>
          </p:cNvPr>
          <p:cNvSpPr/>
          <p:nvPr/>
        </p:nvSpPr>
        <p:spPr>
          <a:xfrm>
            <a:off x="7501692" y="4698074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33418404-985B-F90D-57F1-9BC4168548BD}"/>
              </a:ext>
            </a:extLst>
          </p:cNvPr>
          <p:cNvSpPr/>
          <p:nvPr/>
        </p:nvSpPr>
        <p:spPr>
          <a:xfrm>
            <a:off x="7501692" y="2660648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8DA4F873-A306-C577-233E-55B5CB98239D}"/>
              </a:ext>
            </a:extLst>
          </p:cNvPr>
          <p:cNvSpPr/>
          <p:nvPr/>
        </p:nvSpPr>
        <p:spPr>
          <a:xfrm rot="16200000">
            <a:off x="6272557" y="-699285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1299D6AD-EEE4-A6B7-22A4-24486AAFBDDE}"/>
              </a:ext>
            </a:extLst>
          </p:cNvPr>
          <p:cNvSpPr/>
          <p:nvPr/>
        </p:nvSpPr>
        <p:spPr>
          <a:xfrm rot="16200000">
            <a:off x="8776210" y="-691194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4E93DFB4-F6AF-4B02-470A-C85B06F530C7}"/>
              </a:ext>
            </a:extLst>
          </p:cNvPr>
          <p:cNvSpPr/>
          <p:nvPr/>
        </p:nvSpPr>
        <p:spPr>
          <a:xfrm rot="16200000">
            <a:off x="10814507" y="-699285"/>
            <a:ext cx="286165" cy="20160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A4F0CB-7A73-2822-CFDA-6B42F40D3E24}"/>
              </a:ext>
            </a:extLst>
          </p:cNvPr>
          <p:cNvSpPr txBox="1"/>
          <p:nvPr/>
        </p:nvSpPr>
        <p:spPr>
          <a:xfrm flipH="1">
            <a:off x="2340764" y="3962211"/>
            <a:ext cx="1137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r>
              <a:rPr lang="ja-JP" altLang="en-US" sz="4400" b="1" dirty="0"/>
              <a:t>倍</a:t>
            </a:r>
            <a:endParaRPr kumimoji="1" lang="ja-JP" altLang="en-US" sz="4400" b="1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03E98C2-FA72-F208-352F-6C06B6D4A261}"/>
              </a:ext>
            </a:extLst>
          </p:cNvPr>
          <p:cNvSpPr/>
          <p:nvPr/>
        </p:nvSpPr>
        <p:spPr>
          <a:xfrm>
            <a:off x="2286000" y="3952690"/>
            <a:ext cx="1085850" cy="72395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069A79-FF28-7D01-1220-6B469D17DB40}"/>
              </a:ext>
            </a:extLst>
          </p:cNvPr>
          <p:cNvSpPr/>
          <p:nvPr/>
        </p:nvSpPr>
        <p:spPr>
          <a:xfrm>
            <a:off x="7893988" y="126435"/>
            <a:ext cx="4219575" cy="66204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5" grpId="0"/>
      <p:bldP spid="31" grpId="0"/>
      <p:bldP spid="9" grpId="0" animBg="1"/>
      <p:bldP spid="12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57C015-6A7C-B539-11CB-63AE59903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90" y="2737435"/>
            <a:ext cx="3976639" cy="39766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D6E9C1-62C4-4A68-9080-6A0D18A54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12" y="488111"/>
            <a:ext cx="2053663" cy="2053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528ED7-2E1A-410B-93DA-8CAA6FF6D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43" y="744187"/>
            <a:ext cx="1577599" cy="1544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3BCB2-5F29-45A4-B18B-575ED5A3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99" y="3177226"/>
            <a:ext cx="3151903" cy="310579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2092AA-FAFF-45BE-BCA9-E549E9036CC0}"/>
              </a:ext>
            </a:extLst>
          </p:cNvPr>
          <p:cNvSpPr txBox="1"/>
          <p:nvPr/>
        </p:nvSpPr>
        <p:spPr>
          <a:xfrm>
            <a:off x="5600454" y="6394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6C8C39-6B0A-42B4-A88E-188A364B5F11}"/>
              </a:ext>
            </a:extLst>
          </p:cNvPr>
          <p:cNvSpPr txBox="1"/>
          <p:nvPr/>
        </p:nvSpPr>
        <p:spPr>
          <a:xfrm>
            <a:off x="8251715" y="31058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え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06BA433B-1D68-425A-A64C-AA00A4A3B59C}"/>
              </a:ext>
            </a:extLst>
          </p:cNvPr>
          <p:cNvSpPr/>
          <p:nvPr/>
        </p:nvSpPr>
        <p:spPr>
          <a:xfrm>
            <a:off x="5623645" y="696954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F1046D8-995F-48AC-9CFC-D1299F78DCC5}"/>
              </a:ext>
            </a:extLst>
          </p:cNvPr>
          <p:cNvSpPr/>
          <p:nvPr/>
        </p:nvSpPr>
        <p:spPr>
          <a:xfrm>
            <a:off x="8298331" y="3115382"/>
            <a:ext cx="502429" cy="5024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F28A118-5CCA-477D-84A1-7B07838E195E}"/>
              </a:ext>
            </a:extLst>
          </p:cNvPr>
          <p:cNvSpPr txBox="1"/>
          <p:nvPr/>
        </p:nvSpPr>
        <p:spPr>
          <a:xfrm flipH="1">
            <a:off x="260007" y="181551"/>
            <a:ext cx="4750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　は  あ </a:t>
            </a:r>
            <a:r>
              <a:rPr kumimoji="1" lang="ja-JP" altLang="en-US" sz="4400" b="1" dirty="0"/>
              <a:t>の写真を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CD0BF708-E1A0-4599-86BD-78A282C8A979}"/>
              </a:ext>
            </a:extLst>
          </p:cNvPr>
          <p:cNvSpPr/>
          <p:nvPr/>
        </p:nvSpPr>
        <p:spPr>
          <a:xfrm>
            <a:off x="1664325" y="184616"/>
            <a:ext cx="702574" cy="702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27DECA5-0D99-403B-A72E-87E90FB6DDFF}"/>
              </a:ext>
            </a:extLst>
          </p:cNvPr>
          <p:cNvSpPr txBox="1"/>
          <p:nvPr/>
        </p:nvSpPr>
        <p:spPr>
          <a:xfrm flipH="1">
            <a:off x="958721" y="3208199"/>
            <a:ext cx="40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/>
              <a:t>形は同じ</a:t>
            </a:r>
            <a:endParaRPr kumimoji="1" lang="ja-JP" altLang="en-US" sz="7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7C21D-271F-A1F8-C9B4-723EA00D791E}"/>
              </a:ext>
            </a:extLst>
          </p:cNvPr>
          <p:cNvSpPr txBox="1"/>
          <p:nvPr/>
        </p:nvSpPr>
        <p:spPr>
          <a:xfrm flipH="1">
            <a:off x="321370" y="1988842"/>
            <a:ext cx="975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/>
              <a:t>大きさは変わったけど</a:t>
            </a:r>
            <a:endParaRPr kumimoji="1" lang="ja-JP" altLang="en-US" sz="7200" b="1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1F65668-F377-CE35-169F-7A5894DEEE63}"/>
              </a:ext>
            </a:extLst>
          </p:cNvPr>
          <p:cNvGrpSpPr/>
          <p:nvPr/>
        </p:nvGrpSpPr>
        <p:grpSpPr>
          <a:xfrm>
            <a:off x="0" y="145048"/>
            <a:ext cx="748923" cy="802485"/>
            <a:chOff x="5238401" y="3458766"/>
            <a:chExt cx="748923" cy="802485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04A546FB-0C12-43FB-9BA4-417BD6E749EC}"/>
                </a:ext>
              </a:extLst>
            </p:cNvPr>
            <p:cNvSpPr/>
            <p:nvPr/>
          </p:nvSpPr>
          <p:spPr>
            <a:xfrm>
              <a:off x="5261575" y="3458766"/>
              <a:ext cx="702574" cy="70257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6AF1D85-B9C7-EFC0-5758-EA4A13ACE54B}"/>
                </a:ext>
              </a:extLst>
            </p:cNvPr>
            <p:cNvSpPr txBox="1"/>
            <p:nvPr/>
          </p:nvSpPr>
          <p:spPr>
            <a:xfrm>
              <a:off x="5238401" y="3491810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/>
                <a:t>え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990F30-A506-6BC9-8FC5-6E0519A69333}"/>
              </a:ext>
            </a:extLst>
          </p:cNvPr>
          <p:cNvSpPr txBox="1"/>
          <p:nvPr/>
        </p:nvSpPr>
        <p:spPr>
          <a:xfrm flipH="1">
            <a:off x="164701" y="858660"/>
            <a:ext cx="5458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縦・横どちらも２倍</a:t>
            </a:r>
            <a:endParaRPr lang="en-US" altLang="ja-JP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C2382D-A609-0B98-FFA2-17AC5D21668A}"/>
              </a:ext>
            </a:extLst>
          </p:cNvPr>
          <p:cNvSpPr txBox="1"/>
          <p:nvPr/>
        </p:nvSpPr>
        <p:spPr>
          <a:xfrm flipH="1">
            <a:off x="246151" y="4689902"/>
            <a:ext cx="843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/>
              <a:t>変わらないのは，</a:t>
            </a:r>
            <a:r>
              <a:rPr lang="en-US" altLang="ja-JP" sz="7200" b="1" dirty="0"/>
              <a:t>…</a:t>
            </a:r>
            <a:endParaRPr kumimoji="1"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53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13" grpId="0"/>
    </p:bldLst>
  </p:timing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3526</TotalTime>
  <Words>1132</Words>
  <Application>Microsoft Office PowerPoint</Application>
  <PresentationFormat>ワイド画面</PresentationFormat>
  <Paragraphs>522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メイリオ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72</cp:revision>
  <cp:lastPrinted>2021-09-24T06:35:19Z</cp:lastPrinted>
  <dcterms:created xsi:type="dcterms:W3CDTF">2021-09-07T06:42:31Z</dcterms:created>
  <dcterms:modified xsi:type="dcterms:W3CDTF">2025-02-14T01:28:07Z</dcterms:modified>
</cp:coreProperties>
</file>