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0" r:id="rId2"/>
    <p:sldId id="265" r:id="rId3"/>
    <p:sldId id="277" r:id="rId4"/>
    <p:sldId id="261" r:id="rId5"/>
    <p:sldId id="275" r:id="rId6"/>
    <p:sldId id="266" r:id="rId7"/>
    <p:sldId id="257" r:id="rId8"/>
    <p:sldId id="268" r:id="rId9"/>
    <p:sldId id="262" r:id="rId10"/>
    <p:sldId id="263" r:id="rId11"/>
    <p:sldId id="270" r:id="rId12"/>
    <p:sldId id="269" r:id="rId13"/>
    <p:sldId id="271" r:id="rId14"/>
    <p:sldId id="272" r:id="rId15"/>
    <p:sldId id="267" r:id="rId16"/>
    <p:sldId id="274" r:id="rId17"/>
    <p:sldId id="276" r:id="rId1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 S" initials="TS" lastIdx="1" clrIdx="0">
    <p:extLst>
      <p:ext uri="{19B8F6BF-5375-455C-9EA6-DF929625EA0E}">
        <p15:presenceInfo xmlns:p15="http://schemas.microsoft.com/office/powerpoint/2012/main" userId="d8c333d1ddaf0be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-5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313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DC3231-D371-42ED-9F90-5C0101D8B328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826EAE-33CC-4C7D-B15A-BB7577D08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7874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京都ふたば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826EAE-33CC-4C7D-B15A-BB7577D0865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702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826EAE-33CC-4C7D-B15A-BB7577D08657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890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204B79-7AAE-4EE7-B1E3-3EF0F4436E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A1904E7-F65E-48C5-BF69-E570E5170E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BF5CD7-3832-4391-9EF8-F493929E3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AC21-3A59-4E0F-84AB-708F91011514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868F25-055E-4FD7-9F4F-CEC56BBED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1C12539-8370-4948-9DC4-1817D9547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274A-B898-408F-B5AF-B831D166B3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693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448F16-C6F1-4806-92DE-4ED33530E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39DCA17-AF5A-407D-B2F0-B4BA22E8B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F39762-B66B-4D20-9478-3793C4CF2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AC21-3A59-4E0F-84AB-708F91011514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6398B3-0A86-4680-8287-325502667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CF2F7B-2957-4690-A20C-C993CC553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274A-B898-408F-B5AF-B831D166B3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502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AEA4492-7129-4CF7-8110-D5A56318B3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D51D70A-4337-4C97-96EA-2B51F5FDBB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6DFCA9-CDB1-4485-984B-BF3ADD0DC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AC21-3A59-4E0F-84AB-708F91011514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F59725-87B1-4B88-A902-6337DC852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1C8FB91-1D9F-42CE-BB61-772978E1D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274A-B898-408F-B5AF-B831D166B3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9775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FEA225-0D3A-48AE-91A8-404068394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75E50B-AC3D-41F6-9109-434A71FBA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12440B3-5523-4AD4-A35A-DDAAA691B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AC21-3A59-4E0F-84AB-708F91011514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B311D8-CF65-4CE1-8EE9-2483ADF8F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7A3D06-1D6F-4B55-B1FA-7EB626841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274A-B898-408F-B5AF-B831D166B3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274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EA54F4-B4E0-4826-BA2A-DA7DEBD3E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4B3FDFA-42EE-4361-9FC1-5BBEDAA9DE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129E6D-8F92-4CB0-9F22-F5D9ED737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AC21-3A59-4E0F-84AB-708F91011514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0C20E1-909D-4EC2-9235-EED81768C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0F0A00-D1CC-489B-A74A-0BFC8A279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274A-B898-408F-B5AF-B831D166B3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444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D28281-D51F-4318-80EC-41CE72FD4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CF924E-20D3-46E9-80B4-B87DDF2F66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065760F-A344-410F-A8D2-CD5B2F3B2D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AE92018-2ADF-4F30-932C-A5E80CC2F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AC21-3A59-4E0F-84AB-708F91011514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ED066F2-0BAE-49E0-A160-FB43DE2B7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102AC52-D061-4EEF-9444-7AE3086B0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274A-B898-408F-B5AF-B831D166B3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498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0D12B6-E159-435C-9F18-6F1F7815F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A96F472-6F48-4BEB-9102-284C65CAAD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13DBA0C-8ECE-4460-830F-C8C3725F68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DA909AD-166D-4B9C-A15A-A20121D0F3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61EFE72-C84F-4C0A-861E-ED2C7D02AD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E62BEFA-5156-49CB-8D79-95245D33C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AC21-3A59-4E0F-84AB-708F91011514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27808A6-601A-4781-A710-CC213F138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83F50ED-859C-4B3B-8C88-5E27B60DE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274A-B898-408F-B5AF-B831D166B3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976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A16CF2-88A9-43FC-A756-EAD03EDC6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71BD837-88FB-4502-B9EE-BBB06DA4F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AC21-3A59-4E0F-84AB-708F91011514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775B7F8-4224-420E-90A3-E0D0F9883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4A82563-F589-4244-860B-8F096BBEC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274A-B898-408F-B5AF-B831D166B3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405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D85247C-D607-4369-B861-78FDAED11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AC21-3A59-4E0F-84AB-708F91011514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B53B763-FE61-4EAC-A5DC-619CADA5A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8EB03FB-453A-42BF-AE1A-2DA671552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274A-B898-408F-B5AF-B831D166B3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527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555F24-733C-436D-8E51-062BD06E1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7F3C67-CF20-457E-A13E-521FB2C37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12F668B-C80A-40C4-8A95-4CABD46E33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EF27010-1D36-47CA-A5BC-21F3A2FE6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AC21-3A59-4E0F-84AB-708F91011514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AAB28F8-1B2D-48D9-AD21-A3AC0B18B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4A2B1C4-E707-4670-8E73-A2A7E2F8F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274A-B898-408F-B5AF-B831D166B3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5253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25C3BC-C5E6-422F-AE9D-93D55B5E3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D20C312-3722-41CD-A180-CC63EAAA14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9B676E9-762D-4256-9A93-FBA917C5BB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808E7BB-D99D-4CC1-8B48-38B19D252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AC21-3A59-4E0F-84AB-708F91011514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8577859-5DEC-4C84-BEE8-F96F251AD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9F26E6B-0621-4746-B455-9F762DC1E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274A-B898-408F-B5AF-B831D166B3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132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68500A8-B149-461A-921B-CF79A8349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EA2DCCA-2FBB-44CF-A883-E6D095B385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E10622-48AE-494B-90D2-207AB8CB64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0AC21-3A59-4E0F-84AB-708F91011514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DD1347-B6A9-4048-8AE0-D4EF562761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D44763-8AE3-4168-A5E4-CF94CE8EA2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1274A-B898-408F-B5AF-B831D166B3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0882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fif"/><Relationship Id="rId4" Type="http://schemas.openxmlformats.org/officeDocument/2006/relationships/image" Target="../media/image4.jf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96577511-93B1-4026-9472-0A87583530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2219" y="215900"/>
            <a:ext cx="8572500" cy="6426200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D23BE2A8-6C06-4F14-99E6-D559EFAFED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837" y="1180367"/>
            <a:ext cx="2762250" cy="2143125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552CDE1-985E-42D3-9C94-073E9AC46E60}"/>
              </a:ext>
            </a:extLst>
          </p:cNvPr>
          <p:cNvSpPr txBox="1"/>
          <p:nvPr/>
        </p:nvSpPr>
        <p:spPr>
          <a:xfrm>
            <a:off x="401933" y="374968"/>
            <a:ext cx="27808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/>
              <a:t>「大福餅」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447697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C1BE075-2267-491A-B061-E092A7DA581E}"/>
              </a:ext>
            </a:extLst>
          </p:cNvPr>
          <p:cNvSpPr txBox="1"/>
          <p:nvPr/>
        </p:nvSpPr>
        <p:spPr>
          <a:xfrm>
            <a:off x="1175088" y="375809"/>
            <a:ext cx="38489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dirty="0"/>
              <a:t>3</a:t>
            </a:r>
            <a:r>
              <a:rPr kumimoji="1" lang="ja-JP" altLang="en-US" sz="4400" dirty="0"/>
              <a:t>個入りの箱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7AFD9C4-C1B0-4035-8678-CCD7CAEA245A}"/>
              </a:ext>
            </a:extLst>
          </p:cNvPr>
          <p:cNvSpPr txBox="1"/>
          <p:nvPr/>
        </p:nvSpPr>
        <p:spPr>
          <a:xfrm>
            <a:off x="6185555" y="375808"/>
            <a:ext cx="38489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dirty="0"/>
              <a:t>2</a:t>
            </a:r>
            <a:r>
              <a:rPr kumimoji="1" lang="ja-JP" altLang="en-US" sz="4400" dirty="0"/>
              <a:t>個入りの箱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811CEF5-62BB-45EF-885F-2CE42A577D43}"/>
              </a:ext>
            </a:extLst>
          </p:cNvPr>
          <p:cNvSpPr txBox="1"/>
          <p:nvPr/>
        </p:nvSpPr>
        <p:spPr>
          <a:xfrm>
            <a:off x="1034983" y="1186350"/>
            <a:ext cx="1012203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/>
              <a:t>この場合は</a:t>
            </a:r>
            <a:r>
              <a:rPr lang="en-US" altLang="ja-JP" sz="4400" b="1" dirty="0"/>
              <a:t>1</a:t>
            </a:r>
            <a:r>
              <a:rPr lang="ja-JP" altLang="en-US" sz="4400" b="1" dirty="0"/>
              <a:t>箱あたり</a:t>
            </a:r>
            <a:r>
              <a:rPr lang="en-US" altLang="ja-JP" sz="4400" b="1" dirty="0"/>
              <a:t>3</a:t>
            </a:r>
            <a:r>
              <a:rPr lang="ja-JP" altLang="en-US" sz="4400" b="1" dirty="0"/>
              <a:t>個入り</a:t>
            </a:r>
            <a:r>
              <a:rPr lang="ja-JP" altLang="en-US" sz="4400" dirty="0"/>
              <a:t>の</a:t>
            </a:r>
            <a:endParaRPr lang="en-US" altLang="ja-JP" sz="4400" dirty="0"/>
          </a:p>
          <a:p>
            <a:r>
              <a:rPr lang="ja-JP" altLang="en-US" sz="4400" b="1" dirty="0">
                <a:solidFill>
                  <a:srgbClr val="FF0000"/>
                </a:solidFill>
              </a:rPr>
              <a:t>数の多いほう</a:t>
            </a:r>
            <a:r>
              <a:rPr lang="ja-JP" altLang="en-US" sz="4400" dirty="0"/>
              <a:t>から考えていくほうが</a:t>
            </a:r>
            <a:endParaRPr lang="en-US" altLang="ja-JP" sz="4400" dirty="0"/>
          </a:p>
          <a:p>
            <a:r>
              <a:rPr lang="ja-JP" altLang="en-US" sz="4400" b="1" dirty="0"/>
              <a:t>はやく答えが見つかる</a:t>
            </a:r>
            <a:r>
              <a:rPr lang="ja-JP" altLang="en-US" sz="4400" dirty="0"/>
              <a:t>ね。</a:t>
            </a:r>
            <a:endParaRPr kumimoji="1" lang="ja-JP" altLang="en-US" sz="44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2BA725-EDBB-48A2-9735-E27344DD8852}"/>
              </a:ext>
            </a:extLst>
          </p:cNvPr>
          <p:cNvSpPr txBox="1"/>
          <p:nvPr/>
        </p:nvSpPr>
        <p:spPr>
          <a:xfrm>
            <a:off x="1124539" y="3429000"/>
            <a:ext cx="101220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/>
              <a:t>①　計算する回数が少なくてすむ</a:t>
            </a:r>
            <a:endParaRPr kumimoji="1" lang="ja-JP" altLang="en-US" sz="44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B5AC992-545B-4861-AB9E-5093ACACEA27}"/>
              </a:ext>
            </a:extLst>
          </p:cNvPr>
          <p:cNvSpPr txBox="1"/>
          <p:nvPr/>
        </p:nvSpPr>
        <p:spPr>
          <a:xfrm>
            <a:off x="1124539" y="4198441"/>
            <a:ext cx="101220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/>
              <a:t>②　表　文字の記入が少なくてすむ</a:t>
            </a:r>
            <a:endParaRPr kumimoji="1" lang="ja-JP" altLang="en-US" sz="44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5B3BA00-AD00-4001-841C-24D26A0DA47D}"/>
              </a:ext>
            </a:extLst>
          </p:cNvPr>
          <p:cNvSpPr txBox="1"/>
          <p:nvPr/>
        </p:nvSpPr>
        <p:spPr>
          <a:xfrm>
            <a:off x="1124539" y="4967882"/>
            <a:ext cx="101220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/>
              <a:t>③　ミスも少なくなる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87542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E00A998-3481-4732-8A0D-18AC4656C84F}"/>
              </a:ext>
            </a:extLst>
          </p:cNvPr>
          <p:cNvSpPr txBox="1"/>
          <p:nvPr/>
        </p:nvSpPr>
        <p:spPr>
          <a:xfrm>
            <a:off x="669306" y="133589"/>
            <a:ext cx="76451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　</a:t>
            </a:r>
            <a:r>
              <a:rPr kumimoji="1" lang="en-US" altLang="ja-JP" sz="3600" dirty="0"/>
              <a:t>1</a:t>
            </a:r>
            <a:r>
              <a:rPr kumimoji="1" lang="ja-JP" altLang="en-US" sz="3600" dirty="0"/>
              <a:t>箱</a:t>
            </a:r>
            <a:r>
              <a:rPr kumimoji="1" lang="en-US" altLang="ja-JP" sz="3600" dirty="0"/>
              <a:t>3</a:t>
            </a:r>
            <a:r>
              <a:rPr kumimoji="1" lang="ja-JP" altLang="en-US" sz="3600" dirty="0"/>
              <a:t>個入りの大福と</a:t>
            </a:r>
            <a:r>
              <a:rPr kumimoji="1" lang="en-US" altLang="ja-JP" sz="3600" dirty="0"/>
              <a:t>2</a:t>
            </a:r>
            <a:r>
              <a:rPr kumimoji="1" lang="ja-JP" altLang="en-US" sz="3600" dirty="0"/>
              <a:t>個入りの</a:t>
            </a:r>
            <a:endParaRPr kumimoji="1" lang="en-US" altLang="ja-JP" sz="3600" dirty="0"/>
          </a:p>
          <a:p>
            <a:r>
              <a:rPr kumimoji="1" lang="ja-JP" altLang="en-US" sz="3600" dirty="0"/>
              <a:t>大福が売られています。</a:t>
            </a:r>
            <a:endParaRPr kumimoji="1" lang="en-US" altLang="ja-JP" sz="3600" dirty="0"/>
          </a:p>
          <a:p>
            <a:r>
              <a:rPr lang="ja-JP" altLang="en-US" sz="3600" b="1" dirty="0"/>
              <a:t>　</a:t>
            </a:r>
            <a:r>
              <a:rPr lang="en-US" altLang="ja-JP" sz="3600" b="1" dirty="0"/>
              <a:t>35</a:t>
            </a:r>
            <a:r>
              <a:rPr lang="ja-JP" altLang="en-US" sz="3600" b="1" dirty="0"/>
              <a:t>個買います</a:t>
            </a:r>
            <a:r>
              <a:rPr lang="ja-JP" altLang="en-US" sz="3600" dirty="0"/>
              <a:t>。</a:t>
            </a:r>
            <a:endParaRPr lang="en-US" altLang="ja-JP" sz="3600" dirty="0"/>
          </a:p>
          <a:p>
            <a:r>
              <a:rPr lang="ja-JP" altLang="en-US" sz="3600" dirty="0"/>
              <a:t>それぞれ</a:t>
            </a:r>
            <a:r>
              <a:rPr lang="ja-JP" altLang="en-US" sz="3600" b="1" dirty="0"/>
              <a:t>何箱買えばいいですか</a:t>
            </a:r>
            <a:r>
              <a:rPr lang="ja-JP" altLang="en-US" sz="3600" dirty="0"/>
              <a:t>。</a:t>
            </a:r>
            <a:endParaRPr kumimoji="1" lang="ja-JP" altLang="en-US" sz="36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53E4F02-D8BE-43E3-AE07-92E012944BB6}"/>
              </a:ext>
            </a:extLst>
          </p:cNvPr>
          <p:cNvSpPr txBox="1"/>
          <p:nvPr/>
        </p:nvSpPr>
        <p:spPr>
          <a:xfrm>
            <a:off x="81199" y="66811"/>
            <a:ext cx="7037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1⃣</a:t>
            </a:r>
            <a:endParaRPr kumimoji="1" lang="ja-JP" altLang="en-US" sz="3600" dirty="0"/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46FA741C-E8AD-4788-B368-D567BF08C663}"/>
              </a:ext>
            </a:extLst>
          </p:cNvPr>
          <p:cNvGrpSpPr/>
          <p:nvPr/>
        </p:nvGrpSpPr>
        <p:grpSpPr>
          <a:xfrm>
            <a:off x="1632425" y="2380805"/>
            <a:ext cx="2203948" cy="1230901"/>
            <a:chOff x="782515" y="2353407"/>
            <a:chExt cx="2724878" cy="1355343"/>
          </a:xfrm>
        </p:grpSpPr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357B1976-6A78-4E8D-949F-459888AC941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2515" y="2353407"/>
              <a:ext cx="2724878" cy="1355343"/>
            </a:xfrm>
            <a:prstGeom prst="rect">
              <a:avLst/>
            </a:prstGeom>
          </p:spPr>
        </p:pic>
        <p:sp>
          <p:nvSpPr>
            <p:cNvPr id="14" name="四角形: 角を丸くする 13">
              <a:extLst>
                <a:ext uri="{FF2B5EF4-FFF2-40B4-BE49-F238E27FC236}">
                  <a16:creationId xmlns:a16="http://schemas.microsoft.com/office/drawing/2014/main" id="{6B3C7342-45B9-4120-BD19-8CE9F69958F2}"/>
                </a:ext>
              </a:extLst>
            </p:cNvPr>
            <p:cNvSpPr/>
            <p:nvPr/>
          </p:nvSpPr>
          <p:spPr>
            <a:xfrm>
              <a:off x="782515" y="2353407"/>
              <a:ext cx="2724877" cy="1355343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E792DD79-80F6-4457-8B8F-8444DAB6A59D}"/>
              </a:ext>
            </a:extLst>
          </p:cNvPr>
          <p:cNvGrpSpPr/>
          <p:nvPr/>
        </p:nvGrpSpPr>
        <p:grpSpPr>
          <a:xfrm>
            <a:off x="5098438" y="2380805"/>
            <a:ext cx="1508966" cy="1090120"/>
            <a:chOff x="1212139" y="5154168"/>
            <a:chExt cx="1865628" cy="1200329"/>
          </a:xfrm>
        </p:grpSpPr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D7196248-52F9-4186-88FF-3F8BCB3AAAF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2139" y="5154168"/>
              <a:ext cx="1865628" cy="1200329"/>
            </a:xfrm>
            <a:prstGeom prst="rect">
              <a:avLst/>
            </a:prstGeom>
          </p:spPr>
        </p:pic>
        <p:sp>
          <p:nvSpPr>
            <p:cNvPr id="17" name="四角形: 角を丸くする 16">
              <a:extLst>
                <a:ext uri="{FF2B5EF4-FFF2-40B4-BE49-F238E27FC236}">
                  <a16:creationId xmlns:a16="http://schemas.microsoft.com/office/drawing/2014/main" id="{DEE137CC-6EEA-4D68-BED0-3EE4D6BA95A8}"/>
                </a:ext>
              </a:extLst>
            </p:cNvPr>
            <p:cNvSpPr/>
            <p:nvPr/>
          </p:nvSpPr>
          <p:spPr>
            <a:xfrm>
              <a:off x="1212139" y="5154168"/>
              <a:ext cx="1865628" cy="1200329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02F8397-17BA-4646-AF14-A73C88038D19}"/>
              </a:ext>
            </a:extLst>
          </p:cNvPr>
          <p:cNvSpPr txBox="1"/>
          <p:nvPr/>
        </p:nvSpPr>
        <p:spPr>
          <a:xfrm>
            <a:off x="579752" y="3611706"/>
            <a:ext cx="110764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/>
              <a:t>表にかいて，はやく答えが見つかるの</a:t>
            </a:r>
            <a:r>
              <a:rPr lang="ja-JP" altLang="en-US" sz="4400" dirty="0"/>
              <a:t>は？</a:t>
            </a:r>
            <a:endParaRPr kumimoji="1" lang="ja-JP" altLang="en-US" sz="44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E0C5426-B3A9-4E32-90E4-3A9368809C3B}"/>
              </a:ext>
            </a:extLst>
          </p:cNvPr>
          <p:cNvSpPr txBox="1"/>
          <p:nvPr/>
        </p:nvSpPr>
        <p:spPr>
          <a:xfrm>
            <a:off x="579752" y="5858922"/>
            <a:ext cx="112995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3</a:t>
            </a:r>
            <a:r>
              <a:rPr lang="ja-JP" altLang="en-US" sz="4400" b="1" dirty="0"/>
              <a:t>個入りの箱から考えていくほう</a:t>
            </a:r>
            <a:r>
              <a:rPr kumimoji="1" lang="ja-JP" altLang="en-US" sz="4400" b="1" dirty="0"/>
              <a:t>だね</a:t>
            </a:r>
            <a:endParaRPr kumimoji="1" lang="ja-JP" altLang="en-US" sz="44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0048143-F712-4144-9FA2-5034D09AE2AA}"/>
              </a:ext>
            </a:extLst>
          </p:cNvPr>
          <p:cNvSpPr txBox="1"/>
          <p:nvPr/>
        </p:nvSpPr>
        <p:spPr>
          <a:xfrm>
            <a:off x="310473" y="4432071"/>
            <a:ext cx="51005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/>
              <a:t>㋐</a:t>
            </a:r>
            <a:r>
              <a:rPr lang="en-US" altLang="ja-JP" sz="4400" b="1" dirty="0"/>
              <a:t>3</a:t>
            </a:r>
            <a:r>
              <a:rPr lang="ja-JP" altLang="en-US" sz="4400" b="1" dirty="0"/>
              <a:t>個入りの箱から</a:t>
            </a:r>
            <a:endParaRPr kumimoji="1" lang="ja-JP" altLang="en-US" sz="4400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386B80D-F8FB-443B-984A-13E7B2C30C2F}"/>
              </a:ext>
            </a:extLst>
          </p:cNvPr>
          <p:cNvSpPr txBox="1"/>
          <p:nvPr/>
        </p:nvSpPr>
        <p:spPr>
          <a:xfrm>
            <a:off x="6294920" y="4384806"/>
            <a:ext cx="51005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/>
              <a:t>㋑</a:t>
            </a:r>
            <a:r>
              <a:rPr lang="en-US" altLang="ja-JP" sz="4400" b="1" dirty="0"/>
              <a:t>2</a:t>
            </a:r>
            <a:r>
              <a:rPr lang="ja-JP" altLang="en-US" sz="4400" b="1" dirty="0"/>
              <a:t>個入りの箱から</a:t>
            </a:r>
            <a:endParaRPr kumimoji="1" lang="ja-JP" altLang="en-US" sz="440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733F6ED-00EB-4FCA-9447-B10CA939C75E}"/>
              </a:ext>
            </a:extLst>
          </p:cNvPr>
          <p:cNvSpPr txBox="1"/>
          <p:nvPr/>
        </p:nvSpPr>
        <p:spPr>
          <a:xfrm>
            <a:off x="1958527" y="5054568"/>
            <a:ext cx="94369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/>
              <a:t>㋐　㋑　どっちから考えていくの？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316229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1" grpId="0"/>
      <p:bldP spid="18" grpId="0"/>
      <p:bldP spid="19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E00A998-3481-4732-8A0D-18AC4656C84F}"/>
              </a:ext>
            </a:extLst>
          </p:cNvPr>
          <p:cNvSpPr txBox="1"/>
          <p:nvPr/>
        </p:nvSpPr>
        <p:spPr>
          <a:xfrm>
            <a:off x="669305" y="133589"/>
            <a:ext cx="115226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</a:t>
            </a:r>
            <a:r>
              <a:rPr kumimoji="1" lang="ja-JP" altLang="en-US" sz="3600" dirty="0"/>
              <a:t>箱</a:t>
            </a:r>
            <a:r>
              <a:rPr kumimoji="1" lang="en-US" altLang="ja-JP" sz="3600" dirty="0"/>
              <a:t>3</a:t>
            </a:r>
            <a:r>
              <a:rPr kumimoji="1" lang="ja-JP" altLang="en-US" sz="3600" dirty="0"/>
              <a:t>個入りの大福と</a:t>
            </a:r>
            <a:r>
              <a:rPr kumimoji="1" lang="en-US" altLang="ja-JP" sz="3600" dirty="0"/>
              <a:t>2</a:t>
            </a:r>
            <a:r>
              <a:rPr kumimoji="1" lang="ja-JP" altLang="en-US" sz="3600" dirty="0"/>
              <a:t>個入りの大福が売られています。</a:t>
            </a:r>
            <a:endParaRPr kumimoji="1" lang="en-US" altLang="ja-JP" sz="3600" dirty="0"/>
          </a:p>
          <a:p>
            <a:r>
              <a:rPr lang="en-US" altLang="ja-JP" sz="3600" b="1" dirty="0"/>
              <a:t>35</a:t>
            </a:r>
            <a:r>
              <a:rPr lang="ja-JP" altLang="en-US" sz="3600" b="1" dirty="0"/>
              <a:t>個買います</a:t>
            </a:r>
            <a:r>
              <a:rPr lang="ja-JP" altLang="en-US" sz="3600" dirty="0"/>
              <a:t>。それぞれ何箱買えばいいですか。</a:t>
            </a:r>
            <a:endParaRPr kumimoji="1" lang="ja-JP" altLang="en-US" sz="36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53E4F02-D8BE-43E3-AE07-92E012944BB6}"/>
              </a:ext>
            </a:extLst>
          </p:cNvPr>
          <p:cNvSpPr txBox="1"/>
          <p:nvPr/>
        </p:nvSpPr>
        <p:spPr>
          <a:xfrm>
            <a:off x="81199" y="66811"/>
            <a:ext cx="7037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1⃣</a:t>
            </a:r>
            <a:endParaRPr kumimoji="1" lang="ja-JP" altLang="en-US" sz="3600" dirty="0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A9DE2933-C545-496F-829F-5E8F51A339A6}"/>
              </a:ext>
            </a:extLst>
          </p:cNvPr>
          <p:cNvGrpSpPr/>
          <p:nvPr/>
        </p:nvGrpSpPr>
        <p:grpSpPr>
          <a:xfrm>
            <a:off x="758552" y="2863908"/>
            <a:ext cx="1327639" cy="741484"/>
            <a:chOff x="782515" y="2353407"/>
            <a:chExt cx="2724878" cy="1355343"/>
          </a:xfrm>
        </p:grpSpPr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34ACEF13-403C-4137-88AA-31D09A0FD4C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2515" y="2353407"/>
              <a:ext cx="2724878" cy="1355343"/>
            </a:xfrm>
            <a:prstGeom prst="rect">
              <a:avLst/>
            </a:prstGeom>
          </p:spPr>
        </p:pic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E6499089-34E6-4423-80A3-D6B2F9870CD5}"/>
                </a:ext>
              </a:extLst>
            </p:cNvPr>
            <p:cNvSpPr/>
            <p:nvPr/>
          </p:nvSpPr>
          <p:spPr>
            <a:xfrm>
              <a:off x="782515" y="2353407"/>
              <a:ext cx="2724877" cy="1355343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3E57741E-CC01-449C-85C2-18DB15660DAF}"/>
              </a:ext>
            </a:extLst>
          </p:cNvPr>
          <p:cNvGrpSpPr/>
          <p:nvPr/>
        </p:nvGrpSpPr>
        <p:grpSpPr>
          <a:xfrm>
            <a:off x="784954" y="5375806"/>
            <a:ext cx="908988" cy="656679"/>
            <a:chOff x="1212139" y="5154168"/>
            <a:chExt cx="1865628" cy="1200329"/>
          </a:xfrm>
        </p:grpSpPr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7365AD53-6A37-40A3-8DCD-AB0230EE1F3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2139" y="5154168"/>
              <a:ext cx="1865628" cy="1200329"/>
            </a:xfrm>
            <a:prstGeom prst="rect">
              <a:avLst/>
            </a:prstGeom>
          </p:spPr>
        </p:pic>
        <p:sp>
          <p:nvSpPr>
            <p:cNvPr id="12" name="四角形: 角を丸くする 11">
              <a:extLst>
                <a:ext uri="{FF2B5EF4-FFF2-40B4-BE49-F238E27FC236}">
                  <a16:creationId xmlns:a16="http://schemas.microsoft.com/office/drawing/2014/main" id="{D71F5E53-92EA-4487-AC2C-CA5F543E4EC5}"/>
                </a:ext>
              </a:extLst>
            </p:cNvPr>
            <p:cNvSpPr/>
            <p:nvPr/>
          </p:nvSpPr>
          <p:spPr>
            <a:xfrm>
              <a:off x="1212139" y="5154168"/>
              <a:ext cx="1865628" cy="1200329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E2EF7DF-D2A2-4446-8689-0123456AE619}"/>
              </a:ext>
            </a:extLst>
          </p:cNvPr>
          <p:cNvSpPr txBox="1"/>
          <p:nvPr/>
        </p:nvSpPr>
        <p:spPr>
          <a:xfrm>
            <a:off x="5912985" y="2854235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</a:t>
            </a:r>
            <a:endParaRPr kumimoji="1" lang="ja-JP" altLang="en-US" sz="36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4B0A498-751B-46F2-92D1-1252B9250D78}"/>
              </a:ext>
            </a:extLst>
          </p:cNvPr>
          <p:cNvSpPr txBox="1"/>
          <p:nvPr/>
        </p:nvSpPr>
        <p:spPr>
          <a:xfrm>
            <a:off x="5912985" y="3571354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3</a:t>
            </a:r>
            <a:endParaRPr kumimoji="1" lang="ja-JP" altLang="en-US" sz="36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E3EB1BD-A23E-432D-A6B1-B50FDB002F02}"/>
              </a:ext>
            </a:extLst>
          </p:cNvPr>
          <p:cNvSpPr txBox="1"/>
          <p:nvPr/>
        </p:nvSpPr>
        <p:spPr>
          <a:xfrm>
            <a:off x="1989331" y="4602844"/>
            <a:ext cx="33797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残りの大福の数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E452D65-CFC6-4F47-9FA5-E315F8E12098}"/>
              </a:ext>
            </a:extLst>
          </p:cNvPr>
          <p:cNvSpPr txBox="1"/>
          <p:nvPr/>
        </p:nvSpPr>
        <p:spPr>
          <a:xfrm>
            <a:off x="5737138" y="4544371"/>
            <a:ext cx="7444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32</a:t>
            </a:r>
            <a:endParaRPr kumimoji="1" lang="ja-JP" altLang="en-US" sz="36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3DCD16D-AF1A-4D1F-A3FC-2E3F1ADA7CF5}"/>
              </a:ext>
            </a:extLst>
          </p:cNvPr>
          <p:cNvSpPr txBox="1"/>
          <p:nvPr/>
        </p:nvSpPr>
        <p:spPr>
          <a:xfrm>
            <a:off x="5731794" y="5398808"/>
            <a:ext cx="709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/>
              <a:t>16</a:t>
            </a:r>
            <a:endParaRPr kumimoji="1" lang="ja-JP" altLang="en-US" sz="36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9B68A89-69D2-4FA9-9F03-1A0FD88FB2FC}"/>
              </a:ext>
            </a:extLst>
          </p:cNvPr>
          <p:cNvSpPr txBox="1"/>
          <p:nvPr/>
        </p:nvSpPr>
        <p:spPr>
          <a:xfrm>
            <a:off x="3392523" y="3584613"/>
            <a:ext cx="20998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大福の数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1F68333-0179-4185-AC42-6F7FFC8ACC13}"/>
              </a:ext>
            </a:extLst>
          </p:cNvPr>
          <p:cNvSpPr txBox="1"/>
          <p:nvPr/>
        </p:nvSpPr>
        <p:spPr>
          <a:xfrm>
            <a:off x="3762982" y="2798551"/>
            <a:ext cx="1641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箱の数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945479D-E79F-4ED3-9654-D9354F8A7777}"/>
              </a:ext>
            </a:extLst>
          </p:cNvPr>
          <p:cNvSpPr txBox="1"/>
          <p:nvPr/>
        </p:nvSpPr>
        <p:spPr>
          <a:xfrm>
            <a:off x="345392" y="3648811"/>
            <a:ext cx="25526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3</a:t>
            </a:r>
            <a:r>
              <a:rPr kumimoji="1" lang="ja-JP" altLang="en-US" sz="3200" dirty="0"/>
              <a:t>個入りの箱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926C2E7-4C34-4599-94DC-FFC3267A69B9}"/>
              </a:ext>
            </a:extLst>
          </p:cNvPr>
          <p:cNvSpPr txBox="1"/>
          <p:nvPr/>
        </p:nvSpPr>
        <p:spPr>
          <a:xfrm>
            <a:off x="6928131" y="2870186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2</a:t>
            </a:r>
            <a:endParaRPr kumimoji="1" lang="ja-JP" altLang="en-US" sz="36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580B3F1-7D54-4E83-92C5-9AE19DCDDF2B}"/>
              </a:ext>
            </a:extLst>
          </p:cNvPr>
          <p:cNvSpPr txBox="1"/>
          <p:nvPr/>
        </p:nvSpPr>
        <p:spPr>
          <a:xfrm>
            <a:off x="6928131" y="3587305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6</a:t>
            </a:r>
            <a:endParaRPr kumimoji="1" lang="ja-JP" altLang="en-US" sz="3600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83B63AE-64F7-44A7-A4E0-78CB866D8B22}"/>
              </a:ext>
            </a:extLst>
          </p:cNvPr>
          <p:cNvSpPr txBox="1"/>
          <p:nvPr/>
        </p:nvSpPr>
        <p:spPr>
          <a:xfrm>
            <a:off x="6734208" y="4566912"/>
            <a:ext cx="764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29</a:t>
            </a:r>
            <a:endParaRPr kumimoji="1" lang="ja-JP" altLang="en-US" sz="36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54EE4D8-B46F-452B-BB6C-F54403A6DE9B}"/>
              </a:ext>
            </a:extLst>
          </p:cNvPr>
          <p:cNvSpPr txBox="1"/>
          <p:nvPr/>
        </p:nvSpPr>
        <p:spPr>
          <a:xfrm>
            <a:off x="7690874" y="5391917"/>
            <a:ext cx="7270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13</a:t>
            </a:r>
            <a:endParaRPr kumimoji="1" lang="ja-JP" altLang="en-US" sz="3600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ECAA4C8B-138B-4524-A5B0-3C1307235520}"/>
              </a:ext>
            </a:extLst>
          </p:cNvPr>
          <p:cNvSpPr txBox="1"/>
          <p:nvPr/>
        </p:nvSpPr>
        <p:spPr>
          <a:xfrm>
            <a:off x="7853327" y="2852895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3</a:t>
            </a:r>
            <a:endParaRPr kumimoji="1" lang="ja-JP" altLang="en-US" sz="3600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7EB8B81-7E8A-45E7-9CF8-92D56B936D7A}"/>
              </a:ext>
            </a:extLst>
          </p:cNvPr>
          <p:cNvSpPr txBox="1"/>
          <p:nvPr/>
        </p:nvSpPr>
        <p:spPr>
          <a:xfrm>
            <a:off x="7853327" y="3570014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9</a:t>
            </a:r>
            <a:endParaRPr kumimoji="1" lang="ja-JP" altLang="en-US" sz="3600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F8B4F92-03A6-45CE-BE4A-658899A61258}"/>
              </a:ext>
            </a:extLst>
          </p:cNvPr>
          <p:cNvSpPr txBox="1"/>
          <p:nvPr/>
        </p:nvSpPr>
        <p:spPr>
          <a:xfrm>
            <a:off x="7674562" y="4544371"/>
            <a:ext cx="829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/>
              <a:t>26</a:t>
            </a:r>
            <a:endParaRPr kumimoji="1" lang="ja-JP" altLang="en-US" sz="3600" dirty="0"/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C3BBFB41-3EEE-4C4E-8343-2D1E2F2F9790}"/>
              </a:ext>
            </a:extLst>
          </p:cNvPr>
          <p:cNvGrpSpPr/>
          <p:nvPr/>
        </p:nvGrpSpPr>
        <p:grpSpPr>
          <a:xfrm>
            <a:off x="355515" y="2759531"/>
            <a:ext cx="10814345" cy="3392739"/>
            <a:chOff x="79324" y="2948067"/>
            <a:chExt cx="10814345" cy="3392739"/>
          </a:xfrm>
        </p:grpSpPr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A0A5B790-7FF2-4109-9C92-4EDF8F77985C}"/>
                </a:ext>
              </a:extLst>
            </p:cNvPr>
            <p:cNvCxnSpPr>
              <a:cxnSpLocks/>
            </p:cNvCxnSpPr>
            <p:nvPr/>
          </p:nvCxnSpPr>
          <p:spPr>
            <a:xfrm>
              <a:off x="79324" y="4554416"/>
              <a:ext cx="1077038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A8B965FA-4114-4B0B-B2AC-8152619DA375}"/>
                </a:ext>
              </a:extLst>
            </p:cNvPr>
            <p:cNvCxnSpPr>
              <a:cxnSpLocks/>
            </p:cNvCxnSpPr>
            <p:nvPr/>
          </p:nvCxnSpPr>
          <p:spPr>
            <a:xfrm>
              <a:off x="2743200" y="3689103"/>
              <a:ext cx="809771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F7835F57-BA33-45AF-9E91-598D222B784F}"/>
                </a:ext>
              </a:extLst>
            </p:cNvPr>
            <p:cNvCxnSpPr>
              <a:cxnSpLocks/>
            </p:cNvCxnSpPr>
            <p:nvPr/>
          </p:nvCxnSpPr>
          <p:spPr>
            <a:xfrm>
              <a:off x="79324" y="2953928"/>
              <a:ext cx="1078796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5B54B885-4B46-4661-A59D-D2C5342949C7}"/>
                </a:ext>
              </a:extLst>
            </p:cNvPr>
            <p:cNvCxnSpPr>
              <a:cxnSpLocks/>
            </p:cNvCxnSpPr>
            <p:nvPr/>
          </p:nvCxnSpPr>
          <p:spPr>
            <a:xfrm>
              <a:off x="114691" y="6333393"/>
              <a:ext cx="10732478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81B64BFC-7152-4189-9C3D-3B315CFA48F0}"/>
                </a:ext>
              </a:extLst>
            </p:cNvPr>
            <p:cNvCxnSpPr>
              <a:cxnSpLocks/>
            </p:cNvCxnSpPr>
            <p:nvPr/>
          </p:nvCxnSpPr>
          <p:spPr>
            <a:xfrm>
              <a:off x="79324" y="5468080"/>
              <a:ext cx="10814345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8C0C876F-04F4-4999-8D10-4068CC866902}"/>
                </a:ext>
              </a:extLst>
            </p:cNvPr>
            <p:cNvCxnSpPr>
              <a:cxnSpLocks/>
            </p:cNvCxnSpPr>
            <p:nvPr/>
          </p:nvCxnSpPr>
          <p:spPr>
            <a:xfrm>
              <a:off x="2769576" y="2953928"/>
              <a:ext cx="0" cy="1600488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2C115F3C-0144-4D4F-AF55-C6846C5F174C}"/>
                </a:ext>
              </a:extLst>
            </p:cNvPr>
            <p:cNvCxnSpPr/>
            <p:nvPr/>
          </p:nvCxnSpPr>
          <p:spPr>
            <a:xfrm>
              <a:off x="5367162" y="2948067"/>
              <a:ext cx="0" cy="3385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13ECAAE6-C726-4E73-AEBE-49B8A5F71CDD}"/>
                </a:ext>
              </a:extLst>
            </p:cNvPr>
            <p:cNvCxnSpPr/>
            <p:nvPr/>
          </p:nvCxnSpPr>
          <p:spPr>
            <a:xfrm>
              <a:off x="6354832" y="2948067"/>
              <a:ext cx="0" cy="3385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9477B525-8EEA-4472-8DEF-505B8BDFC9A3}"/>
                </a:ext>
              </a:extLst>
            </p:cNvPr>
            <p:cNvCxnSpPr/>
            <p:nvPr/>
          </p:nvCxnSpPr>
          <p:spPr>
            <a:xfrm>
              <a:off x="7267574" y="2948067"/>
              <a:ext cx="0" cy="3385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2558EBE2-1447-44A2-8C6B-23C6ED483A6E}"/>
                </a:ext>
              </a:extLst>
            </p:cNvPr>
            <p:cNvCxnSpPr/>
            <p:nvPr/>
          </p:nvCxnSpPr>
          <p:spPr>
            <a:xfrm>
              <a:off x="8272828" y="2948067"/>
              <a:ext cx="0" cy="3385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3DE5CAD9-AE0F-43D7-B3C6-294F534251F1}"/>
                </a:ext>
              </a:extLst>
            </p:cNvPr>
            <p:cNvCxnSpPr/>
            <p:nvPr/>
          </p:nvCxnSpPr>
          <p:spPr>
            <a:xfrm>
              <a:off x="9111028" y="2955480"/>
              <a:ext cx="0" cy="3385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ADB63F90-20CB-4FCC-A46A-7E36974D5FD1}"/>
              </a:ext>
            </a:extLst>
          </p:cNvPr>
          <p:cNvSpPr txBox="1"/>
          <p:nvPr/>
        </p:nvSpPr>
        <p:spPr>
          <a:xfrm>
            <a:off x="8680823" y="5426286"/>
            <a:ext cx="476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×</a:t>
            </a:r>
            <a:endParaRPr kumimoji="1" lang="ja-JP" altLang="en-US" sz="3600" dirty="0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A5706FF5-E631-46F1-B46A-1C7B79825617}"/>
              </a:ext>
            </a:extLst>
          </p:cNvPr>
          <p:cNvSpPr txBox="1"/>
          <p:nvPr/>
        </p:nvSpPr>
        <p:spPr>
          <a:xfrm>
            <a:off x="8691526" y="2867494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4</a:t>
            </a:r>
            <a:endParaRPr kumimoji="1" lang="ja-JP" altLang="en-US" sz="3600" dirty="0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0B5BD411-3637-4340-A9D8-6C5149230ABD}"/>
              </a:ext>
            </a:extLst>
          </p:cNvPr>
          <p:cNvSpPr txBox="1"/>
          <p:nvPr/>
        </p:nvSpPr>
        <p:spPr>
          <a:xfrm>
            <a:off x="8569628" y="3602667"/>
            <a:ext cx="848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12</a:t>
            </a:r>
            <a:endParaRPr kumimoji="1" lang="ja-JP" altLang="en-US" sz="3600" dirty="0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05109263-B8E5-4098-BB74-D9288562DB74}"/>
              </a:ext>
            </a:extLst>
          </p:cNvPr>
          <p:cNvSpPr txBox="1"/>
          <p:nvPr/>
        </p:nvSpPr>
        <p:spPr>
          <a:xfrm>
            <a:off x="8655132" y="4566912"/>
            <a:ext cx="720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23</a:t>
            </a:r>
            <a:endParaRPr kumimoji="1" lang="ja-JP" altLang="en-US" sz="3600" dirty="0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728D2633-8F53-43C2-A5CE-4C66165E0B09}"/>
              </a:ext>
            </a:extLst>
          </p:cNvPr>
          <p:cNvSpPr txBox="1"/>
          <p:nvPr/>
        </p:nvSpPr>
        <p:spPr>
          <a:xfrm>
            <a:off x="6776095" y="5383422"/>
            <a:ext cx="476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×</a:t>
            </a:r>
            <a:endParaRPr kumimoji="1" lang="ja-JP" altLang="en-US" sz="3600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08D2A1D1-1A9E-4341-B4F9-72069F7B2301}"/>
              </a:ext>
            </a:extLst>
          </p:cNvPr>
          <p:cNvSpPr txBox="1"/>
          <p:nvPr/>
        </p:nvSpPr>
        <p:spPr>
          <a:xfrm>
            <a:off x="9636508" y="2871121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5</a:t>
            </a:r>
            <a:endParaRPr kumimoji="1" lang="ja-JP" altLang="en-US" sz="3600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7945529C-AA2E-4AB6-A180-5FE20D4B2293}"/>
              </a:ext>
            </a:extLst>
          </p:cNvPr>
          <p:cNvSpPr txBox="1"/>
          <p:nvPr/>
        </p:nvSpPr>
        <p:spPr>
          <a:xfrm>
            <a:off x="9514610" y="3606294"/>
            <a:ext cx="848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15</a:t>
            </a:r>
            <a:endParaRPr kumimoji="1" lang="ja-JP" altLang="en-US" sz="3600" dirty="0"/>
          </a:p>
        </p:txBody>
      </p: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93907AB1-2721-4E20-8538-33F81C14E649}"/>
              </a:ext>
            </a:extLst>
          </p:cNvPr>
          <p:cNvCxnSpPr/>
          <p:nvPr/>
        </p:nvCxnSpPr>
        <p:spPr>
          <a:xfrm>
            <a:off x="384823" y="2759531"/>
            <a:ext cx="0" cy="338532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C6B474BF-3938-4D1E-B96C-FB2BB9DACDAE}"/>
              </a:ext>
            </a:extLst>
          </p:cNvPr>
          <p:cNvSpPr txBox="1"/>
          <p:nvPr/>
        </p:nvSpPr>
        <p:spPr>
          <a:xfrm>
            <a:off x="1949112" y="5460364"/>
            <a:ext cx="34729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/>
              <a:t>2</a:t>
            </a:r>
            <a:r>
              <a:rPr kumimoji="1" lang="ja-JP" altLang="en-US" sz="3200" dirty="0"/>
              <a:t>個入りの箱の数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1EFB7461-834E-4A94-BC49-654010048AD1}"/>
              </a:ext>
            </a:extLst>
          </p:cNvPr>
          <p:cNvSpPr txBox="1"/>
          <p:nvPr/>
        </p:nvSpPr>
        <p:spPr>
          <a:xfrm>
            <a:off x="79457" y="1337072"/>
            <a:ext cx="119626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3</a:t>
            </a:r>
            <a:r>
              <a:rPr kumimoji="1" lang="ja-JP" altLang="en-US" sz="3200" dirty="0"/>
              <a:t>個入りの箱を，</a:t>
            </a:r>
            <a:r>
              <a:rPr kumimoji="1" lang="en-US" altLang="ja-JP" sz="3200" dirty="0"/>
              <a:t>1</a:t>
            </a:r>
            <a:r>
              <a:rPr kumimoji="1" lang="ja-JP" altLang="en-US" sz="3200" dirty="0"/>
              <a:t>箱，</a:t>
            </a:r>
            <a:r>
              <a:rPr kumimoji="1" lang="en-US" altLang="ja-JP" sz="3200" dirty="0"/>
              <a:t>2</a:t>
            </a:r>
            <a:r>
              <a:rPr kumimoji="1" lang="ja-JP" altLang="en-US" sz="3200" dirty="0"/>
              <a:t>箱，</a:t>
            </a:r>
            <a:r>
              <a:rPr kumimoji="1" lang="en-US" altLang="ja-JP" sz="3200" dirty="0"/>
              <a:t>3</a:t>
            </a:r>
            <a:r>
              <a:rPr kumimoji="1" lang="ja-JP" altLang="en-US" sz="3200" dirty="0"/>
              <a:t>箱，</a:t>
            </a:r>
            <a:r>
              <a:rPr kumimoji="1" lang="en-US" altLang="ja-JP" sz="3200" dirty="0"/>
              <a:t>……</a:t>
            </a:r>
            <a:r>
              <a:rPr kumimoji="1" lang="ja-JP" altLang="en-US" sz="3200" dirty="0"/>
              <a:t>と変えていったときに</a:t>
            </a:r>
            <a:endParaRPr kumimoji="1" lang="en-US" altLang="ja-JP" sz="3200" dirty="0"/>
          </a:p>
          <a:p>
            <a:r>
              <a:rPr lang="en-US" altLang="ja-JP" sz="3200" dirty="0"/>
              <a:t>2</a:t>
            </a:r>
            <a:r>
              <a:rPr kumimoji="1" lang="ja-JP" altLang="en-US" sz="3200" dirty="0"/>
              <a:t>個入りの箱が何箱で大福が</a:t>
            </a:r>
            <a:r>
              <a:rPr kumimoji="1" lang="en-US" altLang="ja-JP" sz="3200" dirty="0"/>
              <a:t>35</a:t>
            </a:r>
            <a:r>
              <a:rPr kumimoji="1" lang="ja-JP" altLang="en-US" sz="3200" dirty="0"/>
              <a:t>個になるか表にかいて調べよう。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E2DFF5E0-9154-4586-BA13-0DA5686A4421}"/>
              </a:ext>
            </a:extLst>
          </p:cNvPr>
          <p:cNvSpPr/>
          <p:nvPr/>
        </p:nvSpPr>
        <p:spPr>
          <a:xfrm>
            <a:off x="11658" y="1248515"/>
            <a:ext cx="12098213" cy="1287844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17561034-0EE0-4D6E-8A0F-370C74B0568A}"/>
              </a:ext>
            </a:extLst>
          </p:cNvPr>
          <p:cNvSpPr txBox="1"/>
          <p:nvPr/>
        </p:nvSpPr>
        <p:spPr>
          <a:xfrm>
            <a:off x="9479196" y="4511144"/>
            <a:ext cx="720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20</a:t>
            </a:r>
            <a:endParaRPr kumimoji="1" lang="ja-JP" altLang="en-US" sz="3600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F1E510A5-72B3-42A3-AF4A-35DB2D54FD17}"/>
              </a:ext>
            </a:extLst>
          </p:cNvPr>
          <p:cNvSpPr txBox="1"/>
          <p:nvPr/>
        </p:nvSpPr>
        <p:spPr>
          <a:xfrm>
            <a:off x="9479196" y="5398807"/>
            <a:ext cx="720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10</a:t>
            </a:r>
            <a:endParaRPr kumimoji="1" lang="ja-JP" altLang="en-US" sz="3600" dirty="0"/>
          </a:p>
        </p:txBody>
      </p: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356DD6C5-AE2B-46F8-920D-A2200931BA2D}"/>
              </a:ext>
            </a:extLst>
          </p:cNvPr>
          <p:cNvCxnSpPr/>
          <p:nvPr/>
        </p:nvCxnSpPr>
        <p:spPr>
          <a:xfrm>
            <a:off x="10227980" y="2768417"/>
            <a:ext cx="0" cy="338532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D1C3BBCB-72FA-42AF-AAB7-48BE74F82C9C}"/>
              </a:ext>
            </a:extLst>
          </p:cNvPr>
          <p:cNvSpPr txBox="1"/>
          <p:nvPr/>
        </p:nvSpPr>
        <p:spPr>
          <a:xfrm>
            <a:off x="10418506" y="2871121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6</a:t>
            </a:r>
            <a:endParaRPr kumimoji="1" lang="ja-JP" altLang="en-US" sz="3600" dirty="0"/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1BB8D0A8-3BFA-40A3-948F-70CEFA9E768F}"/>
              </a:ext>
            </a:extLst>
          </p:cNvPr>
          <p:cNvSpPr txBox="1"/>
          <p:nvPr/>
        </p:nvSpPr>
        <p:spPr>
          <a:xfrm>
            <a:off x="10296608" y="3606294"/>
            <a:ext cx="848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18</a:t>
            </a:r>
            <a:endParaRPr kumimoji="1" lang="ja-JP" altLang="en-US" sz="3600" dirty="0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02D6BD9B-7035-4EFD-82B2-40C07578AE78}"/>
              </a:ext>
            </a:extLst>
          </p:cNvPr>
          <p:cNvSpPr txBox="1"/>
          <p:nvPr/>
        </p:nvSpPr>
        <p:spPr>
          <a:xfrm>
            <a:off x="10261194" y="4511144"/>
            <a:ext cx="720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17</a:t>
            </a:r>
            <a:endParaRPr kumimoji="1" lang="ja-JP" altLang="en-US" sz="3600" dirty="0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A286CF78-9D54-4ABB-8DBA-00584EA8D9A3}"/>
              </a:ext>
            </a:extLst>
          </p:cNvPr>
          <p:cNvSpPr txBox="1"/>
          <p:nvPr/>
        </p:nvSpPr>
        <p:spPr>
          <a:xfrm>
            <a:off x="10261194" y="5398807"/>
            <a:ext cx="720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×</a:t>
            </a:r>
            <a:endParaRPr kumimoji="1" lang="ja-JP" altLang="en-US" sz="3600" dirty="0"/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8C2DE3F4-E6EC-4AB6-B3F6-79D2C56E64E0}"/>
              </a:ext>
            </a:extLst>
          </p:cNvPr>
          <p:cNvSpPr txBox="1"/>
          <p:nvPr/>
        </p:nvSpPr>
        <p:spPr>
          <a:xfrm>
            <a:off x="409839" y="6159890"/>
            <a:ext cx="25480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れんくん</a:t>
            </a:r>
            <a:endParaRPr kumimoji="1" lang="ja-JP" altLang="en-US" sz="3200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AB6D4114-9909-4456-88D4-855E952D4FA9}"/>
              </a:ext>
            </a:extLst>
          </p:cNvPr>
          <p:cNvSpPr txBox="1"/>
          <p:nvPr/>
        </p:nvSpPr>
        <p:spPr>
          <a:xfrm>
            <a:off x="2927169" y="6187179"/>
            <a:ext cx="8854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きまりわかったよ。あと表なくてもできるよ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151797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9" grpId="0"/>
      <p:bldP spid="54" grpId="0"/>
      <p:bldP spid="55" grpId="0"/>
      <p:bldP spid="57" grpId="0"/>
      <p:bldP spid="58" grpId="0"/>
      <p:bldP spid="59" grpId="0"/>
      <p:bldP spid="6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E00A998-3481-4732-8A0D-18AC4656C84F}"/>
              </a:ext>
            </a:extLst>
          </p:cNvPr>
          <p:cNvSpPr txBox="1"/>
          <p:nvPr/>
        </p:nvSpPr>
        <p:spPr>
          <a:xfrm>
            <a:off x="669305" y="133589"/>
            <a:ext cx="115226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</a:t>
            </a:r>
            <a:r>
              <a:rPr kumimoji="1" lang="ja-JP" altLang="en-US" sz="3600" dirty="0"/>
              <a:t>箱</a:t>
            </a:r>
            <a:r>
              <a:rPr kumimoji="1" lang="en-US" altLang="ja-JP" sz="3600" dirty="0"/>
              <a:t>3</a:t>
            </a:r>
            <a:r>
              <a:rPr kumimoji="1" lang="ja-JP" altLang="en-US" sz="3600" dirty="0"/>
              <a:t>個入りの大福と</a:t>
            </a:r>
            <a:r>
              <a:rPr kumimoji="1" lang="en-US" altLang="ja-JP" sz="3600" dirty="0"/>
              <a:t>2</a:t>
            </a:r>
            <a:r>
              <a:rPr kumimoji="1" lang="ja-JP" altLang="en-US" sz="3600" dirty="0"/>
              <a:t>個入りの大福が売られています。</a:t>
            </a:r>
            <a:endParaRPr kumimoji="1" lang="en-US" altLang="ja-JP" sz="3600" dirty="0"/>
          </a:p>
          <a:p>
            <a:r>
              <a:rPr lang="en-US" altLang="ja-JP" sz="3600" b="1" dirty="0"/>
              <a:t>35</a:t>
            </a:r>
            <a:r>
              <a:rPr lang="ja-JP" altLang="en-US" sz="3600" b="1" dirty="0"/>
              <a:t>個買います</a:t>
            </a:r>
            <a:r>
              <a:rPr lang="ja-JP" altLang="en-US" sz="3600" dirty="0"/>
              <a:t>。それぞれ何箱買えばいいですか。</a:t>
            </a:r>
            <a:endParaRPr kumimoji="1" lang="ja-JP" altLang="en-US" sz="36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53E4F02-D8BE-43E3-AE07-92E012944BB6}"/>
              </a:ext>
            </a:extLst>
          </p:cNvPr>
          <p:cNvSpPr txBox="1"/>
          <p:nvPr/>
        </p:nvSpPr>
        <p:spPr>
          <a:xfrm>
            <a:off x="81199" y="66811"/>
            <a:ext cx="7037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1⃣</a:t>
            </a:r>
            <a:endParaRPr kumimoji="1" lang="ja-JP" altLang="en-US" sz="3600" dirty="0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A9DE2933-C545-496F-829F-5E8F51A339A6}"/>
              </a:ext>
            </a:extLst>
          </p:cNvPr>
          <p:cNvGrpSpPr/>
          <p:nvPr/>
        </p:nvGrpSpPr>
        <p:grpSpPr>
          <a:xfrm>
            <a:off x="670793" y="1676131"/>
            <a:ext cx="1327639" cy="741484"/>
            <a:chOff x="782515" y="2353407"/>
            <a:chExt cx="2724878" cy="1355343"/>
          </a:xfrm>
        </p:grpSpPr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34ACEF13-403C-4137-88AA-31D09A0FD4C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2515" y="2353407"/>
              <a:ext cx="2724878" cy="1355343"/>
            </a:xfrm>
            <a:prstGeom prst="rect">
              <a:avLst/>
            </a:prstGeom>
          </p:spPr>
        </p:pic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E6499089-34E6-4423-80A3-D6B2F9870CD5}"/>
                </a:ext>
              </a:extLst>
            </p:cNvPr>
            <p:cNvSpPr/>
            <p:nvPr/>
          </p:nvSpPr>
          <p:spPr>
            <a:xfrm>
              <a:off x="782515" y="2353407"/>
              <a:ext cx="2724877" cy="1355343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3E57741E-CC01-449C-85C2-18DB15660DAF}"/>
              </a:ext>
            </a:extLst>
          </p:cNvPr>
          <p:cNvGrpSpPr/>
          <p:nvPr/>
        </p:nvGrpSpPr>
        <p:grpSpPr>
          <a:xfrm>
            <a:off x="297064" y="4191486"/>
            <a:ext cx="908988" cy="656679"/>
            <a:chOff x="1212139" y="5154168"/>
            <a:chExt cx="1865628" cy="1200329"/>
          </a:xfrm>
        </p:grpSpPr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7365AD53-6A37-40A3-8DCD-AB0230EE1F3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2139" y="5154168"/>
              <a:ext cx="1865628" cy="1200329"/>
            </a:xfrm>
            <a:prstGeom prst="rect">
              <a:avLst/>
            </a:prstGeom>
          </p:spPr>
        </p:pic>
        <p:sp>
          <p:nvSpPr>
            <p:cNvPr id="12" name="四角形: 角を丸くする 11">
              <a:extLst>
                <a:ext uri="{FF2B5EF4-FFF2-40B4-BE49-F238E27FC236}">
                  <a16:creationId xmlns:a16="http://schemas.microsoft.com/office/drawing/2014/main" id="{D71F5E53-92EA-4487-AC2C-CA5F543E4EC5}"/>
                </a:ext>
              </a:extLst>
            </p:cNvPr>
            <p:cNvSpPr/>
            <p:nvPr/>
          </p:nvSpPr>
          <p:spPr>
            <a:xfrm>
              <a:off x="1212139" y="5154168"/>
              <a:ext cx="1865628" cy="1200329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E3EB1BD-A23E-432D-A6B1-B50FDB002F02}"/>
              </a:ext>
            </a:extLst>
          </p:cNvPr>
          <p:cNvSpPr txBox="1"/>
          <p:nvPr/>
        </p:nvSpPr>
        <p:spPr>
          <a:xfrm>
            <a:off x="1449080" y="3415067"/>
            <a:ext cx="33797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残りの大福の数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9B68A89-69D2-4FA9-9F03-1A0FD88FB2FC}"/>
              </a:ext>
            </a:extLst>
          </p:cNvPr>
          <p:cNvSpPr txBox="1"/>
          <p:nvPr/>
        </p:nvSpPr>
        <p:spPr>
          <a:xfrm>
            <a:off x="2937047" y="2396054"/>
            <a:ext cx="20998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大福の数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1F68333-0179-4185-AC42-6F7FFC8ACC13}"/>
              </a:ext>
            </a:extLst>
          </p:cNvPr>
          <p:cNvSpPr txBox="1"/>
          <p:nvPr/>
        </p:nvSpPr>
        <p:spPr>
          <a:xfrm>
            <a:off x="3096827" y="1620496"/>
            <a:ext cx="1641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箱の数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945479D-E79F-4ED3-9654-D9354F8A7777}"/>
              </a:ext>
            </a:extLst>
          </p:cNvPr>
          <p:cNvSpPr txBox="1"/>
          <p:nvPr/>
        </p:nvSpPr>
        <p:spPr>
          <a:xfrm>
            <a:off x="257633" y="2461034"/>
            <a:ext cx="25526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3</a:t>
            </a:r>
            <a:r>
              <a:rPr kumimoji="1" lang="ja-JP" altLang="en-US" sz="3200" dirty="0"/>
              <a:t>個入りの箱</a:t>
            </a:r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C3BBFB41-3EEE-4C4E-8343-2D1E2F2F9790}"/>
              </a:ext>
            </a:extLst>
          </p:cNvPr>
          <p:cNvGrpSpPr/>
          <p:nvPr/>
        </p:nvGrpSpPr>
        <p:grpSpPr>
          <a:xfrm>
            <a:off x="237687" y="1564961"/>
            <a:ext cx="11716625" cy="3399532"/>
            <a:chOff x="79324" y="2941274"/>
            <a:chExt cx="11716625" cy="3399532"/>
          </a:xfrm>
        </p:grpSpPr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A0A5B790-7FF2-4109-9C92-4EDF8F77985C}"/>
                </a:ext>
              </a:extLst>
            </p:cNvPr>
            <p:cNvCxnSpPr>
              <a:cxnSpLocks/>
            </p:cNvCxnSpPr>
            <p:nvPr/>
          </p:nvCxnSpPr>
          <p:spPr>
            <a:xfrm>
              <a:off x="79324" y="4554416"/>
              <a:ext cx="1171662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A8B965FA-4114-4B0B-B2AC-8152619DA375}"/>
                </a:ext>
              </a:extLst>
            </p:cNvPr>
            <p:cNvCxnSpPr>
              <a:cxnSpLocks/>
            </p:cNvCxnSpPr>
            <p:nvPr/>
          </p:nvCxnSpPr>
          <p:spPr>
            <a:xfrm>
              <a:off x="2743200" y="3689103"/>
              <a:ext cx="905274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F7835F57-BA33-45AF-9E91-598D222B784F}"/>
                </a:ext>
              </a:extLst>
            </p:cNvPr>
            <p:cNvCxnSpPr>
              <a:cxnSpLocks/>
            </p:cNvCxnSpPr>
            <p:nvPr/>
          </p:nvCxnSpPr>
          <p:spPr>
            <a:xfrm>
              <a:off x="79324" y="2953928"/>
              <a:ext cx="1171662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5B54B885-4B46-4661-A59D-D2C5342949C7}"/>
                </a:ext>
              </a:extLst>
            </p:cNvPr>
            <p:cNvCxnSpPr>
              <a:cxnSpLocks/>
            </p:cNvCxnSpPr>
            <p:nvPr/>
          </p:nvCxnSpPr>
          <p:spPr>
            <a:xfrm>
              <a:off x="114691" y="6333393"/>
              <a:ext cx="11681258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81B64BFC-7152-4189-9C3D-3B315CFA48F0}"/>
                </a:ext>
              </a:extLst>
            </p:cNvPr>
            <p:cNvCxnSpPr>
              <a:cxnSpLocks/>
            </p:cNvCxnSpPr>
            <p:nvPr/>
          </p:nvCxnSpPr>
          <p:spPr>
            <a:xfrm>
              <a:off x="79324" y="5468080"/>
              <a:ext cx="11716625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8C0C876F-04F4-4999-8D10-4068CC866902}"/>
                </a:ext>
              </a:extLst>
            </p:cNvPr>
            <p:cNvCxnSpPr>
              <a:cxnSpLocks/>
            </p:cNvCxnSpPr>
            <p:nvPr/>
          </p:nvCxnSpPr>
          <p:spPr>
            <a:xfrm>
              <a:off x="2769576" y="2953928"/>
              <a:ext cx="0" cy="1600488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2C115F3C-0144-4D4F-AF55-C6846C5F174C}"/>
                </a:ext>
              </a:extLst>
            </p:cNvPr>
            <p:cNvCxnSpPr/>
            <p:nvPr/>
          </p:nvCxnSpPr>
          <p:spPr>
            <a:xfrm>
              <a:off x="4727793" y="2948067"/>
              <a:ext cx="0" cy="3385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13ECAAE6-C726-4E73-AEBE-49B8A5F71CDD}"/>
                </a:ext>
              </a:extLst>
            </p:cNvPr>
            <p:cNvCxnSpPr/>
            <p:nvPr/>
          </p:nvCxnSpPr>
          <p:spPr>
            <a:xfrm>
              <a:off x="6354832" y="2948067"/>
              <a:ext cx="0" cy="3385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9477B525-8EEA-4472-8DEF-505B8BDFC9A3}"/>
                </a:ext>
              </a:extLst>
            </p:cNvPr>
            <p:cNvCxnSpPr/>
            <p:nvPr/>
          </p:nvCxnSpPr>
          <p:spPr>
            <a:xfrm>
              <a:off x="7163877" y="2948067"/>
              <a:ext cx="0" cy="3385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2558EBE2-1447-44A2-8C6B-23C6ED483A6E}"/>
                </a:ext>
              </a:extLst>
            </p:cNvPr>
            <p:cNvCxnSpPr/>
            <p:nvPr/>
          </p:nvCxnSpPr>
          <p:spPr>
            <a:xfrm>
              <a:off x="7971169" y="2941274"/>
              <a:ext cx="0" cy="3385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3DE5CAD9-AE0F-43D7-B3C6-294F534251F1}"/>
                </a:ext>
              </a:extLst>
            </p:cNvPr>
            <p:cNvCxnSpPr/>
            <p:nvPr/>
          </p:nvCxnSpPr>
          <p:spPr>
            <a:xfrm>
              <a:off x="8777235" y="2955480"/>
              <a:ext cx="0" cy="3385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93907AB1-2721-4E20-8538-33F81C14E649}"/>
              </a:ext>
            </a:extLst>
          </p:cNvPr>
          <p:cNvCxnSpPr/>
          <p:nvPr/>
        </p:nvCxnSpPr>
        <p:spPr>
          <a:xfrm>
            <a:off x="253104" y="1571754"/>
            <a:ext cx="0" cy="338532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C6B474BF-3938-4D1E-B96C-FB2BB9DACDAE}"/>
              </a:ext>
            </a:extLst>
          </p:cNvPr>
          <p:cNvSpPr txBox="1"/>
          <p:nvPr/>
        </p:nvSpPr>
        <p:spPr>
          <a:xfrm>
            <a:off x="1408861" y="4272587"/>
            <a:ext cx="34729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/>
              <a:t>2</a:t>
            </a:r>
            <a:r>
              <a:rPr kumimoji="1" lang="ja-JP" altLang="en-US" sz="3200" dirty="0"/>
              <a:t>個入りの箱の数</a:t>
            </a:r>
          </a:p>
        </p:txBody>
      </p: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356DD6C5-AE2B-46F8-920D-A2200931BA2D}"/>
              </a:ext>
            </a:extLst>
          </p:cNvPr>
          <p:cNvCxnSpPr/>
          <p:nvPr/>
        </p:nvCxnSpPr>
        <p:spPr>
          <a:xfrm>
            <a:off x="5706967" y="1579167"/>
            <a:ext cx="0" cy="338532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749FFEA4-1921-4A0C-A760-86FEE4571B3B}"/>
              </a:ext>
            </a:extLst>
          </p:cNvPr>
          <p:cNvSpPr txBox="1"/>
          <p:nvPr/>
        </p:nvSpPr>
        <p:spPr>
          <a:xfrm>
            <a:off x="5908729" y="1667716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5</a:t>
            </a:r>
            <a:endParaRPr kumimoji="1" lang="ja-JP" altLang="en-US" sz="3600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7ED5AA41-2208-4A32-8A8A-CC5B8F7B2D08}"/>
              </a:ext>
            </a:extLst>
          </p:cNvPr>
          <p:cNvSpPr txBox="1"/>
          <p:nvPr/>
        </p:nvSpPr>
        <p:spPr>
          <a:xfrm>
            <a:off x="5786831" y="2467840"/>
            <a:ext cx="848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15</a:t>
            </a:r>
            <a:endParaRPr kumimoji="1" lang="ja-JP" altLang="en-US" sz="3600" dirty="0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E17CC3F6-E9FB-44C1-B773-21EE1D2113FD}"/>
              </a:ext>
            </a:extLst>
          </p:cNvPr>
          <p:cNvSpPr txBox="1"/>
          <p:nvPr/>
        </p:nvSpPr>
        <p:spPr>
          <a:xfrm>
            <a:off x="5751417" y="3398172"/>
            <a:ext cx="720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20</a:t>
            </a:r>
            <a:endParaRPr kumimoji="1" lang="ja-JP" altLang="en-US" sz="3600" dirty="0"/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620629EE-12BC-41A8-9E46-D52AABD69550}"/>
              </a:ext>
            </a:extLst>
          </p:cNvPr>
          <p:cNvSpPr txBox="1"/>
          <p:nvPr/>
        </p:nvSpPr>
        <p:spPr>
          <a:xfrm>
            <a:off x="5751417" y="4281303"/>
            <a:ext cx="720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10</a:t>
            </a:r>
            <a:endParaRPr kumimoji="1" lang="ja-JP" altLang="en-US" sz="3600" dirty="0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EA2DAEB7-9707-4AE4-837E-984A5E785E71}"/>
              </a:ext>
            </a:extLst>
          </p:cNvPr>
          <p:cNvSpPr txBox="1"/>
          <p:nvPr/>
        </p:nvSpPr>
        <p:spPr>
          <a:xfrm>
            <a:off x="6690727" y="1667716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6</a:t>
            </a:r>
            <a:endParaRPr kumimoji="1" lang="ja-JP" altLang="en-US" sz="3600" dirty="0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62B86DC3-DC5C-40EB-84F3-5A8B09F74E52}"/>
              </a:ext>
            </a:extLst>
          </p:cNvPr>
          <p:cNvSpPr txBox="1"/>
          <p:nvPr/>
        </p:nvSpPr>
        <p:spPr>
          <a:xfrm>
            <a:off x="6568829" y="2467840"/>
            <a:ext cx="848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18</a:t>
            </a:r>
            <a:endParaRPr kumimoji="1" lang="ja-JP" altLang="en-US" sz="3600" dirty="0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74AD9B7C-F098-4E27-B568-BB34BE7F969C}"/>
              </a:ext>
            </a:extLst>
          </p:cNvPr>
          <p:cNvSpPr txBox="1"/>
          <p:nvPr/>
        </p:nvSpPr>
        <p:spPr>
          <a:xfrm>
            <a:off x="6533415" y="3398172"/>
            <a:ext cx="720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17</a:t>
            </a:r>
            <a:endParaRPr kumimoji="1" lang="ja-JP" altLang="en-US" sz="3600" dirty="0"/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EEEBE645-F9EA-4FCA-AC3B-DA7EB6F8F1EB}"/>
              </a:ext>
            </a:extLst>
          </p:cNvPr>
          <p:cNvSpPr txBox="1"/>
          <p:nvPr/>
        </p:nvSpPr>
        <p:spPr>
          <a:xfrm>
            <a:off x="6533415" y="4262316"/>
            <a:ext cx="720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×</a:t>
            </a:r>
            <a:endParaRPr kumimoji="1" lang="ja-JP" altLang="en-US" sz="3600" dirty="0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8FC43E5C-F78D-459A-A2D1-C55AE1720CF8}"/>
              </a:ext>
            </a:extLst>
          </p:cNvPr>
          <p:cNvSpPr txBox="1"/>
          <p:nvPr/>
        </p:nvSpPr>
        <p:spPr>
          <a:xfrm>
            <a:off x="4980491" y="2461034"/>
            <a:ext cx="848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…</a:t>
            </a:r>
            <a:endParaRPr kumimoji="1" lang="ja-JP" altLang="en-US" sz="3600" dirty="0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394DE0A-D5ED-42B9-996B-2507CFD51DC1}"/>
              </a:ext>
            </a:extLst>
          </p:cNvPr>
          <p:cNvSpPr txBox="1"/>
          <p:nvPr/>
        </p:nvSpPr>
        <p:spPr>
          <a:xfrm>
            <a:off x="9124058" y="1667716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9</a:t>
            </a:r>
            <a:endParaRPr kumimoji="1" lang="ja-JP" altLang="en-US" sz="3600" dirty="0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1D03FEDC-B74D-4B6C-8053-5981D5183565}"/>
              </a:ext>
            </a:extLst>
          </p:cNvPr>
          <p:cNvSpPr txBox="1"/>
          <p:nvPr/>
        </p:nvSpPr>
        <p:spPr>
          <a:xfrm>
            <a:off x="8292870" y="1667716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8</a:t>
            </a:r>
            <a:endParaRPr kumimoji="1" lang="ja-JP" altLang="en-US" sz="3600" dirty="0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D7546414-9667-4A0D-B79A-2D3A51BF970A}"/>
              </a:ext>
            </a:extLst>
          </p:cNvPr>
          <p:cNvSpPr txBox="1"/>
          <p:nvPr/>
        </p:nvSpPr>
        <p:spPr>
          <a:xfrm>
            <a:off x="7542359" y="1667716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7</a:t>
            </a:r>
            <a:endParaRPr kumimoji="1" lang="ja-JP" altLang="en-US" sz="3600" dirty="0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36215812-A250-4BB7-9921-FD65304727EF}"/>
              </a:ext>
            </a:extLst>
          </p:cNvPr>
          <p:cNvSpPr txBox="1"/>
          <p:nvPr/>
        </p:nvSpPr>
        <p:spPr>
          <a:xfrm>
            <a:off x="9724324" y="1667716"/>
            <a:ext cx="726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10</a:t>
            </a:r>
            <a:endParaRPr kumimoji="1" lang="ja-JP" altLang="en-US" sz="3600" dirty="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E8D66FE8-68D2-44BE-A8C4-DAD76A10CDB7}"/>
              </a:ext>
            </a:extLst>
          </p:cNvPr>
          <p:cNvSpPr txBox="1"/>
          <p:nvPr/>
        </p:nvSpPr>
        <p:spPr>
          <a:xfrm>
            <a:off x="10422625" y="1667716"/>
            <a:ext cx="726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11</a:t>
            </a:r>
            <a:endParaRPr kumimoji="1" lang="ja-JP" altLang="en-US" sz="3600" dirty="0"/>
          </a:p>
        </p:txBody>
      </p: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739BDB9E-429E-4E33-99DF-7134DE8356A3}"/>
              </a:ext>
            </a:extLst>
          </p:cNvPr>
          <p:cNvCxnSpPr/>
          <p:nvPr/>
        </p:nvCxnSpPr>
        <p:spPr>
          <a:xfrm>
            <a:off x="9700740" y="1564961"/>
            <a:ext cx="0" cy="338532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B4814189-6A10-47C9-8508-00EE92A208EA}"/>
              </a:ext>
            </a:extLst>
          </p:cNvPr>
          <p:cNvCxnSpPr/>
          <p:nvPr/>
        </p:nvCxnSpPr>
        <p:spPr>
          <a:xfrm>
            <a:off x="10461407" y="1578593"/>
            <a:ext cx="0" cy="338532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79314619-86CB-4628-BD3F-EF11F8F48765}"/>
              </a:ext>
            </a:extLst>
          </p:cNvPr>
          <p:cNvCxnSpPr/>
          <p:nvPr/>
        </p:nvCxnSpPr>
        <p:spPr>
          <a:xfrm>
            <a:off x="11179415" y="1580958"/>
            <a:ext cx="0" cy="338532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6F41BF03-BAF2-4162-A6D8-FF6990DF3BD6}"/>
              </a:ext>
            </a:extLst>
          </p:cNvPr>
          <p:cNvSpPr txBox="1"/>
          <p:nvPr/>
        </p:nvSpPr>
        <p:spPr>
          <a:xfrm>
            <a:off x="4954172" y="1651448"/>
            <a:ext cx="848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…</a:t>
            </a:r>
            <a:endParaRPr kumimoji="1" lang="ja-JP" altLang="en-US" sz="3600" dirty="0"/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DF6CAA5F-1B83-45AB-A4CB-CD702AD05838}"/>
              </a:ext>
            </a:extLst>
          </p:cNvPr>
          <p:cNvSpPr txBox="1"/>
          <p:nvPr/>
        </p:nvSpPr>
        <p:spPr>
          <a:xfrm>
            <a:off x="4990751" y="3310398"/>
            <a:ext cx="848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…</a:t>
            </a:r>
            <a:endParaRPr kumimoji="1" lang="ja-JP" altLang="en-US" sz="3600" dirty="0"/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DD9EBBF3-526C-476C-82F3-F6FD3F2E07E3}"/>
              </a:ext>
            </a:extLst>
          </p:cNvPr>
          <p:cNvSpPr txBox="1"/>
          <p:nvPr/>
        </p:nvSpPr>
        <p:spPr>
          <a:xfrm>
            <a:off x="4990751" y="4182029"/>
            <a:ext cx="848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…</a:t>
            </a:r>
            <a:endParaRPr kumimoji="1" lang="ja-JP" altLang="en-US" sz="3600" dirty="0"/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F569F0CA-99EC-4EF1-B2A5-77D66F9B1172}"/>
              </a:ext>
            </a:extLst>
          </p:cNvPr>
          <p:cNvSpPr txBox="1"/>
          <p:nvPr/>
        </p:nvSpPr>
        <p:spPr>
          <a:xfrm>
            <a:off x="7380219" y="2467840"/>
            <a:ext cx="848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21</a:t>
            </a:r>
            <a:endParaRPr kumimoji="1" lang="ja-JP" altLang="en-US" sz="3600" dirty="0"/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95688B22-BC97-4E63-980A-1E542B2805B7}"/>
              </a:ext>
            </a:extLst>
          </p:cNvPr>
          <p:cNvSpPr txBox="1"/>
          <p:nvPr/>
        </p:nvSpPr>
        <p:spPr>
          <a:xfrm>
            <a:off x="7364335" y="3398172"/>
            <a:ext cx="720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14</a:t>
            </a:r>
            <a:endParaRPr kumimoji="1" lang="ja-JP" altLang="en-US" sz="3600" dirty="0"/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FD27A7EB-5EC1-4133-907C-EA50CF87D5EC}"/>
              </a:ext>
            </a:extLst>
          </p:cNvPr>
          <p:cNvSpPr txBox="1"/>
          <p:nvPr/>
        </p:nvSpPr>
        <p:spPr>
          <a:xfrm>
            <a:off x="8148201" y="2467840"/>
            <a:ext cx="848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24</a:t>
            </a:r>
            <a:endParaRPr kumimoji="1" lang="ja-JP" altLang="en-US" sz="3600" dirty="0"/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0FFF8396-549D-4B20-928E-7746A248666E}"/>
              </a:ext>
            </a:extLst>
          </p:cNvPr>
          <p:cNvSpPr txBox="1"/>
          <p:nvPr/>
        </p:nvSpPr>
        <p:spPr>
          <a:xfrm>
            <a:off x="8112787" y="3398172"/>
            <a:ext cx="720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11</a:t>
            </a:r>
            <a:endParaRPr kumimoji="1" lang="ja-JP" altLang="en-US" sz="3600" dirty="0"/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E3625206-648F-4DCB-9C2D-32E2D0AF3A01}"/>
              </a:ext>
            </a:extLst>
          </p:cNvPr>
          <p:cNvSpPr txBox="1"/>
          <p:nvPr/>
        </p:nvSpPr>
        <p:spPr>
          <a:xfrm>
            <a:off x="8942178" y="2467840"/>
            <a:ext cx="848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27</a:t>
            </a:r>
            <a:endParaRPr kumimoji="1" lang="ja-JP" altLang="en-US" sz="3600" dirty="0"/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D8372E84-2A38-4191-AC93-65F8A9988F46}"/>
              </a:ext>
            </a:extLst>
          </p:cNvPr>
          <p:cNvSpPr txBox="1"/>
          <p:nvPr/>
        </p:nvSpPr>
        <p:spPr>
          <a:xfrm>
            <a:off x="9065020" y="3398172"/>
            <a:ext cx="720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8</a:t>
            </a:r>
            <a:endParaRPr kumimoji="1" lang="ja-JP" altLang="en-US" sz="3600" dirty="0"/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5B49F79E-12AD-440C-B2BE-D5F82A0BD365}"/>
              </a:ext>
            </a:extLst>
          </p:cNvPr>
          <p:cNvSpPr txBox="1"/>
          <p:nvPr/>
        </p:nvSpPr>
        <p:spPr>
          <a:xfrm>
            <a:off x="9729575" y="2467840"/>
            <a:ext cx="848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30</a:t>
            </a:r>
            <a:endParaRPr kumimoji="1" lang="ja-JP" altLang="en-US" sz="3600" dirty="0"/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299F1E1A-6D9C-4228-B105-FBFC99592AC1}"/>
              </a:ext>
            </a:extLst>
          </p:cNvPr>
          <p:cNvSpPr txBox="1"/>
          <p:nvPr/>
        </p:nvSpPr>
        <p:spPr>
          <a:xfrm>
            <a:off x="9852417" y="3398172"/>
            <a:ext cx="720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5</a:t>
            </a:r>
            <a:endParaRPr kumimoji="1" lang="ja-JP" altLang="en-US" sz="3600" dirty="0"/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E985177F-2714-47A8-82F2-3566729A8C3D}"/>
              </a:ext>
            </a:extLst>
          </p:cNvPr>
          <p:cNvSpPr txBox="1"/>
          <p:nvPr/>
        </p:nvSpPr>
        <p:spPr>
          <a:xfrm>
            <a:off x="10475761" y="2467840"/>
            <a:ext cx="848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33</a:t>
            </a:r>
            <a:endParaRPr kumimoji="1" lang="ja-JP" altLang="en-US" sz="3600" dirty="0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6603DBC5-E3C9-4C99-BF32-47BA3AEF88F2}"/>
              </a:ext>
            </a:extLst>
          </p:cNvPr>
          <p:cNvSpPr txBox="1"/>
          <p:nvPr/>
        </p:nvSpPr>
        <p:spPr>
          <a:xfrm>
            <a:off x="10623432" y="3398172"/>
            <a:ext cx="4592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2</a:t>
            </a:r>
            <a:endParaRPr kumimoji="1" lang="ja-JP" altLang="en-US" sz="3600" dirty="0"/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89F76620-00D2-4E9E-9504-E615804C8AD7}"/>
              </a:ext>
            </a:extLst>
          </p:cNvPr>
          <p:cNvSpPr txBox="1"/>
          <p:nvPr/>
        </p:nvSpPr>
        <p:spPr>
          <a:xfrm>
            <a:off x="8156576" y="4262315"/>
            <a:ext cx="720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×</a:t>
            </a:r>
            <a:endParaRPr kumimoji="1" lang="ja-JP" altLang="en-US" sz="3600" dirty="0"/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77194ADA-EC5E-4B67-99E6-E4A29395CEE5}"/>
              </a:ext>
            </a:extLst>
          </p:cNvPr>
          <p:cNvSpPr txBox="1"/>
          <p:nvPr/>
        </p:nvSpPr>
        <p:spPr>
          <a:xfrm>
            <a:off x="9738493" y="4250399"/>
            <a:ext cx="720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×</a:t>
            </a:r>
            <a:endParaRPr kumimoji="1" lang="ja-JP" altLang="en-US" sz="3600" dirty="0"/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F61DE91C-20B1-4669-9E32-0654C36D7DE2}"/>
              </a:ext>
            </a:extLst>
          </p:cNvPr>
          <p:cNvSpPr txBox="1"/>
          <p:nvPr/>
        </p:nvSpPr>
        <p:spPr>
          <a:xfrm>
            <a:off x="7495979" y="4281303"/>
            <a:ext cx="547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7</a:t>
            </a:r>
            <a:endParaRPr kumimoji="1" lang="ja-JP" altLang="en-US" sz="3600" dirty="0"/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650ACDC0-CD9D-4F3A-8256-B86CF9FA791F}"/>
              </a:ext>
            </a:extLst>
          </p:cNvPr>
          <p:cNvSpPr txBox="1"/>
          <p:nvPr/>
        </p:nvSpPr>
        <p:spPr>
          <a:xfrm>
            <a:off x="9080715" y="4281303"/>
            <a:ext cx="547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4</a:t>
            </a:r>
            <a:endParaRPr kumimoji="1" lang="ja-JP" altLang="en-US" sz="3600" dirty="0"/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15D023DC-45BF-4792-9A65-7A1D895AC8ED}"/>
              </a:ext>
            </a:extLst>
          </p:cNvPr>
          <p:cNvSpPr txBox="1"/>
          <p:nvPr/>
        </p:nvSpPr>
        <p:spPr>
          <a:xfrm>
            <a:off x="10561888" y="4281303"/>
            <a:ext cx="547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</a:t>
            </a:r>
            <a:endParaRPr kumimoji="1" lang="ja-JP" altLang="en-US" sz="3600" dirty="0"/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33A30370-DFF2-4AA3-B8AE-A3460224ED6D}"/>
              </a:ext>
            </a:extLst>
          </p:cNvPr>
          <p:cNvSpPr txBox="1"/>
          <p:nvPr/>
        </p:nvSpPr>
        <p:spPr>
          <a:xfrm>
            <a:off x="435394" y="5473269"/>
            <a:ext cx="25480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れんくん</a:t>
            </a:r>
            <a:endParaRPr kumimoji="1" lang="ja-JP" altLang="en-US" sz="3200" dirty="0"/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0F6E098E-0AA3-4957-9C1E-4D35A74BFF94}"/>
              </a:ext>
            </a:extLst>
          </p:cNvPr>
          <p:cNvSpPr txBox="1"/>
          <p:nvPr/>
        </p:nvSpPr>
        <p:spPr>
          <a:xfrm>
            <a:off x="2901617" y="5486143"/>
            <a:ext cx="8854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表からきまりがわかれば，かんたんだね。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886861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8" grpId="0"/>
      <p:bldP spid="19" grpId="0"/>
      <p:bldP spid="20" grpId="0"/>
      <p:bldP spid="49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28797C80-C42E-4A8B-ABD3-4EF936EA87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121971"/>
              </p:ext>
            </p:extLst>
          </p:nvPr>
        </p:nvGraphicFramePr>
        <p:xfrm>
          <a:off x="232527" y="635101"/>
          <a:ext cx="8788920" cy="19385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019725">
                  <a:extLst>
                    <a:ext uri="{9D8B030D-6E8A-4147-A177-3AD203B41FA5}">
                      <a16:colId xmlns:a16="http://schemas.microsoft.com/office/drawing/2014/main" val="3190968765"/>
                    </a:ext>
                  </a:extLst>
                </a:gridCol>
                <a:gridCol w="1198717">
                  <a:extLst>
                    <a:ext uri="{9D8B030D-6E8A-4147-A177-3AD203B41FA5}">
                      <a16:colId xmlns:a16="http://schemas.microsoft.com/office/drawing/2014/main" val="2149653455"/>
                    </a:ext>
                  </a:extLst>
                </a:gridCol>
                <a:gridCol w="557592">
                  <a:extLst>
                    <a:ext uri="{9D8B030D-6E8A-4147-A177-3AD203B41FA5}">
                      <a16:colId xmlns:a16="http://schemas.microsoft.com/office/drawing/2014/main" val="2734654170"/>
                    </a:ext>
                  </a:extLst>
                </a:gridCol>
                <a:gridCol w="546626">
                  <a:extLst>
                    <a:ext uri="{9D8B030D-6E8A-4147-A177-3AD203B41FA5}">
                      <a16:colId xmlns:a16="http://schemas.microsoft.com/office/drawing/2014/main" val="2393924140"/>
                    </a:ext>
                  </a:extLst>
                </a:gridCol>
                <a:gridCol w="546626">
                  <a:extLst>
                    <a:ext uri="{9D8B030D-6E8A-4147-A177-3AD203B41FA5}">
                      <a16:colId xmlns:a16="http://schemas.microsoft.com/office/drawing/2014/main" val="1697824772"/>
                    </a:ext>
                  </a:extLst>
                </a:gridCol>
                <a:gridCol w="546626">
                  <a:extLst>
                    <a:ext uri="{9D8B030D-6E8A-4147-A177-3AD203B41FA5}">
                      <a16:colId xmlns:a16="http://schemas.microsoft.com/office/drawing/2014/main" val="1336777492"/>
                    </a:ext>
                  </a:extLst>
                </a:gridCol>
                <a:gridCol w="546626">
                  <a:extLst>
                    <a:ext uri="{9D8B030D-6E8A-4147-A177-3AD203B41FA5}">
                      <a16:colId xmlns:a16="http://schemas.microsoft.com/office/drawing/2014/main" val="943035759"/>
                    </a:ext>
                  </a:extLst>
                </a:gridCol>
                <a:gridCol w="546626">
                  <a:extLst>
                    <a:ext uri="{9D8B030D-6E8A-4147-A177-3AD203B41FA5}">
                      <a16:colId xmlns:a16="http://schemas.microsoft.com/office/drawing/2014/main" val="1853651749"/>
                    </a:ext>
                  </a:extLst>
                </a:gridCol>
                <a:gridCol w="546626">
                  <a:extLst>
                    <a:ext uri="{9D8B030D-6E8A-4147-A177-3AD203B41FA5}">
                      <a16:colId xmlns:a16="http://schemas.microsoft.com/office/drawing/2014/main" val="185152453"/>
                    </a:ext>
                  </a:extLst>
                </a:gridCol>
                <a:gridCol w="546626">
                  <a:extLst>
                    <a:ext uri="{9D8B030D-6E8A-4147-A177-3AD203B41FA5}">
                      <a16:colId xmlns:a16="http://schemas.microsoft.com/office/drawing/2014/main" val="1476799429"/>
                    </a:ext>
                  </a:extLst>
                </a:gridCol>
                <a:gridCol w="546626">
                  <a:extLst>
                    <a:ext uri="{9D8B030D-6E8A-4147-A177-3AD203B41FA5}">
                      <a16:colId xmlns:a16="http://schemas.microsoft.com/office/drawing/2014/main" val="1964459060"/>
                    </a:ext>
                  </a:extLst>
                </a:gridCol>
                <a:gridCol w="546626">
                  <a:extLst>
                    <a:ext uri="{9D8B030D-6E8A-4147-A177-3AD203B41FA5}">
                      <a16:colId xmlns:a16="http://schemas.microsoft.com/office/drawing/2014/main" val="2076607801"/>
                    </a:ext>
                  </a:extLst>
                </a:gridCol>
                <a:gridCol w="546626">
                  <a:extLst>
                    <a:ext uri="{9D8B030D-6E8A-4147-A177-3AD203B41FA5}">
                      <a16:colId xmlns:a16="http://schemas.microsoft.com/office/drawing/2014/main" val="735959102"/>
                    </a:ext>
                  </a:extLst>
                </a:gridCol>
                <a:gridCol w="546626">
                  <a:extLst>
                    <a:ext uri="{9D8B030D-6E8A-4147-A177-3AD203B41FA5}">
                      <a16:colId xmlns:a16="http://schemas.microsoft.com/office/drawing/2014/main" val="227307863"/>
                    </a:ext>
                  </a:extLst>
                </a:gridCol>
              </a:tblGrid>
              <a:tr h="4772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effectLst/>
                        </a:rPr>
                        <a:t>3</a:t>
                      </a:r>
                      <a:r>
                        <a:rPr lang="ja-JP" altLang="en-US" sz="2000" u="none" strike="noStrike" dirty="0">
                          <a:effectLst/>
                        </a:rPr>
                        <a:t>個入りの箱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128781" marR="128781" marT="64390" marB="6439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>
                          <a:effectLst/>
                        </a:rPr>
                        <a:t>箱の数</a:t>
                      </a:r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altLang="ja-JP" sz="2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altLang="ja-JP" sz="2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altLang="ja-JP" sz="2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altLang="ja-JP" sz="2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altLang="ja-JP" sz="2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altLang="ja-JP" sz="2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altLang="ja-JP" sz="2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extLst>
                  <a:ext uri="{0D108BD9-81ED-4DB2-BD59-A6C34878D82A}">
                    <a16:rowId xmlns:a16="http://schemas.microsoft.com/office/drawing/2014/main" val="3359689289"/>
                  </a:ext>
                </a:extLst>
              </a:tr>
              <a:tr h="46191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</a:rPr>
                        <a:t>大福の数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altLang="ja-JP" sz="2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altLang="ja-JP" sz="2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altLang="ja-JP" sz="2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altLang="ja-JP" sz="2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altLang="ja-JP" sz="2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altLang="ja-JP" sz="2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extLst>
                  <a:ext uri="{0D108BD9-81ED-4DB2-BD59-A6C34878D82A}">
                    <a16:rowId xmlns:a16="http://schemas.microsoft.com/office/drawing/2014/main" val="456260732"/>
                  </a:ext>
                </a:extLst>
              </a:tr>
              <a:tr h="47145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u="none" strike="noStrike" dirty="0">
                          <a:effectLst/>
                        </a:rPr>
                        <a:t>残りの大福の数</a:t>
                      </a:r>
                      <a:endParaRPr lang="ja-JP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28781" marR="128781" marT="64390" marB="6439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en-US" altLang="ja-JP" sz="2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n-US" altLang="ja-JP" sz="2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altLang="ja-JP" sz="2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altLang="ja-JP" sz="2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altLang="ja-JP" sz="2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altLang="ja-JP" sz="2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altLang="ja-JP" sz="2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altLang="ja-JP" sz="2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altLang="ja-JP" sz="2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altLang="ja-JP" sz="2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u="none" strike="noStrike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endParaRPr lang="ja-JP" altLang="en-US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extLst>
                  <a:ext uri="{0D108BD9-81ED-4DB2-BD59-A6C34878D82A}">
                    <a16:rowId xmlns:a16="http://schemas.microsoft.com/office/drawing/2014/main" val="205179805"/>
                  </a:ext>
                </a:extLst>
              </a:tr>
              <a:tr h="52790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effectLst/>
                        </a:rPr>
                        <a:t>2</a:t>
                      </a:r>
                      <a:r>
                        <a:rPr lang="ja-JP" altLang="en-US" sz="2000" u="none" strike="noStrike" dirty="0">
                          <a:effectLst/>
                        </a:rPr>
                        <a:t>個入りの箱の数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128781" marR="128781" marT="64390" marB="6439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altLang="ja-JP" sz="2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×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altLang="ja-JP" sz="2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×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altLang="ja-JP" sz="2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×</a:t>
                      </a:r>
                      <a:endParaRPr lang="en-US" altLang="ja-JP" sz="2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altLang="ja-JP" sz="2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×</a:t>
                      </a:r>
                      <a:endParaRPr lang="en-US" altLang="ja-JP" sz="2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altLang="ja-JP" sz="2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×</a:t>
                      </a:r>
                      <a:endParaRPr lang="en-US" altLang="ja-JP" sz="2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altLang="ja-JP" sz="2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endParaRPr lang="ja-JP" alt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732" marR="10732" marT="10732" marB="0" anchor="ctr"/>
                </a:tc>
                <a:extLst>
                  <a:ext uri="{0D108BD9-81ED-4DB2-BD59-A6C34878D82A}">
                    <a16:rowId xmlns:a16="http://schemas.microsoft.com/office/drawing/2014/main" val="1454548979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932FE39-81E7-4182-95D5-6275975AA606}"/>
              </a:ext>
            </a:extLst>
          </p:cNvPr>
          <p:cNvSpPr txBox="1"/>
          <p:nvPr/>
        </p:nvSpPr>
        <p:spPr>
          <a:xfrm>
            <a:off x="8399282" y="1007582"/>
            <a:ext cx="8169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>
                <a:solidFill>
                  <a:srgbClr val="FF0000"/>
                </a:solidFill>
              </a:rPr>
              <a:t>×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46175874-F9BA-4AF5-A9B6-847C816C17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275418"/>
              </p:ext>
            </p:extLst>
          </p:nvPr>
        </p:nvGraphicFramePr>
        <p:xfrm>
          <a:off x="232527" y="3456934"/>
          <a:ext cx="11578208" cy="212574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331581">
                  <a:extLst>
                    <a:ext uri="{9D8B030D-6E8A-4147-A177-3AD203B41FA5}">
                      <a16:colId xmlns:a16="http://schemas.microsoft.com/office/drawing/2014/main" val="7901348"/>
                    </a:ext>
                  </a:extLst>
                </a:gridCol>
                <a:gridCol w="887719">
                  <a:extLst>
                    <a:ext uri="{9D8B030D-6E8A-4147-A177-3AD203B41FA5}">
                      <a16:colId xmlns:a16="http://schemas.microsoft.com/office/drawing/2014/main" val="382390718"/>
                    </a:ext>
                  </a:extLst>
                </a:gridCol>
                <a:gridCol w="550524">
                  <a:extLst>
                    <a:ext uri="{9D8B030D-6E8A-4147-A177-3AD203B41FA5}">
                      <a16:colId xmlns:a16="http://schemas.microsoft.com/office/drawing/2014/main" val="283193888"/>
                    </a:ext>
                  </a:extLst>
                </a:gridCol>
                <a:gridCol w="550524">
                  <a:extLst>
                    <a:ext uri="{9D8B030D-6E8A-4147-A177-3AD203B41FA5}">
                      <a16:colId xmlns:a16="http://schemas.microsoft.com/office/drawing/2014/main" val="2457041187"/>
                    </a:ext>
                  </a:extLst>
                </a:gridCol>
                <a:gridCol w="550524">
                  <a:extLst>
                    <a:ext uri="{9D8B030D-6E8A-4147-A177-3AD203B41FA5}">
                      <a16:colId xmlns:a16="http://schemas.microsoft.com/office/drawing/2014/main" val="1783059897"/>
                    </a:ext>
                  </a:extLst>
                </a:gridCol>
                <a:gridCol w="550524">
                  <a:extLst>
                    <a:ext uri="{9D8B030D-6E8A-4147-A177-3AD203B41FA5}">
                      <a16:colId xmlns:a16="http://schemas.microsoft.com/office/drawing/2014/main" val="51019905"/>
                    </a:ext>
                  </a:extLst>
                </a:gridCol>
                <a:gridCol w="550524">
                  <a:extLst>
                    <a:ext uri="{9D8B030D-6E8A-4147-A177-3AD203B41FA5}">
                      <a16:colId xmlns:a16="http://schemas.microsoft.com/office/drawing/2014/main" val="2381778547"/>
                    </a:ext>
                  </a:extLst>
                </a:gridCol>
                <a:gridCol w="550524">
                  <a:extLst>
                    <a:ext uri="{9D8B030D-6E8A-4147-A177-3AD203B41FA5}">
                      <a16:colId xmlns:a16="http://schemas.microsoft.com/office/drawing/2014/main" val="2887846994"/>
                    </a:ext>
                  </a:extLst>
                </a:gridCol>
                <a:gridCol w="550524">
                  <a:extLst>
                    <a:ext uri="{9D8B030D-6E8A-4147-A177-3AD203B41FA5}">
                      <a16:colId xmlns:a16="http://schemas.microsoft.com/office/drawing/2014/main" val="978072296"/>
                    </a:ext>
                  </a:extLst>
                </a:gridCol>
                <a:gridCol w="550524">
                  <a:extLst>
                    <a:ext uri="{9D8B030D-6E8A-4147-A177-3AD203B41FA5}">
                      <a16:colId xmlns:a16="http://schemas.microsoft.com/office/drawing/2014/main" val="2043244041"/>
                    </a:ext>
                  </a:extLst>
                </a:gridCol>
                <a:gridCol w="550524">
                  <a:extLst>
                    <a:ext uri="{9D8B030D-6E8A-4147-A177-3AD203B41FA5}">
                      <a16:colId xmlns:a16="http://schemas.microsoft.com/office/drawing/2014/main" val="3436745049"/>
                    </a:ext>
                  </a:extLst>
                </a:gridCol>
                <a:gridCol w="550524">
                  <a:extLst>
                    <a:ext uri="{9D8B030D-6E8A-4147-A177-3AD203B41FA5}">
                      <a16:colId xmlns:a16="http://schemas.microsoft.com/office/drawing/2014/main" val="4017041830"/>
                    </a:ext>
                  </a:extLst>
                </a:gridCol>
                <a:gridCol w="550524">
                  <a:extLst>
                    <a:ext uri="{9D8B030D-6E8A-4147-A177-3AD203B41FA5}">
                      <a16:colId xmlns:a16="http://schemas.microsoft.com/office/drawing/2014/main" val="2461525983"/>
                    </a:ext>
                  </a:extLst>
                </a:gridCol>
                <a:gridCol w="550524">
                  <a:extLst>
                    <a:ext uri="{9D8B030D-6E8A-4147-A177-3AD203B41FA5}">
                      <a16:colId xmlns:a16="http://schemas.microsoft.com/office/drawing/2014/main" val="3506028126"/>
                    </a:ext>
                  </a:extLst>
                </a:gridCol>
                <a:gridCol w="550524">
                  <a:extLst>
                    <a:ext uri="{9D8B030D-6E8A-4147-A177-3AD203B41FA5}">
                      <a16:colId xmlns:a16="http://schemas.microsoft.com/office/drawing/2014/main" val="1553661349"/>
                    </a:ext>
                  </a:extLst>
                </a:gridCol>
                <a:gridCol w="550524">
                  <a:extLst>
                    <a:ext uri="{9D8B030D-6E8A-4147-A177-3AD203B41FA5}">
                      <a16:colId xmlns:a16="http://schemas.microsoft.com/office/drawing/2014/main" val="144997482"/>
                    </a:ext>
                  </a:extLst>
                </a:gridCol>
                <a:gridCol w="550524">
                  <a:extLst>
                    <a:ext uri="{9D8B030D-6E8A-4147-A177-3AD203B41FA5}">
                      <a16:colId xmlns:a16="http://schemas.microsoft.com/office/drawing/2014/main" val="3230803793"/>
                    </a:ext>
                  </a:extLst>
                </a:gridCol>
                <a:gridCol w="550524">
                  <a:extLst>
                    <a:ext uri="{9D8B030D-6E8A-4147-A177-3AD203B41FA5}">
                      <a16:colId xmlns:a16="http://schemas.microsoft.com/office/drawing/2014/main" val="2256811623"/>
                    </a:ext>
                  </a:extLst>
                </a:gridCol>
                <a:gridCol w="550524">
                  <a:extLst>
                    <a:ext uri="{9D8B030D-6E8A-4147-A177-3AD203B41FA5}">
                      <a16:colId xmlns:a16="http://schemas.microsoft.com/office/drawing/2014/main" val="1148357616"/>
                    </a:ext>
                  </a:extLst>
                </a:gridCol>
              </a:tblGrid>
              <a:tr h="53143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>
                          <a:effectLst/>
                        </a:rPr>
                        <a:t>2</a:t>
                      </a:r>
                      <a:r>
                        <a:rPr lang="ja-JP" altLang="en-US" sz="2000" u="none" strike="noStrike">
                          <a:effectLst/>
                        </a:rPr>
                        <a:t>個入りの箱</a:t>
                      </a:r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>
                          <a:effectLst/>
                        </a:rPr>
                        <a:t>箱の数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altLang="ja-JP" sz="2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altLang="ja-JP" sz="2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altLang="ja-JP" sz="2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altLang="ja-JP" sz="2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altLang="ja-JP" sz="2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altLang="ja-JP" sz="2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altLang="ja-JP" sz="2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57354582"/>
                  </a:ext>
                </a:extLst>
              </a:tr>
              <a:tr h="53143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u="none" strike="noStrike">
                          <a:effectLst/>
                        </a:rPr>
                        <a:t>大福の数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altLang="ja-JP" sz="2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altLang="ja-JP" sz="2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altLang="ja-JP" sz="2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altLang="ja-JP" sz="2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24325669"/>
                  </a:ext>
                </a:extLst>
              </a:tr>
              <a:tr h="53143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u="none" strike="noStrike" dirty="0">
                          <a:effectLst/>
                        </a:rPr>
                        <a:t>残りの大福の数</a:t>
                      </a:r>
                      <a:endParaRPr lang="ja-JP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en-US" altLang="ja-JP" sz="2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en-US" altLang="ja-JP" sz="2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n-US" altLang="ja-JP" sz="2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altLang="ja-JP" sz="2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altLang="ja-JP" sz="2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altLang="ja-JP" sz="2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altLang="ja-JP" sz="2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altLang="ja-JP" sz="2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altLang="ja-JP" sz="2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altLang="ja-JP" sz="2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altLang="ja-JP" sz="2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altLang="ja-JP" sz="2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85785799"/>
                  </a:ext>
                </a:extLst>
              </a:tr>
              <a:tr h="53143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>
                          <a:effectLst/>
                        </a:rPr>
                        <a:t>3</a:t>
                      </a:r>
                      <a:r>
                        <a:rPr lang="ja-JP" altLang="en-US" sz="2000" u="none" strike="noStrike" dirty="0">
                          <a:effectLst/>
                        </a:rPr>
                        <a:t>個入りの箱の数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altLang="ja-JP" sz="2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×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×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altLang="ja-JP" sz="2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>
                          <a:solidFill>
                            <a:schemeClr val="tx1"/>
                          </a:solidFill>
                          <a:effectLst/>
                        </a:rPr>
                        <a:t>×</a:t>
                      </a:r>
                      <a:endParaRPr lang="en-US" altLang="ja-JP" sz="2400" b="0" i="0" u="none" strike="noStrike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×</a:t>
                      </a:r>
                      <a:endParaRPr lang="en-US" altLang="ja-JP" sz="2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altLang="ja-JP" sz="2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×</a:t>
                      </a:r>
                      <a:endParaRPr lang="en-US" altLang="ja-JP" sz="2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×</a:t>
                      </a:r>
                      <a:endParaRPr lang="en-US" altLang="ja-JP" sz="2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altLang="ja-JP" sz="2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×</a:t>
                      </a:r>
                      <a:endParaRPr lang="en-US" altLang="ja-JP" sz="2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×</a:t>
                      </a:r>
                      <a:endParaRPr lang="en-US" altLang="ja-JP" sz="2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altLang="ja-JP" sz="2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×</a:t>
                      </a:r>
                      <a:endParaRPr lang="en-US" altLang="ja-JP" sz="2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×</a:t>
                      </a:r>
                      <a:endParaRPr lang="en-US" altLang="ja-JP" sz="2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altLang="ja-JP" sz="2400" b="1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×</a:t>
                      </a:r>
                      <a:endParaRPr lang="en-US" altLang="ja-JP" sz="24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86825898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BC8643B-5D15-4513-BF32-626D7B86CDC7}"/>
              </a:ext>
            </a:extLst>
          </p:cNvPr>
          <p:cNvSpPr txBox="1"/>
          <p:nvPr/>
        </p:nvSpPr>
        <p:spPr>
          <a:xfrm>
            <a:off x="11210041" y="3874902"/>
            <a:ext cx="8169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>
                <a:solidFill>
                  <a:srgbClr val="FF0000"/>
                </a:solidFill>
              </a:rPr>
              <a:t>×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1AC9902-4412-462A-8B33-A1DDB7122C3D}"/>
              </a:ext>
            </a:extLst>
          </p:cNvPr>
          <p:cNvSpPr txBox="1"/>
          <p:nvPr/>
        </p:nvSpPr>
        <p:spPr>
          <a:xfrm>
            <a:off x="149506" y="69247"/>
            <a:ext cx="118548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3</a:t>
            </a:r>
            <a:r>
              <a:rPr kumimoji="1" lang="ja-JP" altLang="en-US" sz="3200" b="1" dirty="0"/>
              <a:t>個入り</a:t>
            </a:r>
            <a:r>
              <a:rPr kumimoji="1" lang="ja-JP" altLang="en-US" sz="3200" dirty="0"/>
              <a:t>の箱を，</a:t>
            </a:r>
            <a:r>
              <a:rPr kumimoji="1" lang="en-US" altLang="ja-JP" sz="3200" dirty="0"/>
              <a:t>1</a:t>
            </a:r>
            <a:r>
              <a:rPr kumimoji="1" lang="ja-JP" altLang="en-US" sz="3200" dirty="0"/>
              <a:t>箱，</a:t>
            </a:r>
            <a:r>
              <a:rPr kumimoji="1" lang="en-US" altLang="ja-JP" sz="3200" dirty="0"/>
              <a:t>2</a:t>
            </a:r>
            <a:r>
              <a:rPr kumimoji="1" lang="ja-JP" altLang="en-US" sz="3200" dirty="0"/>
              <a:t>箱，</a:t>
            </a:r>
            <a:r>
              <a:rPr kumimoji="1" lang="en-US" altLang="ja-JP" sz="3200" dirty="0"/>
              <a:t>3</a:t>
            </a:r>
            <a:r>
              <a:rPr kumimoji="1" lang="ja-JP" altLang="en-US" sz="3200" dirty="0"/>
              <a:t>箱，</a:t>
            </a:r>
            <a:r>
              <a:rPr kumimoji="1" lang="en-US" altLang="ja-JP" sz="3200" dirty="0"/>
              <a:t>…</a:t>
            </a:r>
            <a:r>
              <a:rPr kumimoji="1" lang="ja-JP" altLang="en-US" sz="3200" dirty="0"/>
              <a:t>と変えていって調べたとき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BAD5C58-1CE3-4BBC-AA1A-F4669C1B79DC}"/>
              </a:ext>
            </a:extLst>
          </p:cNvPr>
          <p:cNvSpPr txBox="1"/>
          <p:nvPr/>
        </p:nvSpPr>
        <p:spPr>
          <a:xfrm>
            <a:off x="184742" y="2779195"/>
            <a:ext cx="118196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2</a:t>
            </a:r>
            <a:r>
              <a:rPr kumimoji="1" lang="ja-JP" altLang="en-US" sz="3200" b="1" dirty="0"/>
              <a:t>個入り</a:t>
            </a:r>
            <a:r>
              <a:rPr kumimoji="1" lang="ja-JP" altLang="en-US" sz="3200" dirty="0"/>
              <a:t>の箱を，</a:t>
            </a:r>
            <a:r>
              <a:rPr kumimoji="1" lang="en-US" altLang="ja-JP" sz="3200" dirty="0"/>
              <a:t>1</a:t>
            </a:r>
            <a:r>
              <a:rPr kumimoji="1" lang="ja-JP" altLang="en-US" sz="3200" dirty="0"/>
              <a:t>箱，</a:t>
            </a:r>
            <a:r>
              <a:rPr kumimoji="1" lang="en-US" altLang="ja-JP" sz="3200" dirty="0"/>
              <a:t>2</a:t>
            </a:r>
            <a:r>
              <a:rPr kumimoji="1" lang="ja-JP" altLang="en-US" sz="3200" dirty="0"/>
              <a:t>箱，</a:t>
            </a:r>
            <a:r>
              <a:rPr kumimoji="1" lang="en-US" altLang="ja-JP" sz="3200" dirty="0"/>
              <a:t>3</a:t>
            </a:r>
            <a:r>
              <a:rPr kumimoji="1" lang="ja-JP" altLang="en-US" sz="3200" dirty="0"/>
              <a:t>箱，</a:t>
            </a:r>
            <a:r>
              <a:rPr kumimoji="1" lang="en-US" altLang="ja-JP" sz="3200" dirty="0"/>
              <a:t>…</a:t>
            </a:r>
            <a:r>
              <a:rPr kumimoji="1" lang="ja-JP" altLang="en-US" sz="3200" dirty="0"/>
              <a:t>と変えていって調べたとき。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C39DE1E-949C-4D47-88E8-D0CF43B7A972}"/>
              </a:ext>
            </a:extLst>
          </p:cNvPr>
          <p:cNvSpPr txBox="1"/>
          <p:nvPr/>
        </p:nvSpPr>
        <p:spPr>
          <a:xfrm>
            <a:off x="1088010" y="5637934"/>
            <a:ext cx="101220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1</a:t>
            </a:r>
            <a:r>
              <a:rPr lang="ja-JP" altLang="en-US" sz="3600" b="1" dirty="0"/>
              <a:t>箱あたり</a:t>
            </a:r>
            <a:r>
              <a:rPr lang="en-US" altLang="ja-JP" sz="3600" b="1" dirty="0"/>
              <a:t>3</a:t>
            </a:r>
            <a:r>
              <a:rPr lang="ja-JP" altLang="en-US" sz="3600" b="1" dirty="0"/>
              <a:t>個入り</a:t>
            </a:r>
            <a:r>
              <a:rPr lang="ja-JP" altLang="en-US" sz="3600" dirty="0"/>
              <a:t>の</a:t>
            </a:r>
            <a:r>
              <a:rPr lang="ja-JP" altLang="en-US" sz="3600" b="1" dirty="0">
                <a:solidFill>
                  <a:srgbClr val="FF0000"/>
                </a:solidFill>
              </a:rPr>
              <a:t>数の多いほう</a:t>
            </a:r>
            <a:r>
              <a:rPr lang="ja-JP" altLang="en-US" sz="3600" dirty="0"/>
              <a:t>から考えていくほうが</a:t>
            </a:r>
            <a:r>
              <a:rPr lang="ja-JP" altLang="en-US" sz="3600" b="1" dirty="0"/>
              <a:t>はやく答えが見つかる</a:t>
            </a:r>
            <a:r>
              <a:rPr lang="ja-JP" altLang="en-US" sz="3600" dirty="0"/>
              <a:t>ね。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4566073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26E2A558-E564-4570-A47B-3BB0448D0C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203348"/>
              </p:ext>
            </p:extLst>
          </p:nvPr>
        </p:nvGraphicFramePr>
        <p:xfrm>
          <a:off x="367645" y="168790"/>
          <a:ext cx="11076495" cy="22021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76495">
                  <a:extLst>
                    <a:ext uri="{9D8B030D-6E8A-4147-A177-3AD203B41FA5}">
                      <a16:colId xmlns:a16="http://schemas.microsoft.com/office/drawing/2014/main" val="10924664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600" u="none" strike="noStrike" dirty="0">
                          <a:effectLst/>
                        </a:rPr>
                        <a:t>　</a:t>
                      </a:r>
                      <a:r>
                        <a:rPr lang="en-US" altLang="ja-JP" sz="3600" u="none" strike="noStrike" dirty="0">
                          <a:effectLst/>
                        </a:rPr>
                        <a:t>70㎝</a:t>
                      </a:r>
                      <a:r>
                        <a:rPr lang="ja-JP" altLang="en-US" sz="3600" u="none" strike="noStrike" dirty="0">
                          <a:effectLst/>
                        </a:rPr>
                        <a:t>のリボンを切って，</a:t>
                      </a:r>
                      <a:r>
                        <a:rPr lang="en-US" altLang="ja-JP" sz="3600" u="none" strike="noStrike" dirty="0">
                          <a:effectLst/>
                        </a:rPr>
                        <a:t>6㎝</a:t>
                      </a:r>
                      <a:r>
                        <a:rPr lang="ja-JP" altLang="en-US" sz="3600" u="none" strike="noStrike" dirty="0">
                          <a:effectLst/>
                        </a:rPr>
                        <a:t>のリボンを何本かと，</a:t>
                      </a:r>
                      <a:r>
                        <a:rPr lang="en-US" altLang="ja-JP" sz="3600" u="none" strike="noStrike" dirty="0">
                          <a:effectLst/>
                        </a:rPr>
                        <a:t>8㎝</a:t>
                      </a:r>
                      <a:r>
                        <a:rPr lang="ja-JP" altLang="en-US" sz="3600" u="none" strike="noStrike" dirty="0">
                          <a:effectLst/>
                        </a:rPr>
                        <a:t>のリボンを何本かつくります。</a:t>
                      </a:r>
                      <a:br>
                        <a:rPr lang="ja-JP" altLang="en-US" sz="3600" u="none" strike="noStrike" dirty="0">
                          <a:effectLst/>
                        </a:rPr>
                      </a:br>
                      <a:r>
                        <a:rPr lang="ja-JP" altLang="en-US" sz="3600" u="none" strike="noStrike" dirty="0">
                          <a:effectLst/>
                        </a:rPr>
                        <a:t>　</a:t>
                      </a:r>
                      <a:r>
                        <a:rPr lang="ja-JP" altLang="en-US" sz="3600" b="1" u="none" strike="noStrike" dirty="0">
                          <a:effectLst/>
                        </a:rPr>
                        <a:t>あまりのないように</a:t>
                      </a:r>
                      <a:r>
                        <a:rPr lang="ja-JP" altLang="en-US" sz="3600" u="none" strike="noStrike" dirty="0">
                          <a:effectLst/>
                        </a:rPr>
                        <a:t>切るには，</a:t>
                      </a:r>
                      <a:r>
                        <a:rPr lang="en-US" altLang="ja-JP" sz="3600" u="none" strike="noStrike" dirty="0">
                          <a:effectLst/>
                        </a:rPr>
                        <a:t>6㎝</a:t>
                      </a:r>
                      <a:r>
                        <a:rPr lang="ja-JP" altLang="en-US" sz="3600" u="none" strike="noStrike" dirty="0">
                          <a:effectLst/>
                        </a:rPr>
                        <a:t>のリボンを何本，</a:t>
                      </a:r>
                      <a:r>
                        <a:rPr lang="en-US" altLang="ja-JP" sz="3600" u="none" strike="noStrike" dirty="0">
                          <a:effectLst/>
                        </a:rPr>
                        <a:t>8㎝</a:t>
                      </a:r>
                      <a:r>
                        <a:rPr lang="ja-JP" altLang="en-US" sz="3600" u="none" strike="noStrike" dirty="0">
                          <a:effectLst/>
                        </a:rPr>
                        <a:t>のリボンを何本つくるとよいですか。</a:t>
                      </a:r>
                      <a:endParaRPr lang="ja-JP" alt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25887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AD8E12C-6203-4595-87E6-39AE0FB84038}"/>
              </a:ext>
            </a:extLst>
          </p:cNvPr>
          <p:cNvSpPr txBox="1"/>
          <p:nvPr/>
        </p:nvSpPr>
        <p:spPr>
          <a:xfrm>
            <a:off x="4358415" y="2701072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</a:t>
            </a:r>
            <a:endParaRPr kumimoji="1" lang="ja-JP" altLang="en-US" sz="36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DC6A898-9CF5-4808-8C83-3A0F2323F72C}"/>
              </a:ext>
            </a:extLst>
          </p:cNvPr>
          <p:cNvSpPr txBox="1"/>
          <p:nvPr/>
        </p:nvSpPr>
        <p:spPr>
          <a:xfrm>
            <a:off x="4347984" y="3514133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8</a:t>
            </a:r>
            <a:endParaRPr kumimoji="1" lang="ja-JP" altLang="en-US" sz="36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E39AF4F-15A8-4A80-8D97-51B506D695AC}"/>
              </a:ext>
            </a:extLst>
          </p:cNvPr>
          <p:cNvSpPr txBox="1"/>
          <p:nvPr/>
        </p:nvSpPr>
        <p:spPr>
          <a:xfrm>
            <a:off x="274639" y="4404183"/>
            <a:ext cx="40711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残りのリボンの長さ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8642632-63DD-49D8-9B8A-919FBA343B88}"/>
              </a:ext>
            </a:extLst>
          </p:cNvPr>
          <p:cNvSpPr txBox="1"/>
          <p:nvPr/>
        </p:nvSpPr>
        <p:spPr>
          <a:xfrm>
            <a:off x="4201445" y="4387314"/>
            <a:ext cx="7444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62</a:t>
            </a:r>
            <a:endParaRPr kumimoji="1" lang="ja-JP" altLang="en-US" sz="36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CD96765-9231-49A3-BBDB-2BC475A9CDF8}"/>
              </a:ext>
            </a:extLst>
          </p:cNvPr>
          <p:cNvSpPr txBox="1"/>
          <p:nvPr/>
        </p:nvSpPr>
        <p:spPr>
          <a:xfrm>
            <a:off x="5192770" y="5262491"/>
            <a:ext cx="48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9</a:t>
            </a:r>
            <a:endParaRPr kumimoji="1" lang="ja-JP" altLang="en-US" sz="36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BC64351-1949-4E9B-A931-BF749CCE343B}"/>
              </a:ext>
            </a:extLst>
          </p:cNvPr>
          <p:cNvSpPr txBox="1"/>
          <p:nvPr/>
        </p:nvSpPr>
        <p:spPr>
          <a:xfrm>
            <a:off x="268207" y="3471708"/>
            <a:ext cx="3163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3600" dirty="0"/>
              <a:t>リボンの長さ</a:t>
            </a:r>
            <a:endParaRPr lang="ja-JP" altLang="en-US" sz="3600" dirty="0">
              <a:solidFill>
                <a:srgbClr val="000000"/>
              </a:solidFill>
              <a:latin typeface="游ゴシック" panose="020B0400000000000000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7B79639-7841-4A67-8C9A-7A1D6A10A26D}"/>
              </a:ext>
            </a:extLst>
          </p:cNvPr>
          <p:cNvSpPr txBox="1"/>
          <p:nvPr/>
        </p:nvSpPr>
        <p:spPr>
          <a:xfrm>
            <a:off x="232399" y="2626594"/>
            <a:ext cx="3885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US" altLang="ja-JP" sz="3600" dirty="0"/>
              <a:t>8㎝</a:t>
            </a:r>
            <a:r>
              <a:rPr lang="ja-JP" altLang="en-US" sz="3600" dirty="0"/>
              <a:t>のリボンの数</a:t>
            </a:r>
            <a:endParaRPr lang="ja-JP" altLang="en-US" sz="3600" dirty="0">
              <a:solidFill>
                <a:srgbClr val="000000"/>
              </a:solidFill>
              <a:latin typeface="游ゴシック" panose="020B0400000000000000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3CC04DB-087C-4616-9311-B561A28F120D}"/>
              </a:ext>
            </a:extLst>
          </p:cNvPr>
          <p:cNvSpPr txBox="1"/>
          <p:nvPr/>
        </p:nvSpPr>
        <p:spPr>
          <a:xfrm>
            <a:off x="5228739" y="2701072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2</a:t>
            </a:r>
            <a:endParaRPr kumimoji="1" lang="ja-JP" altLang="en-US" sz="360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7A1A4E1-C151-4991-A2C7-244EF0EB1604}"/>
              </a:ext>
            </a:extLst>
          </p:cNvPr>
          <p:cNvSpPr txBox="1"/>
          <p:nvPr/>
        </p:nvSpPr>
        <p:spPr>
          <a:xfrm>
            <a:off x="5078008" y="3514133"/>
            <a:ext cx="762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16</a:t>
            </a:r>
            <a:endParaRPr kumimoji="1" lang="ja-JP" altLang="en-US" sz="360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A9044D1-6660-44DB-ADC4-87C63F11E17A}"/>
              </a:ext>
            </a:extLst>
          </p:cNvPr>
          <p:cNvSpPr txBox="1"/>
          <p:nvPr/>
        </p:nvSpPr>
        <p:spPr>
          <a:xfrm>
            <a:off x="5935155" y="4387314"/>
            <a:ext cx="764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46</a:t>
            </a:r>
            <a:endParaRPr kumimoji="1" lang="ja-JP" altLang="en-US" sz="36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D29D5A4-0C14-4D98-B4DA-E9E5C3260CBC}"/>
              </a:ext>
            </a:extLst>
          </p:cNvPr>
          <p:cNvSpPr txBox="1"/>
          <p:nvPr/>
        </p:nvSpPr>
        <p:spPr>
          <a:xfrm>
            <a:off x="7853840" y="5262492"/>
            <a:ext cx="476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5</a:t>
            </a:r>
            <a:endParaRPr kumimoji="1" lang="ja-JP" altLang="en-US" sz="3600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11CAD6D-E6C7-41BF-A805-7F31748B9A59}"/>
              </a:ext>
            </a:extLst>
          </p:cNvPr>
          <p:cNvSpPr txBox="1"/>
          <p:nvPr/>
        </p:nvSpPr>
        <p:spPr>
          <a:xfrm>
            <a:off x="6099063" y="2701072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3</a:t>
            </a:r>
            <a:endParaRPr kumimoji="1" lang="ja-JP" altLang="en-US" sz="3600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7051FFE-66ED-499A-9146-E8174F9CFC11}"/>
              </a:ext>
            </a:extLst>
          </p:cNvPr>
          <p:cNvSpPr txBox="1"/>
          <p:nvPr/>
        </p:nvSpPr>
        <p:spPr>
          <a:xfrm>
            <a:off x="6822480" y="4387314"/>
            <a:ext cx="829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38</a:t>
            </a:r>
            <a:endParaRPr kumimoji="1" lang="ja-JP" altLang="en-US" sz="3600" dirty="0"/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77016137-EB47-437A-B55C-F0B4B71A385A}"/>
              </a:ext>
            </a:extLst>
          </p:cNvPr>
          <p:cNvCxnSpPr>
            <a:cxnSpLocks/>
          </p:cNvCxnSpPr>
          <p:nvPr/>
        </p:nvCxnSpPr>
        <p:spPr>
          <a:xfrm>
            <a:off x="139601" y="4194915"/>
            <a:ext cx="1191728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4F6805AB-0A58-4412-8EA1-54BF793E5093}"/>
              </a:ext>
            </a:extLst>
          </p:cNvPr>
          <p:cNvCxnSpPr>
            <a:cxnSpLocks/>
          </p:cNvCxnSpPr>
          <p:nvPr/>
        </p:nvCxnSpPr>
        <p:spPr>
          <a:xfrm>
            <a:off x="139601" y="3329602"/>
            <a:ext cx="1191728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E4341A7D-A1C7-40B3-902F-3571760E2409}"/>
              </a:ext>
            </a:extLst>
          </p:cNvPr>
          <p:cNvCxnSpPr>
            <a:cxnSpLocks/>
          </p:cNvCxnSpPr>
          <p:nvPr/>
        </p:nvCxnSpPr>
        <p:spPr>
          <a:xfrm>
            <a:off x="139601" y="2594427"/>
            <a:ext cx="1191728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117105B8-9820-4F27-847F-3A961A9F587D}"/>
              </a:ext>
            </a:extLst>
          </p:cNvPr>
          <p:cNvCxnSpPr>
            <a:cxnSpLocks/>
          </p:cNvCxnSpPr>
          <p:nvPr/>
        </p:nvCxnSpPr>
        <p:spPr>
          <a:xfrm>
            <a:off x="174968" y="5973892"/>
            <a:ext cx="11881914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DA0E146F-E765-4D6E-93F5-2B6EF093D919}"/>
              </a:ext>
            </a:extLst>
          </p:cNvPr>
          <p:cNvCxnSpPr>
            <a:cxnSpLocks/>
          </p:cNvCxnSpPr>
          <p:nvPr/>
        </p:nvCxnSpPr>
        <p:spPr>
          <a:xfrm>
            <a:off x="139601" y="5108579"/>
            <a:ext cx="1191728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688CD389-CC17-476B-89C8-7597A14D5865}"/>
              </a:ext>
            </a:extLst>
          </p:cNvPr>
          <p:cNvCxnSpPr/>
          <p:nvPr/>
        </p:nvCxnSpPr>
        <p:spPr>
          <a:xfrm>
            <a:off x="4088827" y="2588566"/>
            <a:ext cx="0" cy="338532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FBDCFCA2-C679-4608-BBED-BA3193D90866}"/>
              </a:ext>
            </a:extLst>
          </p:cNvPr>
          <p:cNvCxnSpPr/>
          <p:nvPr/>
        </p:nvCxnSpPr>
        <p:spPr>
          <a:xfrm>
            <a:off x="5001569" y="2588566"/>
            <a:ext cx="0" cy="338532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FF2A98B7-9649-492C-AAA3-5E6022A31030}"/>
              </a:ext>
            </a:extLst>
          </p:cNvPr>
          <p:cNvCxnSpPr/>
          <p:nvPr/>
        </p:nvCxnSpPr>
        <p:spPr>
          <a:xfrm>
            <a:off x="5856873" y="2588566"/>
            <a:ext cx="0" cy="338532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9EA987F0-67CF-4278-B1ED-49703ECBBD75}"/>
              </a:ext>
            </a:extLst>
          </p:cNvPr>
          <p:cNvCxnSpPr/>
          <p:nvPr/>
        </p:nvCxnSpPr>
        <p:spPr>
          <a:xfrm>
            <a:off x="6740896" y="2588566"/>
            <a:ext cx="0" cy="338532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7FE817CE-41D6-4797-9756-F22808D6C182}"/>
              </a:ext>
            </a:extLst>
          </p:cNvPr>
          <p:cNvSpPr txBox="1"/>
          <p:nvPr/>
        </p:nvSpPr>
        <p:spPr>
          <a:xfrm>
            <a:off x="6027202" y="5277701"/>
            <a:ext cx="476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×</a:t>
            </a:r>
            <a:endParaRPr kumimoji="1" lang="ja-JP" altLang="en-US" sz="3600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4C0D2B97-B69E-40A1-8B3E-92AFF5B6ED81}"/>
              </a:ext>
            </a:extLst>
          </p:cNvPr>
          <p:cNvSpPr txBox="1"/>
          <p:nvPr/>
        </p:nvSpPr>
        <p:spPr>
          <a:xfrm>
            <a:off x="6969387" y="2701072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4</a:t>
            </a:r>
            <a:endParaRPr kumimoji="1" lang="ja-JP" altLang="en-US" sz="3600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3D38D8C2-D31A-490C-88CD-DC483A0F2C74}"/>
              </a:ext>
            </a:extLst>
          </p:cNvPr>
          <p:cNvSpPr txBox="1"/>
          <p:nvPr/>
        </p:nvSpPr>
        <p:spPr>
          <a:xfrm>
            <a:off x="5946984" y="3514133"/>
            <a:ext cx="8408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24</a:t>
            </a:r>
            <a:endParaRPr kumimoji="1" lang="ja-JP" altLang="en-US" sz="3600" dirty="0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D6D17BFB-CD7E-4FCF-93CC-699D98A4BEFA}"/>
              </a:ext>
            </a:extLst>
          </p:cNvPr>
          <p:cNvSpPr txBox="1"/>
          <p:nvPr/>
        </p:nvSpPr>
        <p:spPr>
          <a:xfrm>
            <a:off x="7774704" y="4387314"/>
            <a:ext cx="720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/>
              <a:t>30</a:t>
            </a:r>
            <a:endParaRPr kumimoji="1" lang="ja-JP" altLang="en-US" sz="3600" b="1" dirty="0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319B8F8-1DF1-4CF6-89B3-3491234CFCDA}"/>
              </a:ext>
            </a:extLst>
          </p:cNvPr>
          <p:cNvSpPr txBox="1"/>
          <p:nvPr/>
        </p:nvSpPr>
        <p:spPr>
          <a:xfrm>
            <a:off x="4212241" y="5262491"/>
            <a:ext cx="476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×</a:t>
            </a:r>
            <a:endParaRPr kumimoji="1" lang="ja-JP" altLang="en-US" sz="3600" dirty="0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8569DE3A-5357-4C3F-83B6-D7B9999AE469}"/>
              </a:ext>
            </a:extLst>
          </p:cNvPr>
          <p:cNvSpPr txBox="1"/>
          <p:nvPr/>
        </p:nvSpPr>
        <p:spPr>
          <a:xfrm>
            <a:off x="7839711" y="2701072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5</a:t>
            </a:r>
            <a:endParaRPr kumimoji="1" lang="ja-JP" altLang="en-US" sz="3600" dirty="0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CAE53CFA-1FFD-431A-94EF-289341561DD1}"/>
              </a:ext>
            </a:extLst>
          </p:cNvPr>
          <p:cNvSpPr txBox="1"/>
          <p:nvPr/>
        </p:nvSpPr>
        <p:spPr>
          <a:xfrm>
            <a:off x="9508629" y="3514133"/>
            <a:ext cx="848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56</a:t>
            </a:r>
            <a:endParaRPr kumimoji="1" lang="ja-JP" altLang="en-US" sz="3600" dirty="0"/>
          </a:p>
        </p:txBody>
      </p: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72C6D6CB-F63A-49E1-B0F0-A642141170C7}"/>
              </a:ext>
            </a:extLst>
          </p:cNvPr>
          <p:cNvCxnSpPr/>
          <p:nvPr/>
        </p:nvCxnSpPr>
        <p:spPr>
          <a:xfrm>
            <a:off x="168909" y="2588566"/>
            <a:ext cx="0" cy="338532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43588BD-527C-4022-B829-CA8CEC606E39}"/>
              </a:ext>
            </a:extLst>
          </p:cNvPr>
          <p:cNvSpPr txBox="1"/>
          <p:nvPr/>
        </p:nvSpPr>
        <p:spPr>
          <a:xfrm>
            <a:off x="174968" y="5269495"/>
            <a:ext cx="34729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/>
              <a:t>6㎝</a:t>
            </a:r>
            <a:r>
              <a:rPr lang="ja-JP" altLang="en-US" sz="3200" dirty="0"/>
              <a:t>のリボンの数</a:t>
            </a:r>
            <a:endParaRPr kumimoji="1" lang="ja-JP" altLang="en-US" sz="3200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53BCCE7E-7FF1-436D-B4BF-31E62C9ED376}"/>
              </a:ext>
            </a:extLst>
          </p:cNvPr>
          <p:cNvSpPr txBox="1"/>
          <p:nvPr/>
        </p:nvSpPr>
        <p:spPr>
          <a:xfrm>
            <a:off x="8617954" y="4387314"/>
            <a:ext cx="720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22</a:t>
            </a:r>
            <a:endParaRPr kumimoji="1" lang="ja-JP" altLang="en-US" sz="3600" dirty="0"/>
          </a:p>
        </p:txBody>
      </p: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8FB6B85F-4D66-4456-AFF7-14655548B70A}"/>
              </a:ext>
            </a:extLst>
          </p:cNvPr>
          <p:cNvCxnSpPr/>
          <p:nvPr/>
        </p:nvCxnSpPr>
        <p:spPr>
          <a:xfrm>
            <a:off x="7624919" y="2581527"/>
            <a:ext cx="0" cy="338532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CD26BA90-6EC5-413C-AD22-FB056BA5FCA8}"/>
              </a:ext>
            </a:extLst>
          </p:cNvPr>
          <p:cNvSpPr txBox="1"/>
          <p:nvPr/>
        </p:nvSpPr>
        <p:spPr>
          <a:xfrm>
            <a:off x="8710036" y="2701072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6</a:t>
            </a:r>
            <a:endParaRPr kumimoji="1" lang="ja-JP" altLang="en-US" sz="3600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73C8233A-B7D7-424B-BF06-C55593F618EA}"/>
              </a:ext>
            </a:extLst>
          </p:cNvPr>
          <p:cNvSpPr txBox="1"/>
          <p:nvPr/>
        </p:nvSpPr>
        <p:spPr>
          <a:xfrm>
            <a:off x="10359766" y="3514133"/>
            <a:ext cx="848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64</a:t>
            </a:r>
            <a:endParaRPr kumimoji="1" lang="ja-JP" altLang="en-US" sz="3600" dirty="0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9A385422-9805-4FC0-A586-F6E84183447A}"/>
              </a:ext>
            </a:extLst>
          </p:cNvPr>
          <p:cNvSpPr txBox="1"/>
          <p:nvPr/>
        </p:nvSpPr>
        <p:spPr>
          <a:xfrm>
            <a:off x="9461204" y="4387314"/>
            <a:ext cx="720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14</a:t>
            </a:r>
            <a:endParaRPr kumimoji="1" lang="ja-JP" altLang="en-US" sz="3600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C1A1170B-EF93-4822-AD71-952D25FCEA59}"/>
              </a:ext>
            </a:extLst>
          </p:cNvPr>
          <p:cNvSpPr txBox="1"/>
          <p:nvPr/>
        </p:nvSpPr>
        <p:spPr>
          <a:xfrm>
            <a:off x="6818241" y="5295026"/>
            <a:ext cx="720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×</a:t>
            </a:r>
            <a:endParaRPr kumimoji="1" lang="ja-JP" altLang="en-US" sz="3600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D13223AE-A626-4FAD-BE3B-4B1CAEDA114C}"/>
              </a:ext>
            </a:extLst>
          </p:cNvPr>
          <p:cNvSpPr txBox="1"/>
          <p:nvPr/>
        </p:nvSpPr>
        <p:spPr>
          <a:xfrm>
            <a:off x="5068300" y="4387314"/>
            <a:ext cx="7444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/>
              <a:t>54</a:t>
            </a:r>
            <a:endParaRPr kumimoji="1" lang="ja-JP" altLang="en-US" sz="3600" b="1" dirty="0"/>
          </a:p>
        </p:txBody>
      </p: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51099919-ED6C-4C5F-B41D-82F7AD315932}"/>
              </a:ext>
            </a:extLst>
          </p:cNvPr>
          <p:cNvCxnSpPr/>
          <p:nvPr/>
        </p:nvCxnSpPr>
        <p:spPr>
          <a:xfrm>
            <a:off x="9392965" y="2588566"/>
            <a:ext cx="0" cy="338532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C0B6F3D6-6B55-400F-83B7-D73B83F9F16C}"/>
              </a:ext>
            </a:extLst>
          </p:cNvPr>
          <p:cNvCxnSpPr/>
          <p:nvPr/>
        </p:nvCxnSpPr>
        <p:spPr>
          <a:xfrm>
            <a:off x="10276989" y="2581527"/>
            <a:ext cx="0" cy="338532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3C188D10-3D87-4E5D-B516-C9D075CCAEDC}"/>
              </a:ext>
            </a:extLst>
          </p:cNvPr>
          <p:cNvCxnSpPr/>
          <p:nvPr/>
        </p:nvCxnSpPr>
        <p:spPr>
          <a:xfrm>
            <a:off x="8508942" y="2588566"/>
            <a:ext cx="0" cy="338532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8160CCD3-F539-45C5-8EB5-A643666EEFCF}"/>
              </a:ext>
            </a:extLst>
          </p:cNvPr>
          <p:cNvSpPr txBox="1"/>
          <p:nvPr/>
        </p:nvSpPr>
        <p:spPr>
          <a:xfrm>
            <a:off x="9560754" y="2683271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7</a:t>
            </a:r>
            <a:endParaRPr kumimoji="1" lang="ja-JP" altLang="en-US" sz="3600" dirty="0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0018FD38-EB6A-4089-BD3E-B1D192CB3B06}"/>
              </a:ext>
            </a:extLst>
          </p:cNvPr>
          <p:cNvSpPr txBox="1"/>
          <p:nvPr/>
        </p:nvSpPr>
        <p:spPr>
          <a:xfrm>
            <a:off x="10430019" y="2695048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8</a:t>
            </a:r>
            <a:endParaRPr kumimoji="1" lang="ja-JP" altLang="en-US" sz="3600" dirty="0"/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2FD0887C-AC8E-4894-80C9-22848B7BD674}"/>
              </a:ext>
            </a:extLst>
          </p:cNvPr>
          <p:cNvSpPr txBox="1"/>
          <p:nvPr/>
        </p:nvSpPr>
        <p:spPr>
          <a:xfrm>
            <a:off x="6856249" y="3514133"/>
            <a:ext cx="8408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32</a:t>
            </a:r>
            <a:endParaRPr kumimoji="1" lang="ja-JP" altLang="en-US" sz="3600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C95C0FB8-007D-4D96-B2BD-22B00E95FBCC}"/>
              </a:ext>
            </a:extLst>
          </p:cNvPr>
          <p:cNvSpPr txBox="1"/>
          <p:nvPr/>
        </p:nvSpPr>
        <p:spPr>
          <a:xfrm>
            <a:off x="7756087" y="3514133"/>
            <a:ext cx="8408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40</a:t>
            </a:r>
            <a:endParaRPr kumimoji="1" lang="ja-JP" altLang="en-US" sz="3600" dirty="0"/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384B124-301A-4838-B7F9-535D2303E436}"/>
              </a:ext>
            </a:extLst>
          </p:cNvPr>
          <p:cNvSpPr txBox="1"/>
          <p:nvPr/>
        </p:nvSpPr>
        <p:spPr>
          <a:xfrm>
            <a:off x="8627644" y="3514133"/>
            <a:ext cx="8408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48</a:t>
            </a:r>
            <a:endParaRPr kumimoji="1" lang="ja-JP" altLang="en-US" sz="3600" dirty="0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092CAA0E-9FB8-4760-A437-B73B59AD08D5}"/>
              </a:ext>
            </a:extLst>
          </p:cNvPr>
          <p:cNvSpPr txBox="1"/>
          <p:nvPr/>
        </p:nvSpPr>
        <p:spPr>
          <a:xfrm>
            <a:off x="10471514" y="5253842"/>
            <a:ext cx="476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</a:t>
            </a:r>
            <a:endParaRPr kumimoji="1" lang="ja-JP" altLang="en-US" sz="3600" dirty="0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D9354E72-8DD1-4618-98F1-F96CAA7B407A}"/>
              </a:ext>
            </a:extLst>
          </p:cNvPr>
          <p:cNvSpPr txBox="1"/>
          <p:nvPr/>
        </p:nvSpPr>
        <p:spPr>
          <a:xfrm>
            <a:off x="8644879" y="5269051"/>
            <a:ext cx="476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×</a:t>
            </a:r>
            <a:endParaRPr kumimoji="1" lang="ja-JP" altLang="en-US" sz="3600" dirty="0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FE1878FE-C551-48A3-974F-98C8A27BE874}"/>
              </a:ext>
            </a:extLst>
          </p:cNvPr>
          <p:cNvSpPr txBox="1"/>
          <p:nvPr/>
        </p:nvSpPr>
        <p:spPr>
          <a:xfrm>
            <a:off x="9435918" y="5286376"/>
            <a:ext cx="720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×</a:t>
            </a:r>
            <a:endParaRPr kumimoji="1" lang="ja-JP" altLang="en-US" sz="3600" dirty="0"/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D16DFA8F-4E88-4234-93ED-9864E5E0618E}"/>
              </a:ext>
            </a:extLst>
          </p:cNvPr>
          <p:cNvSpPr txBox="1"/>
          <p:nvPr/>
        </p:nvSpPr>
        <p:spPr>
          <a:xfrm>
            <a:off x="10430019" y="4361628"/>
            <a:ext cx="636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/>
              <a:t>6</a:t>
            </a:r>
            <a:endParaRPr kumimoji="1" lang="ja-JP" altLang="en-US" sz="3600" b="1" dirty="0"/>
          </a:p>
        </p:txBody>
      </p: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305B9F02-550B-4A97-8CA4-3FA36F38776B}"/>
              </a:ext>
            </a:extLst>
          </p:cNvPr>
          <p:cNvCxnSpPr/>
          <p:nvPr/>
        </p:nvCxnSpPr>
        <p:spPr>
          <a:xfrm>
            <a:off x="11117317" y="2581527"/>
            <a:ext cx="0" cy="338532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2AEA0540-CFEB-4E6A-87FE-DE9654BBC418}"/>
              </a:ext>
            </a:extLst>
          </p:cNvPr>
          <p:cNvSpPr txBox="1"/>
          <p:nvPr/>
        </p:nvSpPr>
        <p:spPr>
          <a:xfrm>
            <a:off x="11207667" y="2668147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9</a:t>
            </a:r>
            <a:endParaRPr kumimoji="1" lang="ja-JP" altLang="en-US" sz="3600" dirty="0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AA2D2ED-89CC-40B9-8FA1-B22DAC637225}"/>
              </a:ext>
            </a:extLst>
          </p:cNvPr>
          <p:cNvSpPr txBox="1"/>
          <p:nvPr/>
        </p:nvSpPr>
        <p:spPr>
          <a:xfrm>
            <a:off x="11159119" y="3515659"/>
            <a:ext cx="732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72</a:t>
            </a:r>
            <a:endParaRPr kumimoji="1" lang="ja-JP" altLang="en-US" sz="3600" dirty="0"/>
          </a:p>
        </p:txBody>
      </p:sp>
      <p:cxnSp>
        <p:nvCxnSpPr>
          <p:cNvPr id="82" name="直線コネクタ 81">
            <a:extLst>
              <a:ext uri="{FF2B5EF4-FFF2-40B4-BE49-F238E27FC236}">
                <a16:creationId xmlns:a16="http://schemas.microsoft.com/office/drawing/2014/main" id="{B6B69E06-6678-4808-9B01-5781511896D4}"/>
              </a:ext>
            </a:extLst>
          </p:cNvPr>
          <p:cNvCxnSpPr/>
          <p:nvPr/>
        </p:nvCxnSpPr>
        <p:spPr>
          <a:xfrm>
            <a:off x="11957874" y="2588566"/>
            <a:ext cx="0" cy="338532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849A704D-D51A-4E10-818F-917055DC0262}"/>
              </a:ext>
            </a:extLst>
          </p:cNvPr>
          <p:cNvSpPr txBox="1"/>
          <p:nvPr/>
        </p:nvSpPr>
        <p:spPr>
          <a:xfrm>
            <a:off x="10959391" y="3298296"/>
            <a:ext cx="78158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600" dirty="0">
                <a:solidFill>
                  <a:srgbClr val="FF0000"/>
                </a:solidFill>
              </a:rPr>
              <a:t>×</a:t>
            </a:r>
            <a:endParaRPr kumimoji="1" lang="ja-JP" altLang="en-US" sz="6600" dirty="0">
              <a:solidFill>
                <a:srgbClr val="FF0000"/>
              </a:solidFill>
            </a:endParaRPr>
          </a:p>
        </p:txBody>
      </p:sp>
      <p:sp>
        <p:nvSpPr>
          <p:cNvPr id="84" name="楕円 83">
            <a:extLst>
              <a:ext uri="{FF2B5EF4-FFF2-40B4-BE49-F238E27FC236}">
                <a16:creationId xmlns:a16="http://schemas.microsoft.com/office/drawing/2014/main" id="{3D1FB280-9344-43C0-B7BF-4FB737366D4D}"/>
              </a:ext>
            </a:extLst>
          </p:cNvPr>
          <p:cNvSpPr/>
          <p:nvPr/>
        </p:nvSpPr>
        <p:spPr>
          <a:xfrm>
            <a:off x="5056917" y="2599335"/>
            <a:ext cx="731718" cy="73171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楕円 84">
            <a:extLst>
              <a:ext uri="{FF2B5EF4-FFF2-40B4-BE49-F238E27FC236}">
                <a16:creationId xmlns:a16="http://schemas.microsoft.com/office/drawing/2014/main" id="{F22D4B57-923C-4931-BDE0-FDCA0D3058D2}"/>
              </a:ext>
            </a:extLst>
          </p:cNvPr>
          <p:cNvSpPr/>
          <p:nvPr/>
        </p:nvSpPr>
        <p:spPr>
          <a:xfrm>
            <a:off x="5028438" y="5192314"/>
            <a:ext cx="731718" cy="73171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楕円 85">
            <a:extLst>
              <a:ext uri="{FF2B5EF4-FFF2-40B4-BE49-F238E27FC236}">
                <a16:creationId xmlns:a16="http://schemas.microsoft.com/office/drawing/2014/main" id="{7BA55636-F61E-4EE5-ADF5-2971F5F7662A}"/>
              </a:ext>
            </a:extLst>
          </p:cNvPr>
          <p:cNvSpPr/>
          <p:nvPr/>
        </p:nvSpPr>
        <p:spPr>
          <a:xfrm>
            <a:off x="7708162" y="2638399"/>
            <a:ext cx="731718" cy="73171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楕円 86">
            <a:extLst>
              <a:ext uri="{FF2B5EF4-FFF2-40B4-BE49-F238E27FC236}">
                <a16:creationId xmlns:a16="http://schemas.microsoft.com/office/drawing/2014/main" id="{0808D6ED-A2BD-4460-9AF4-5D4F81FB45DE}"/>
              </a:ext>
            </a:extLst>
          </p:cNvPr>
          <p:cNvSpPr/>
          <p:nvPr/>
        </p:nvSpPr>
        <p:spPr>
          <a:xfrm>
            <a:off x="7679683" y="5231378"/>
            <a:ext cx="731718" cy="73171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楕円 87">
            <a:extLst>
              <a:ext uri="{FF2B5EF4-FFF2-40B4-BE49-F238E27FC236}">
                <a16:creationId xmlns:a16="http://schemas.microsoft.com/office/drawing/2014/main" id="{59451085-17CF-4163-A1CC-BD342572AB22}"/>
              </a:ext>
            </a:extLst>
          </p:cNvPr>
          <p:cNvSpPr/>
          <p:nvPr/>
        </p:nvSpPr>
        <p:spPr>
          <a:xfrm>
            <a:off x="10328704" y="2622330"/>
            <a:ext cx="731718" cy="73171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楕円 88">
            <a:extLst>
              <a:ext uri="{FF2B5EF4-FFF2-40B4-BE49-F238E27FC236}">
                <a16:creationId xmlns:a16="http://schemas.microsoft.com/office/drawing/2014/main" id="{A4565219-94C0-4BF0-AF9B-DEAFCB5D9708}"/>
              </a:ext>
            </a:extLst>
          </p:cNvPr>
          <p:cNvSpPr/>
          <p:nvPr/>
        </p:nvSpPr>
        <p:spPr>
          <a:xfrm>
            <a:off x="10300225" y="5215309"/>
            <a:ext cx="731718" cy="73171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8EF5BE48-3C37-4ACF-AB6A-79404A6D39C0}"/>
              </a:ext>
            </a:extLst>
          </p:cNvPr>
          <p:cNvSpPr txBox="1"/>
          <p:nvPr/>
        </p:nvSpPr>
        <p:spPr>
          <a:xfrm>
            <a:off x="619963" y="6189359"/>
            <a:ext cx="113379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残りのリボンの長さが</a:t>
            </a:r>
            <a:r>
              <a:rPr kumimoji="1" lang="en-US" altLang="ja-JP" sz="3200" b="1" dirty="0"/>
              <a:t>6</a:t>
            </a:r>
            <a:r>
              <a:rPr kumimoji="1" lang="ja-JP" altLang="en-US" sz="3200" b="1" dirty="0"/>
              <a:t>の倍数になれば，あまりがでないね</a:t>
            </a:r>
          </a:p>
        </p:txBody>
      </p:sp>
    </p:spTree>
    <p:extLst>
      <p:ext uri="{BB962C8B-B14F-4D97-AF65-F5344CB8AC3E}">
        <p14:creationId xmlns:p14="http://schemas.microsoft.com/office/powerpoint/2010/main" val="3585111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3" grpId="0"/>
      <p:bldP spid="25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6" grpId="0"/>
      <p:bldP spid="47" grpId="0"/>
      <p:bldP spid="50" grpId="0"/>
      <p:bldP spid="51" grpId="0"/>
      <p:bldP spid="52" grpId="0"/>
      <p:bldP spid="53" grpId="0"/>
      <p:bldP spid="55" grpId="0"/>
      <p:bldP spid="59" grpId="0"/>
      <p:bldP spid="60" grpId="0"/>
      <p:bldP spid="61" grpId="0"/>
      <p:bldP spid="62" grpId="0"/>
      <p:bldP spid="64" grpId="0"/>
      <p:bldP spid="65" grpId="0"/>
      <p:bldP spid="66" grpId="0"/>
      <p:bldP spid="67" grpId="0"/>
      <p:bldP spid="68" grpId="0"/>
      <p:bldP spid="75" grpId="0"/>
      <p:bldP spid="76" grpId="0"/>
      <p:bldP spid="83" grpId="0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6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ED51487C-A376-4A5D-836E-8113BF009A67}"/>
              </a:ext>
            </a:extLst>
          </p:cNvPr>
          <p:cNvSpPr/>
          <p:nvPr/>
        </p:nvSpPr>
        <p:spPr>
          <a:xfrm>
            <a:off x="7718065" y="584765"/>
            <a:ext cx="3600000" cy="360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4117044D-E20A-46CF-9B74-97A0C7C6396B}"/>
              </a:ext>
            </a:extLst>
          </p:cNvPr>
          <p:cNvSpPr/>
          <p:nvPr/>
        </p:nvSpPr>
        <p:spPr>
          <a:xfrm>
            <a:off x="8078065" y="584765"/>
            <a:ext cx="3240000" cy="720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FAA768A5-897E-4D61-94A3-2140CA4CEA4E}"/>
              </a:ext>
            </a:extLst>
          </p:cNvPr>
          <p:cNvSpPr/>
          <p:nvPr/>
        </p:nvSpPr>
        <p:spPr>
          <a:xfrm>
            <a:off x="8438065" y="584765"/>
            <a:ext cx="2880000" cy="108000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639AD430-99D3-44CA-9076-633C55584B45}"/>
              </a:ext>
            </a:extLst>
          </p:cNvPr>
          <p:cNvSpPr/>
          <p:nvPr/>
        </p:nvSpPr>
        <p:spPr>
          <a:xfrm>
            <a:off x="8798065" y="584765"/>
            <a:ext cx="2520000" cy="1440000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8742A6C6-1FB2-4029-8A3C-D1277E3783A6}"/>
              </a:ext>
            </a:extLst>
          </p:cNvPr>
          <p:cNvSpPr/>
          <p:nvPr/>
        </p:nvSpPr>
        <p:spPr>
          <a:xfrm>
            <a:off x="9158065" y="584765"/>
            <a:ext cx="2160000" cy="1800000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55CDABD5-91DE-4B56-A2F3-30CFBEE6E6DF}"/>
              </a:ext>
            </a:extLst>
          </p:cNvPr>
          <p:cNvSpPr/>
          <p:nvPr/>
        </p:nvSpPr>
        <p:spPr>
          <a:xfrm>
            <a:off x="9518065" y="584765"/>
            <a:ext cx="1800000" cy="216000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76B341F-567F-4283-A45A-028943307A75}"/>
              </a:ext>
            </a:extLst>
          </p:cNvPr>
          <p:cNvSpPr/>
          <p:nvPr/>
        </p:nvSpPr>
        <p:spPr>
          <a:xfrm>
            <a:off x="9878065" y="584765"/>
            <a:ext cx="1440000" cy="2520000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832332AC-7FC5-4D6C-A253-B101231ADB7E}"/>
              </a:ext>
            </a:extLst>
          </p:cNvPr>
          <p:cNvSpPr/>
          <p:nvPr/>
        </p:nvSpPr>
        <p:spPr>
          <a:xfrm>
            <a:off x="10238065" y="584765"/>
            <a:ext cx="1080000" cy="288000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CD1FE4E7-1E4E-4607-B0CD-3E11263280B5}"/>
              </a:ext>
            </a:extLst>
          </p:cNvPr>
          <p:cNvSpPr/>
          <p:nvPr/>
        </p:nvSpPr>
        <p:spPr>
          <a:xfrm>
            <a:off x="10598065" y="584765"/>
            <a:ext cx="720000" cy="3240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CB6DB4DD-56DA-4989-8983-EBC252C34CD4}"/>
              </a:ext>
            </a:extLst>
          </p:cNvPr>
          <p:cNvSpPr/>
          <p:nvPr/>
        </p:nvSpPr>
        <p:spPr>
          <a:xfrm>
            <a:off x="10958065" y="584765"/>
            <a:ext cx="360000" cy="3600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54A60CDB-131B-40E2-B0BB-4F72E741C666}"/>
              </a:ext>
            </a:extLst>
          </p:cNvPr>
          <p:cNvCxnSpPr/>
          <p:nvPr/>
        </p:nvCxnSpPr>
        <p:spPr>
          <a:xfrm>
            <a:off x="7318192" y="522981"/>
            <a:ext cx="4176000" cy="0"/>
          </a:xfrm>
          <a:prstGeom prst="line">
            <a:avLst/>
          </a:prstGeom>
          <a:ln w="1905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08A03462-8A40-4A0B-A034-6D7C9D171B50}"/>
              </a:ext>
            </a:extLst>
          </p:cNvPr>
          <p:cNvCxnSpPr>
            <a:cxnSpLocks/>
          </p:cNvCxnSpPr>
          <p:nvPr/>
        </p:nvCxnSpPr>
        <p:spPr>
          <a:xfrm rot="5400000">
            <a:off x="9415137" y="2564765"/>
            <a:ext cx="3960000" cy="0"/>
          </a:xfrm>
          <a:prstGeom prst="line">
            <a:avLst/>
          </a:prstGeom>
          <a:ln w="1905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2" name="テキスト ボックス 161">
            <a:extLst>
              <a:ext uri="{FF2B5EF4-FFF2-40B4-BE49-F238E27FC236}">
                <a16:creationId xmlns:a16="http://schemas.microsoft.com/office/drawing/2014/main" id="{CED96E7A-9CC7-481E-8C2B-83E2065790B4}"/>
              </a:ext>
            </a:extLst>
          </p:cNvPr>
          <p:cNvSpPr txBox="1"/>
          <p:nvPr/>
        </p:nvSpPr>
        <p:spPr>
          <a:xfrm>
            <a:off x="220946" y="4188263"/>
            <a:ext cx="15203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縦</a:t>
            </a:r>
            <a:r>
              <a:rPr kumimoji="1" lang="en-US" altLang="ja-JP" sz="3600" dirty="0"/>
              <a:t>(m)</a:t>
            </a:r>
            <a:endParaRPr kumimoji="1" lang="ja-JP" altLang="en-US" sz="3600" b="1" dirty="0"/>
          </a:p>
        </p:txBody>
      </p:sp>
      <p:sp>
        <p:nvSpPr>
          <p:cNvPr id="163" name="テキスト ボックス 162">
            <a:extLst>
              <a:ext uri="{FF2B5EF4-FFF2-40B4-BE49-F238E27FC236}">
                <a16:creationId xmlns:a16="http://schemas.microsoft.com/office/drawing/2014/main" id="{1ED30CB8-BB70-4BAA-9645-A39451357B17}"/>
              </a:ext>
            </a:extLst>
          </p:cNvPr>
          <p:cNvSpPr txBox="1"/>
          <p:nvPr/>
        </p:nvSpPr>
        <p:spPr>
          <a:xfrm>
            <a:off x="154661" y="4958703"/>
            <a:ext cx="1520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横</a:t>
            </a:r>
            <a:r>
              <a:rPr lang="en-US" altLang="ja-JP" sz="3600" dirty="0"/>
              <a:t>(m)</a:t>
            </a:r>
            <a:endParaRPr kumimoji="1" lang="ja-JP" altLang="en-US" sz="3600" b="1" dirty="0"/>
          </a:p>
        </p:txBody>
      </p:sp>
      <p:sp>
        <p:nvSpPr>
          <p:cNvPr id="164" name="テキスト ボックス 163">
            <a:extLst>
              <a:ext uri="{FF2B5EF4-FFF2-40B4-BE49-F238E27FC236}">
                <a16:creationId xmlns:a16="http://schemas.microsoft.com/office/drawing/2014/main" id="{08B4E14C-37FC-4DE2-8A27-66C4EF0CE37A}"/>
              </a:ext>
            </a:extLst>
          </p:cNvPr>
          <p:cNvSpPr txBox="1"/>
          <p:nvPr/>
        </p:nvSpPr>
        <p:spPr>
          <a:xfrm>
            <a:off x="44651" y="5746396"/>
            <a:ext cx="17447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面積</a:t>
            </a:r>
            <a:r>
              <a:rPr lang="en-US" altLang="ja-JP" sz="2400" dirty="0"/>
              <a:t>(</a:t>
            </a:r>
            <a:r>
              <a:rPr lang="ja-JP" altLang="en-US" sz="2400" dirty="0"/>
              <a:t>㎡</a:t>
            </a:r>
            <a:r>
              <a:rPr lang="en-US" altLang="ja-JP" sz="2400" dirty="0"/>
              <a:t>)</a:t>
            </a:r>
            <a:endParaRPr kumimoji="1" lang="ja-JP" altLang="en-US" sz="3600" b="1" dirty="0"/>
          </a:p>
        </p:txBody>
      </p:sp>
      <p:sp>
        <p:nvSpPr>
          <p:cNvPr id="165" name="テキスト ボックス 164">
            <a:extLst>
              <a:ext uri="{FF2B5EF4-FFF2-40B4-BE49-F238E27FC236}">
                <a16:creationId xmlns:a16="http://schemas.microsoft.com/office/drawing/2014/main" id="{19B18DA7-9C98-4801-9EA7-BBED23AF150B}"/>
              </a:ext>
            </a:extLst>
          </p:cNvPr>
          <p:cNvSpPr txBox="1"/>
          <p:nvPr/>
        </p:nvSpPr>
        <p:spPr>
          <a:xfrm>
            <a:off x="1924278" y="4207502"/>
            <a:ext cx="4351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</a:t>
            </a:r>
            <a:endParaRPr kumimoji="1" lang="ja-JP" altLang="en-US" sz="3600" b="1" dirty="0"/>
          </a:p>
        </p:txBody>
      </p:sp>
      <p:sp>
        <p:nvSpPr>
          <p:cNvPr id="166" name="テキスト ボックス 165">
            <a:extLst>
              <a:ext uri="{FF2B5EF4-FFF2-40B4-BE49-F238E27FC236}">
                <a16:creationId xmlns:a16="http://schemas.microsoft.com/office/drawing/2014/main" id="{E74AC52A-92CB-4D82-8E8E-7ED94E02B54A}"/>
              </a:ext>
            </a:extLst>
          </p:cNvPr>
          <p:cNvSpPr txBox="1"/>
          <p:nvPr/>
        </p:nvSpPr>
        <p:spPr>
          <a:xfrm>
            <a:off x="1789375" y="4951937"/>
            <a:ext cx="78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10</a:t>
            </a:r>
            <a:endParaRPr kumimoji="1" lang="ja-JP" altLang="en-US" sz="3600" b="1" dirty="0"/>
          </a:p>
        </p:txBody>
      </p:sp>
      <p:sp>
        <p:nvSpPr>
          <p:cNvPr id="167" name="テキスト ボックス 166">
            <a:extLst>
              <a:ext uri="{FF2B5EF4-FFF2-40B4-BE49-F238E27FC236}">
                <a16:creationId xmlns:a16="http://schemas.microsoft.com/office/drawing/2014/main" id="{DA8CC980-B027-4487-BE93-D05733FCBEA4}"/>
              </a:ext>
            </a:extLst>
          </p:cNvPr>
          <p:cNvSpPr txBox="1"/>
          <p:nvPr/>
        </p:nvSpPr>
        <p:spPr>
          <a:xfrm>
            <a:off x="1804765" y="5707759"/>
            <a:ext cx="78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10</a:t>
            </a:r>
            <a:endParaRPr kumimoji="1" lang="ja-JP" altLang="en-US" sz="3600" b="1" dirty="0"/>
          </a:p>
        </p:txBody>
      </p:sp>
      <p:sp>
        <p:nvSpPr>
          <p:cNvPr id="168" name="テキスト ボックス 167">
            <a:extLst>
              <a:ext uri="{FF2B5EF4-FFF2-40B4-BE49-F238E27FC236}">
                <a16:creationId xmlns:a16="http://schemas.microsoft.com/office/drawing/2014/main" id="{921D6510-5DBC-4FFC-B6D1-6E7756423DC2}"/>
              </a:ext>
            </a:extLst>
          </p:cNvPr>
          <p:cNvSpPr txBox="1"/>
          <p:nvPr/>
        </p:nvSpPr>
        <p:spPr>
          <a:xfrm>
            <a:off x="2754224" y="4207502"/>
            <a:ext cx="4351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2</a:t>
            </a:r>
            <a:endParaRPr kumimoji="1" lang="ja-JP" altLang="en-US" sz="3600" b="1" dirty="0"/>
          </a:p>
        </p:txBody>
      </p:sp>
      <p:sp>
        <p:nvSpPr>
          <p:cNvPr id="169" name="テキスト ボックス 168">
            <a:extLst>
              <a:ext uri="{FF2B5EF4-FFF2-40B4-BE49-F238E27FC236}">
                <a16:creationId xmlns:a16="http://schemas.microsoft.com/office/drawing/2014/main" id="{AE65CBD0-6362-4703-BDBC-50117640BBF1}"/>
              </a:ext>
            </a:extLst>
          </p:cNvPr>
          <p:cNvSpPr txBox="1"/>
          <p:nvPr/>
        </p:nvSpPr>
        <p:spPr>
          <a:xfrm>
            <a:off x="2758629" y="4951937"/>
            <a:ext cx="570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9</a:t>
            </a:r>
            <a:endParaRPr kumimoji="1" lang="ja-JP" altLang="en-US" sz="3600" b="1" dirty="0"/>
          </a:p>
        </p:txBody>
      </p:sp>
      <p:sp>
        <p:nvSpPr>
          <p:cNvPr id="170" name="テキスト ボックス 169">
            <a:extLst>
              <a:ext uri="{FF2B5EF4-FFF2-40B4-BE49-F238E27FC236}">
                <a16:creationId xmlns:a16="http://schemas.microsoft.com/office/drawing/2014/main" id="{03F81AC5-4E1E-40BA-A55D-D64E43A1F40C}"/>
              </a:ext>
            </a:extLst>
          </p:cNvPr>
          <p:cNvSpPr txBox="1"/>
          <p:nvPr/>
        </p:nvSpPr>
        <p:spPr>
          <a:xfrm>
            <a:off x="2620823" y="5707759"/>
            <a:ext cx="78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18</a:t>
            </a:r>
            <a:endParaRPr kumimoji="1" lang="ja-JP" altLang="en-US" sz="3600" b="1" dirty="0"/>
          </a:p>
        </p:txBody>
      </p:sp>
      <p:sp>
        <p:nvSpPr>
          <p:cNvPr id="171" name="テキスト ボックス 170">
            <a:extLst>
              <a:ext uri="{FF2B5EF4-FFF2-40B4-BE49-F238E27FC236}">
                <a16:creationId xmlns:a16="http://schemas.microsoft.com/office/drawing/2014/main" id="{837EF5E1-71A7-441F-83B2-36636B514647}"/>
              </a:ext>
            </a:extLst>
          </p:cNvPr>
          <p:cNvSpPr txBox="1"/>
          <p:nvPr/>
        </p:nvSpPr>
        <p:spPr>
          <a:xfrm>
            <a:off x="3584170" y="4207502"/>
            <a:ext cx="4351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3</a:t>
            </a:r>
            <a:endParaRPr kumimoji="1" lang="ja-JP" altLang="en-US" sz="3600" b="1" dirty="0"/>
          </a:p>
        </p:txBody>
      </p:sp>
      <p:sp>
        <p:nvSpPr>
          <p:cNvPr id="172" name="テキスト ボックス 171">
            <a:extLst>
              <a:ext uri="{FF2B5EF4-FFF2-40B4-BE49-F238E27FC236}">
                <a16:creationId xmlns:a16="http://schemas.microsoft.com/office/drawing/2014/main" id="{D22DFBBC-C200-4142-901A-36882362AAF5}"/>
              </a:ext>
            </a:extLst>
          </p:cNvPr>
          <p:cNvSpPr txBox="1"/>
          <p:nvPr/>
        </p:nvSpPr>
        <p:spPr>
          <a:xfrm>
            <a:off x="3585655" y="4951937"/>
            <a:ext cx="570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8</a:t>
            </a:r>
            <a:endParaRPr kumimoji="1" lang="ja-JP" altLang="en-US" sz="3600" b="1" dirty="0"/>
          </a:p>
        </p:txBody>
      </p:sp>
      <p:sp>
        <p:nvSpPr>
          <p:cNvPr id="173" name="テキスト ボックス 172">
            <a:extLst>
              <a:ext uri="{FF2B5EF4-FFF2-40B4-BE49-F238E27FC236}">
                <a16:creationId xmlns:a16="http://schemas.microsoft.com/office/drawing/2014/main" id="{33FA140F-31FD-40B4-9FEC-25E7C7E061DF}"/>
              </a:ext>
            </a:extLst>
          </p:cNvPr>
          <p:cNvSpPr txBox="1"/>
          <p:nvPr/>
        </p:nvSpPr>
        <p:spPr>
          <a:xfrm>
            <a:off x="3436881" y="5707759"/>
            <a:ext cx="78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24</a:t>
            </a:r>
            <a:endParaRPr kumimoji="1" lang="ja-JP" altLang="en-US" sz="3600" b="1" dirty="0"/>
          </a:p>
        </p:txBody>
      </p:sp>
      <p:sp>
        <p:nvSpPr>
          <p:cNvPr id="174" name="テキスト ボックス 173">
            <a:extLst>
              <a:ext uri="{FF2B5EF4-FFF2-40B4-BE49-F238E27FC236}">
                <a16:creationId xmlns:a16="http://schemas.microsoft.com/office/drawing/2014/main" id="{A0FE56D5-C6AD-47D0-97AC-47832BD62FE4}"/>
              </a:ext>
            </a:extLst>
          </p:cNvPr>
          <p:cNvSpPr txBox="1"/>
          <p:nvPr/>
        </p:nvSpPr>
        <p:spPr>
          <a:xfrm>
            <a:off x="4414116" y="4207502"/>
            <a:ext cx="4351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4</a:t>
            </a:r>
            <a:endParaRPr kumimoji="1" lang="ja-JP" altLang="en-US" sz="3600" b="1" dirty="0"/>
          </a:p>
        </p:txBody>
      </p:sp>
      <p:sp>
        <p:nvSpPr>
          <p:cNvPr id="175" name="テキスト ボックス 174">
            <a:extLst>
              <a:ext uri="{FF2B5EF4-FFF2-40B4-BE49-F238E27FC236}">
                <a16:creationId xmlns:a16="http://schemas.microsoft.com/office/drawing/2014/main" id="{3C429DEA-AC32-4C32-9EA7-AEA1061B12D0}"/>
              </a:ext>
            </a:extLst>
          </p:cNvPr>
          <p:cNvSpPr txBox="1"/>
          <p:nvPr/>
        </p:nvSpPr>
        <p:spPr>
          <a:xfrm>
            <a:off x="4412681" y="4951937"/>
            <a:ext cx="570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7</a:t>
            </a:r>
            <a:endParaRPr kumimoji="1" lang="ja-JP" altLang="en-US" sz="3600" b="1" dirty="0"/>
          </a:p>
        </p:txBody>
      </p:sp>
      <p:sp>
        <p:nvSpPr>
          <p:cNvPr id="176" name="テキスト ボックス 175">
            <a:extLst>
              <a:ext uri="{FF2B5EF4-FFF2-40B4-BE49-F238E27FC236}">
                <a16:creationId xmlns:a16="http://schemas.microsoft.com/office/drawing/2014/main" id="{2C11AB28-D912-4392-AC01-B3FE49141DBD}"/>
              </a:ext>
            </a:extLst>
          </p:cNvPr>
          <p:cNvSpPr txBox="1"/>
          <p:nvPr/>
        </p:nvSpPr>
        <p:spPr>
          <a:xfrm>
            <a:off x="4252939" y="5707759"/>
            <a:ext cx="78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28</a:t>
            </a:r>
            <a:endParaRPr kumimoji="1" lang="ja-JP" altLang="en-US" sz="3600" b="1" dirty="0"/>
          </a:p>
        </p:txBody>
      </p:sp>
      <p:sp>
        <p:nvSpPr>
          <p:cNvPr id="177" name="テキスト ボックス 176">
            <a:extLst>
              <a:ext uri="{FF2B5EF4-FFF2-40B4-BE49-F238E27FC236}">
                <a16:creationId xmlns:a16="http://schemas.microsoft.com/office/drawing/2014/main" id="{9CE6A325-9421-45EB-890D-630CF122AA1C}"/>
              </a:ext>
            </a:extLst>
          </p:cNvPr>
          <p:cNvSpPr txBox="1"/>
          <p:nvPr/>
        </p:nvSpPr>
        <p:spPr>
          <a:xfrm>
            <a:off x="5244062" y="4207502"/>
            <a:ext cx="4351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5</a:t>
            </a:r>
            <a:endParaRPr kumimoji="1" lang="ja-JP" altLang="en-US" sz="3600" b="1" dirty="0"/>
          </a:p>
        </p:txBody>
      </p:sp>
      <p:sp>
        <p:nvSpPr>
          <p:cNvPr id="178" name="テキスト ボックス 177">
            <a:extLst>
              <a:ext uri="{FF2B5EF4-FFF2-40B4-BE49-F238E27FC236}">
                <a16:creationId xmlns:a16="http://schemas.microsoft.com/office/drawing/2014/main" id="{5CBA5E83-7BC2-4807-A511-9817833AF299}"/>
              </a:ext>
            </a:extLst>
          </p:cNvPr>
          <p:cNvSpPr txBox="1"/>
          <p:nvPr/>
        </p:nvSpPr>
        <p:spPr>
          <a:xfrm>
            <a:off x="5239707" y="4951937"/>
            <a:ext cx="570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6</a:t>
            </a:r>
            <a:endParaRPr kumimoji="1" lang="ja-JP" altLang="en-US" sz="3600" b="1" dirty="0"/>
          </a:p>
        </p:txBody>
      </p:sp>
      <p:sp>
        <p:nvSpPr>
          <p:cNvPr id="179" name="テキスト ボックス 178">
            <a:extLst>
              <a:ext uri="{FF2B5EF4-FFF2-40B4-BE49-F238E27FC236}">
                <a16:creationId xmlns:a16="http://schemas.microsoft.com/office/drawing/2014/main" id="{E1032861-902E-45AA-B8E5-CBF9CE59EC0F}"/>
              </a:ext>
            </a:extLst>
          </p:cNvPr>
          <p:cNvSpPr txBox="1"/>
          <p:nvPr/>
        </p:nvSpPr>
        <p:spPr>
          <a:xfrm>
            <a:off x="5068997" y="5707759"/>
            <a:ext cx="78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30</a:t>
            </a:r>
            <a:endParaRPr kumimoji="1" lang="ja-JP" altLang="en-US" sz="3600" b="1" dirty="0"/>
          </a:p>
        </p:txBody>
      </p:sp>
      <p:sp>
        <p:nvSpPr>
          <p:cNvPr id="180" name="テキスト ボックス 179">
            <a:extLst>
              <a:ext uri="{FF2B5EF4-FFF2-40B4-BE49-F238E27FC236}">
                <a16:creationId xmlns:a16="http://schemas.microsoft.com/office/drawing/2014/main" id="{C4F23E2D-4C25-483D-9656-7ED673E40B3F}"/>
              </a:ext>
            </a:extLst>
          </p:cNvPr>
          <p:cNvSpPr txBox="1"/>
          <p:nvPr/>
        </p:nvSpPr>
        <p:spPr>
          <a:xfrm>
            <a:off x="6074008" y="4207502"/>
            <a:ext cx="4351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6</a:t>
            </a:r>
            <a:endParaRPr kumimoji="1" lang="ja-JP" altLang="en-US" sz="3600" b="1" dirty="0"/>
          </a:p>
        </p:txBody>
      </p:sp>
      <p:sp>
        <p:nvSpPr>
          <p:cNvPr id="181" name="テキスト ボックス 180">
            <a:extLst>
              <a:ext uri="{FF2B5EF4-FFF2-40B4-BE49-F238E27FC236}">
                <a16:creationId xmlns:a16="http://schemas.microsoft.com/office/drawing/2014/main" id="{481CAD12-7A05-4D8B-8EE9-AC54D5625156}"/>
              </a:ext>
            </a:extLst>
          </p:cNvPr>
          <p:cNvSpPr txBox="1"/>
          <p:nvPr/>
        </p:nvSpPr>
        <p:spPr>
          <a:xfrm>
            <a:off x="6066733" y="4951937"/>
            <a:ext cx="570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5</a:t>
            </a:r>
            <a:endParaRPr kumimoji="1" lang="ja-JP" altLang="en-US" sz="3600" b="1" dirty="0"/>
          </a:p>
        </p:txBody>
      </p:sp>
      <p:sp>
        <p:nvSpPr>
          <p:cNvPr id="182" name="テキスト ボックス 181">
            <a:extLst>
              <a:ext uri="{FF2B5EF4-FFF2-40B4-BE49-F238E27FC236}">
                <a16:creationId xmlns:a16="http://schemas.microsoft.com/office/drawing/2014/main" id="{C4AF6252-7E3B-4DA4-8A2E-4D49AFD4320A}"/>
              </a:ext>
            </a:extLst>
          </p:cNvPr>
          <p:cNvSpPr txBox="1"/>
          <p:nvPr/>
        </p:nvSpPr>
        <p:spPr>
          <a:xfrm>
            <a:off x="5885055" y="5707759"/>
            <a:ext cx="78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30</a:t>
            </a:r>
            <a:endParaRPr kumimoji="1" lang="ja-JP" altLang="en-US" sz="3600" b="1" dirty="0"/>
          </a:p>
        </p:txBody>
      </p:sp>
      <p:sp>
        <p:nvSpPr>
          <p:cNvPr id="183" name="テキスト ボックス 182">
            <a:extLst>
              <a:ext uri="{FF2B5EF4-FFF2-40B4-BE49-F238E27FC236}">
                <a16:creationId xmlns:a16="http://schemas.microsoft.com/office/drawing/2014/main" id="{3AF01748-F00D-4857-94D4-4E1155063A93}"/>
              </a:ext>
            </a:extLst>
          </p:cNvPr>
          <p:cNvSpPr txBox="1"/>
          <p:nvPr/>
        </p:nvSpPr>
        <p:spPr>
          <a:xfrm>
            <a:off x="6903954" y="4207502"/>
            <a:ext cx="4351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7</a:t>
            </a:r>
            <a:endParaRPr kumimoji="1" lang="ja-JP" altLang="en-US" sz="3600" b="1" dirty="0"/>
          </a:p>
        </p:txBody>
      </p:sp>
      <p:sp>
        <p:nvSpPr>
          <p:cNvPr id="184" name="テキスト ボックス 183">
            <a:extLst>
              <a:ext uri="{FF2B5EF4-FFF2-40B4-BE49-F238E27FC236}">
                <a16:creationId xmlns:a16="http://schemas.microsoft.com/office/drawing/2014/main" id="{4C297A4E-4B9B-4B23-B753-03191DD681F7}"/>
              </a:ext>
            </a:extLst>
          </p:cNvPr>
          <p:cNvSpPr txBox="1"/>
          <p:nvPr/>
        </p:nvSpPr>
        <p:spPr>
          <a:xfrm>
            <a:off x="6893759" y="4951937"/>
            <a:ext cx="570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4</a:t>
            </a:r>
            <a:endParaRPr kumimoji="1" lang="ja-JP" altLang="en-US" sz="3600" b="1" dirty="0"/>
          </a:p>
        </p:txBody>
      </p:sp>
      <p:sp>
        <p:nvSpPr>
          <p:cNvPr id="185" name="テキスト ボックス 184">
            <a:extLst>
              <a:ext uri="{FF2B5EF4-FFF2-40B4-BE49-F238E27FC236}">
                <a16:creationId xmlns:a16="http://schemas.microsoft.com/office/drawing/2014/main" id="{AAB7D702-5390-403C-8D9F-12ACAFA07544}"/>
              </a:ext>
            </a:extLst>
          </p:cNvPr>
          <p:cNvSpPr txBox="1"/>
          <p:nvPr/>
        </p:nvSpPr>
        <p:spPr>
          <a:xfrm>
            <a:off x="6701113" y="5707759"/>
            <a:ext cx="78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28</a:t>
            </a:r>
            <a:endParaRPr kumimoji="1" lang="ja-JP" altLang="en-US" sz="3600" b="1" dirty="0"/>
          </a:p>
        </p:txBody>
      </p:sp>
      <p:sp>
        <p:nvSpPr>
          <p:cNvPr id="186" name="テキスト ボックス 185">
            <a:extLst>
              <a:ext uri="{FF2B5EF4-FFF2-40B4-BE49-F238E27FC236}">
                <a16:creationId xmlns:a16="http://schemas.microsoft.com/office/drawing/2014/main" id="{34FA38AF-FEE5-4ED1-96E2-1FE7A5979534}"/>
              </a:ext>
            </a:extLst>
          </p:cNvPr>
          <p:cNvSpPr txBox="1"/>
          <p:nvPr/>
        </p:nvSpPr>
        <p:spPr>
          <a:xfrm>
            <a:off x="7733900" y="4207502"/>
            <a:ext cx="4351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8</a:t>
            </a:r>
            <a:endParaRPr kumimoji="1" lang="ja-JP" altLang="en-US" sz="3600" b="1" dirty="0"/>
          </a:p>
        </p:txBody>
      </p:sp>
      <p:sp>
        <p:nvSpPr>
          <p:cNvPr id="187" name="テキスト ボックス 186">
            <a:extLst>
              <a:ext uri="{FF2B5EF4-FFF2-40B4-BE49-F238E27FC236}">
                <a16:creationId xmlns:a16="http://schemas.microsoft.com/office/drawing/2014/main" id="{BADCA719-B362-4280-BC2D-BF40CA984F78}"/>
              </a:ext>
            </a:extLst>
          </p:cNvPr>
          <p:cNvSpPr txBox="1"/>
          <p:nvPr/>
        </p:nvSpPr>
        <p:spPr>
          <a:xfrm>
            <a:off x="7720785" y="4951937"/>
            <a:ext cx="570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3</a:t>
            </a:r>
            <a:endParaRPr kumimoji="1" lang="ja-JP" altLang="en-US" sz="3600" b="1" dirty="0"/>
          </a:p>
        </p:txBody>
      </p:sp>
      <p:sp>
        <p:nvSpPr>
          <p:cNvPr id="188" name="テキスト ボックス 187">
            <a:extLst>
              <a:ext uri="{FF2B5EF4-FFF2-40B4-BE49-F238E27FC236}">
                <a16:creationId xmlns:a16="http://schemas.microsoft.com/office/drawing/2014/main" id="{65C584E5-66EA-4341-BD81-D005E54B6F6E}"/>
              </a:ext>
            </a:extLst>
          </p:cNvPr>
          <p:cNvSpPr txBox="1"/>
          <p:nvPr/>
        </p:nvSpPr>
        <p:spPr>
          <a:xfrm>
            <a:off x="7517171" y="5707759"/>
            <a:ext cx="78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24</a:t>
            </a:r>
            <a:endParaRPr kumimoji="1" lang="ja-JP" altLang="en-US" sz="3600" b="1" dirty="0"/>
          </a:p>
        </p:txBody>
      </p:sp>
      <p:sp>
        <p:nvSpPr>
          <p:cNvPr id="189" name="テキスト ボックス 188">
            <a:extLst>
              <a:ext uri="{FF2B5EF4-FFF2-40B4-BE49-F238E27FC236}">
                <a16:creationId xmlns:a16="http://schemas.microsoft.com/office/drawing/2014/main" id="{D1B8E58C-390A-47E0-B63C-2700BF61CC23}"/>
              </a:ext>
            </a:extLst>
          </p:cNvPr>
          <p:cNvSpPr txBox="1"/>
          <p:nvPr/>
        </p:nvSpPr>
        <p:spPr>
          <a:xfrm>
            <a:off x="8563843" y="4207502"/>
            <a:ext cx="4351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9</a:t>
            </a:r>
            <a:endParaRPr kumimoji="1" lang="ja-JP" altLang="en-US" sz="3600" b="1" dirty="0"/>
          </a:p>
        </p:txBody>
      </p:sp>
      <p:sp>
        <p:nvSpPr>
          <p:cNvPr id="190" name="テキスト ボックス 189">
            <a:extLst>
              <a:ext uri="{FF2B5EF4-FFF2-40B4-BE49-F238E27FC236}">
                <a16:creationId xmlns:a16="http://schemas.microsoft.com/office/drawing/2014/main" id="{1DD8EBAD-D1E1-4C24-BA13-56CDF23A1B63}"/>
              </a:ext>
            </a:extLst>
          </p:cNvPr>
          <p:cNvSpPr txBox="1"/>
          <p:nvPr/>
        </p:nvSpPr>
        <p:spPr>
          <a:xfrm>
            <a:off x="8547811" y="4951937"/>
            <a:ext cx="570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2</a:t>
            </a:r>
            <a:endParaRPr kumimoji="1" lang="ja-JP" altLang="en-US" sz="3600" b="1" dirty="0"/>
          </a:p>
        </p:txBody>
      </p:sp>
      <p:sp>
        <p:nvSpPr>
          <p:cNvPr id="191" name="テキスト ボックス 190">
            <a:extLst>
              <a:ext uri="{FF2B5EF4-FFF2-40B4-BE49-F238E27FC236}">
                <a16:creationId xmlns:a16="http://schemas.microsoft.com/office/drawing/2014/main" id="{48718A73-6DED-4B84-B9B8-4F32BA7AEA60}"/>
              </a:ext>
            </a:extLst>
          </p:cNvPr>
          <p:cNvSpPr txBox="1"/>
          <p:nvPr/>
        </p:nvSpPr>
        <p:spPr>
          <a:xfrm>
            <a:off x="8333229" y="5707759"/>
            <a:ext cx="78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18</a:t>
            </a:r>
            <a:endParaRPr kumimoji="1" lang="ja-JP" altLang="en-US" sz="3600" b="1" dirty="0"/>
          </a:p>
        </p:txBody>
      </p:sp>
      <p:sp>
        <p:nvSpPr>
          <p:cNvPr id="192" name="テキスト ボックス 191">
            <a:extLst>
              <a:ext uri="{FF2B5EF4-FFF2-40B4-BE49-F238E27FC236}">
                <a16:creationId xmlns:a16="http://schemas.microsoft.com/office/drawing/2014/main" id="{16C4BDEA-E145-45E4-8925-49989CF5F6DB}"/>
              </a:ext>
            </a:extLst>
          </p:cNvPr>
          <p:cNvSpPr txBox="1"/>
          <p:nvPr/>
        </p:nvSpPr>
        <p:spPr>
          <a:xfrm>
            <a:off x="9173533" y="4207502"/>
            <a:ext cx="78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10</a:t>
            </a:r>
            <a:endParaRPr kumimoji="1" lang="ja-JP" altLang="en-US" sz="3600" b="1" dirty="0"/>
          </a:p>
        </p:txBody>
      </p:sp>
      <p:sp>
        <p:nvSpPr>
          <p:cNvPr id="193" name="テキスト ボックス 192">
            <a:extLst>
              <a:ext uri="{FF2B5EF4-FFF2-40B4-BE49-F238E27FC236}">
                <a16:creationId xmlns:a16="http://schemas.microsoft.com/office/drawing/2014/main" id="{75238911-BD34-4CAD-BF10-A46857491465}"/>
              </a:ext>
            </a:extLst>
          </p:cNvPr>
          <p:cNvSpPr txBox="1"/>
          <p:nvPr/>
        </p:nvSpPr>
        <p:spPr>
          <a:xfrm>
            <a:off x="9374838" y="4951937"/>
            <a:ext cx="570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</a:t>
            </a:r>
            <a:endParaRPr kumimoji="1" lang="ja-JP" altLang="en-US" sz="3600" b="1" dirty="0"/>
          </a:p>
        </p:txBody>
      </p:sp>
      <p:sp>
        <p:nvSpPr>
          <p:cNvPr id="194" name="テキスト ボックス 193">
            <a:extLst>
              <a:ext uri="{FF2B5EF4-FFF2-40B4-BE49-F238E27FC236}">
                <a16:creationId xmlns:a16="http://schemas.microsoft.com/office/drawing/2014/main" id="{A9E1598D-735C-4A20-9143-C4313860A533}"/>
              </a:ext>
            </a:extLst>
          </p:cNvPr>
          <p:cNvSpPr txBox="1"/>
          <p:nvPr/>
        </p:nvSpPr>
        <p:spPr>
          <a:xfrm>
            <a:off x="9149289" y="5707759"/>
            <a:ext cx="78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10</a:t>
            </a:r>
            <a:endParaRPr kumimoji="1" lang="ja-JP" altLang="en-US" sz="3600" b="1" dirty="0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EEF8F259-CBE2-4401-88B3-67C773904CD3}"/>
              </a:ext>
            </a:extLst>
          </p:cNvPr>
          <p:cNvSpPr txBox="1"/>
          <p:nvPr/>
        </p:nvSpPr>
        <p:spPr>
          <a:xfrm>
            <a:off x="7064596" y="554094"/>
            <a:ext cx="795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1m</a:t>
            </a:r>
            <a:endParaRPr kumimoji="1" lang="ja-JP" altLang="en-US" sz="2400" dirty="0"/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B71E3858-F480-451F-BB98-9676387FC7A7}"/>
              </a:ext>
            </a:extLst>
          </p:cNvPr>
          <p:cNvSpPr txBox="1"/>
          <p:nvPr/>
        </p:nvSpPr>
        <p:spPr>
          <a:xfrm>
            <a:off x="7464424" y="921478"/>
            <a:ext cx="795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2</a:t>
            </a:r>
            <a:r>
              <a:rPr kumimoji="1" lang="en-US" altLang="ja-JP" sz="2400" dirty="0"/>
              <a:t>m</a:t>
            </a:r>
            <a:endParaRPr kumimoji="1" lang="ja-JP" altLang="en-US" sz="2400" dirty="0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BF8F379E-D6AA-49C1-8434-DAAE95330845}"/>
              </a:ext>
            </a:extLst>
          </p:cNvPr>
          <p:cNvSpPr txBox="1"/>
          <p:nvPr/>
        </p:nvSpPr>
        <p:spPr>
          <a:xfrm>
            <a:off x="7815857" y="1255030"/>
            <a:ext cx="795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3</a:t>
            </a:r>
            <a:r>
              <a:rPr kumimoji="1" lang="en-US" altLang="ja-JP" sz="2400" dirty="0"/>
              <a:t>m</a:t>
            </a:r>
            <a:endParaRPr kumimoji="1" lang="ja-JP" altLang="en-US" sz="2400" dirty="0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83ACADC8-D3A3-4606-B5DA-9A925A0C7A7F}"/>
              </a:ext>
            </a:extLst>
          </p:cNvPr>
          <p:cNvSpPr txBox="1"/>
          <p:nvPr/>
        </p:nvSpPr>
        <p:spPr>
          <a:xfrm>
            <a:off x="8215685" y="1622414"/>
            <a:ext cx="795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4m</a:t>
            </a:r>
            <a:endParaRPr kumimoji="1" lang="ja-JP" altLang="en-US" sz="2400" dirty="0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D48C5ED2-F4B2-4D06-A4A7-08918CED7459}"/>
              </a:ext>
            </a:extLst>
          </p:cNvPr>
          <p:cNvSpPr txBox="1"/>
          <p:nvPr/>
        </p:nvSpPr>
        <p:spPr>
          <a:xfrm>
            <a:off x="8541691" y="1998088"/>
            <a:ext cx="795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5</a:t>
            </a:r>
            <a:r>
              <a:rPr kumimoji="1" lang="en-US" altLang="ja-JP" sz="2400" dirty="0"/>
              <a:t>m</a:t>
            </a:r>
            <a:endParaRPr kumimoji="1" lang="ja-JP" altLang="en-US" sz="2400" dirty="0"/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404476F8-3680-4C08-B7B1-D182D70760DE}"/>
              </a:ext>
            </a:extLst>
          </p:cNvPr>
          <p:cNvSpPr txBox="1"/>
          <p:nvPr/>
        </p:nvSpPr>
        <p:spPr>
          <a:xfrm>
            <a:off x="8941519" y="2365472"/>
            <a:ext cx="795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6m</a:t>
            </a:r>
            <a:endParaRPr kumimoji="1" lang="ja-JP" altLang="en-US" sz="2400" dirty="0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FDBF11F1-DEB6-4E0B-8039-2C85F5618405}"/>
              </a:ext>
            </a:extLst>
          </p:cNvPr>
          <p:cNvSpPr txBox="1"/>
          <p:nvPr/>
        </p:nvSpPr>
        <p:spPr>
          <a:xfrm>
            <a:off x="9292952" y="2699024"/>
            <a:ext cx="795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7</a:t>
            </a:r>
            <a:r>
              <a:rPr kumimoji="1" lang="en-US" altLang="ja-JP" sz="2400" dirty="0"/>
              <a:t>m</a:t>
            </a:r>
            <a:endParaRPr kumimoji="1" lang="ja-JP" altLang="en-US" sz="2400" dirty="0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935E77EC-A740-499C-A389-5F4C03AA0A10}"/>
              </a:ext>
            </a:extLst>
          </p:cNvPr>
          <p:cNvSpPr txBox="1"/>
          <p:nvPr/>
        </p:nvSpPr>
        <p:spPr>
          <a:xfrm>
            <a:off x="9692780" y="3066408"/>
            <a:ext cx="795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8m</a:t>
            </a:r>
            <a:endParaRPr kumimoji="1" lang="ja-JP" altLang="en-US" sz="2400" dirty="0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71FE9077-AB47-489B-8641-25E100F9D2E9}"/>
              </a:ext>
            </a:extLst>
          </p:cNvPr>
          <p:cNvSpPr txBox="1"/>
          <p:nvPr/>
        </p:nvSpPr>
        <p:spPr>
          <a:xfrm>
            <a:off x="10026172" y="3445384"/>
            <a:ext cx="795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9</a:t>
            </a:r>
            <a:r>
              <a:rPr kumimoji="1" lang="en-US" altLang="ja-JP" sz="2400" dirty="0"/>
              <a:t>m</a:t>
            </a:r>
            <a:endParaRPr kumimoji="1" lang="ja-JP" altLang="en-US" sz="2400" dirty="0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7EE43C6D-B1D6-4EA3-A413-96AE908C32FA}"/>
              </a:ext>
            </a:extLst>
          </p:cNvPr>
          <p:cNvSpPr txBox="1"/>
          <p:nvPr/>
        </p:nvSpPr>
        <p:spPr>
          <a:xfrm>
            <a:off x="10200771" y="3841290"/>
            <a:ext cx="795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10m</a:t>
            </a:r>
            <a:endParaRPr kumimoji="1" lang="ja-JP" altLang="en-US" sz="2400" dirty="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81747A92-E4B2-42CA-8A67-25706AB9D810}"/>
              </a:ext>
            </a:extLst>
          </p:cNvPr>
          <p:cNvSpPr txBox="1"/>
          <p:nvPr/>
        </p:nvSpPr>
        <p:spPr>
          <a:xfrm>
            <a:off x="32473" y="584765"/>
            <a:ext cx="7147521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dirty="0"/>
              <a:t>長さ１ｍのしきり板が11枚あります。</a:t>
            </a:r>
            <a:endParaRPr lang="en-US" altLang="ja-JP" sz="3200" dirty="0"/>
          </a:p>
          <a:p>
            <a:r>
              <a:rPr lang="ja-JP" altLang="en-US" sz="3200" dirty="0"/>
              <a:t>この板を，Lの形に並べて花だんをつくります。</a:t>
            </a:r>
          </a:p>
          <a:p>
            <a:r>
              <a:rPr lang="ja-JP" altLang="en-US" sz="3200" dirty="0"/>
              <a:t>　花だんの面積をできるだけ大きくするには，縦，横，それぞれ何枚並べればよいですか。</a:t>
            </a: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4212C7FF-D8C8-492C-A013-6EDC73F78D52}"/>
              </a:ext>
            </a:extLst>
          </p:cNvPr>
          <p:cNvSpPr txBox="1"/>
          <p:nvPr/>
        </p:nvSpPr>
        <p:spPr>
          <a:xfrm>
            <a:off x="195659" y="38883"/>
            <a:ext cx="4351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3⃣</a:t>
            </a:r>
            <a:endParaRPr kumimoji="1" lang="ja-JP" altLang="en-US" sz="3600" b="1" dirty="0"/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C2F9CFD9-9AB3-438C-9AD7-6F62D129A9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599958"/>
              </p:ext>
            </p:extLst>
          </p:nvPr>
        </p:nvGraphicFramePr>
        <p:xfrm>
          <a:off x="65979" y="4126532"/>
          <a:ext cx="9967564" cy="22301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0974">
                  <a:extLst>
                    <a:ext uri="{9D8B030D-6E8A-4147-A177-3AD203B41FA5}">
                      <a16:colId xmlns:a16="http://schemas.microsoft.com/office/drawing/2014/main" val="3093363528"/>
                    </a:ext>
                  </a:extLst>
                </a:gridCol>
                <a:gridCol w="826659">
                  <a:extLst>
                    <a:ext uri="{9D8B030D-6E8A-4147-A177-3AD203B41FA5}">
                      <a16:colId xmlns:a16="http://schemas.microsoft.com/office/drawing/2014/main" val="2167982505"/>
                    </a:ext>
                  </a:extLst>
                </a:gridCol>
                <a:gridCol w="826659">
                  <a:extLst>
                    <a:ext uri="{9D8B030D-6E8A-4147-A177-3AD203B41FA5}">
                      <a16:colId xmlns:a16="http://schemas.microsoft.com/office/drawing/2014/main" val="677481052"/>
                    </a:ext>
                  </a:extLst>
                </a:gridCol>
                <a:gridCol w="826659">
                  <a:extLst>
                    <a:ext uri="{9D8B030D-6E8A-4147-A177-3AD203B41FA5}">
                      <a16:colId xmlns:a16="http://schemas.microsoft.com/office/drawing/2014/main" val="4170363632"/>
                    </a:ext>
                  </a:extLst>
                </a:gridCol>
                <a:gridCol w="826659">
                  <a:extLst>
                    <a:ext uri="{9D8B030D-6E8A-4147-A177-3AD203B41FA5}">
                      <a16:colId xmlns:a16="http://schemas.microsoft.com/office/drawing/2014/main" val="426364632"/>
                    </a:ext>
                  </a:extLst>
                </a:gridCol>
                <a:gridCol w="826659">
                  <a:extLst>
                    <a:ext uri="{9D8B030D-6E8A-4147-A177-3AD203B41FA5}">
                      <a16:colId xmlns:a16="http://schemas.microsoft.com/office/drawing/2014/main" val="3020355727"/>
                    </a:ext>
                  </a:extLst>
                </a:gridCol>
                <a:gridCol w="826659">
                  <a:extLst>
                    <a:ext uri="{9D8B030D-6E8A-4147-A177-3AD203B41FA5}">
                      <a16:colId xmlns:a16="http://schemas.microsoft.com/office/drawing/2014/main" val="288242481"/>
                    </a:ext>
                  </a:extLst>
                </a:gridCol>
                <a:gridCol w="826659">
                  <a:extLst>
                    <a:ext uri="{9D8B030D-6E8A-4147-A177-3AD203B41FA5}">
                      <a16:colId xmlns:a16="http://schemas.microsoft.com/office/drawing/2014/main" val="424142972"/>
                    </a:ext>
                  </a:extLst>
                </a:gridCol>
                <a:gridCol w="826659">
                  <a:extLst>
                    <a:ext uri="{9D8B030D-6E8A-4147-A177-3AD203B41FA5}">
                      <a16:colId xmlns:a16="http://schemas.microsoft.com/office/drawing/2014/main" val="1545421932"/>
                    </a:ext>
                  </a:extLst>
                </a:gridCol>
                <a:gridCol w="826659">
                  <a:extLst>
                    <a:ext uri="{9D8B030D-6E8A-4147-A177-3AD203B41FA5}">
                      <a16:colId xmlns:a16="http://schemas.microsoft.com/office/drawing/2014/main" val="650952870"/>
                    </a:ext>
                  </a:extLst>
                </a:gridCol>
                <a:gridCol w="826659">
                  <a:extLst>
                    <a:ext uri="{9D8B030D-6E8A-4147-A177-3AD203B41FA5}">
                      <a16:colId xmlns:a16="http://schemas.microsoft.com/office/drawing/2014/main" val="3178313633"/>
                    </a:ext>
                  </a:extLst>
                </a:gridCol>
              </a:tblGrid>
              <a:tr h="74337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1795295"/>
                  </a:ext>
                </a:extLst>
              </a:tr>
              <a:tr h="74337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85477"/>
                  </a:ext>
                </a:extLst>
              </a:tr>
              <a:tr h="74337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2764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831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165" grpId="0"/>
      <p:bldP spid="166" grpId="0"/>
      <p:bldP spid="167" grpId="0"/>
      <p:bldP spid="168" grpId="0"/>
      <p:bldP spid="169" grpId="0"/>
      <p:bldP spid="170" grpId="0"/>
      <p:bldP spid="171" grpId="0"/>
      <p:bldP spid="172" grpId="0"/>
      <p:bldP spid="173" grpId="0"/>
      <p:bldP spid="174" grpId="0"/>
      <p:bldP spid="175" grpId="0"/>
      <p:bldP spid="176" grpId="0"/>
      <p:bldP spid="177" grpId="0"/>
      <p:bldP spid="178" grpId="0"/>
      <p:bldP spid="179" grpId="0"/>
      <p:bldP spid="180" grpId="0"/>
      <p:bldP spid="181" grpId="0"/>
      <p:bldP spid="182" grpId="0"/>
      <p:bldP spid="183" grpId="0"/>
      <p:bldP spid="184" grpId="0"/>
      <p:bldP spid="185" grpId="0"/>
      <p:bldP spid="186" grpId="0"/>
      <p:bldP spid="187" grpId="0"/>
      <p:bldP spid="188" grpId="0"/>
      <p:bldP spid="189" grpId="0"/>
      <p:bldP spid="190" grpId="0"/>
      <p:bldP spid="191" grpId="0"/>
      <p:bldP spid="192" grpId="0"/>
      <p:bldP spid="193" grpId="0"/>
      <p:bldP spid="194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4" grpId="0"/>
      <p:bldP spid="7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ED51487C-A376-4A5D-836E-8113BF009A67}"/>
              </a:ext>
            </a:extLst>
          </p:cNvPr>
          <p:cNvSpPr/>
          <p:nvPr/>
        </p:nvSpPr>
        <p:spPr>
          <a:xfrm>
            <a:off x="4413831" y="2462280"/>
            <a:ext cx="3240000" cy="360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4117044D-E20A-46CF-9B74-97A0C7C6396B}"/>
              </a:ext>
            </a:extLst>
          </p:cNvPr>
          <p:cNvSpPr/>
          <p:nvPr/>
        </p:nvSpPr>
        <p:spPr>
          <a:xfrm>
            <a:off x="4751630" y="2462280"/>
            <a:ext cx="2520000" cy="720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FAA768A5-897E-4D61-94A3-2140CA4CEA4E}"/>
              </a:ext>
            </a:extLst>
          </p:cNvPr>
          <p:cNvSpPr/>
          <p:nvPr/>
        </p:nvSpPr>
        <p:spPr>
          <a:xfrm>
            <a:off x="5075149" y="2462280"/>
            <a:ext cx="1800000" cy="108000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639AD430-99D3-44CA-9076-633C55584B45}"/>
              </a:ext>
            </a:extLst>
          </p:cNvPr>
          <p:cNvSpPr/>
          <p:nvPr/>
        </p:nvSpPr>
        <p:spPr>
          <a:xfrm>
            <a:off x="5435111" y="2462280"/>
            <a:ext cx="1080000" cy="1440000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8742A6C6-1FB2-4029-8A3C-D1277E3783A6}"/>
              </a:ext>
            </a:extLst>
          </p:cNvPr>
          <p:cNvSpPr/>
          <p:nvPr/>
        </p:nvSpPr>
        <p:spPr>
          <a:xfrm>
            <a:off x="5808718" y="2462280"/>
            <a:ext cx="360000" cy="1800000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54A60CDB-131B-40E2-B0BB-4F72E741C666}"/>
              </a:ext>
            </a:extLst>
          </p:cNvPr>
          <p:cNvCxnSpPr>
            <a:cxnSpLocks/>
          </p:cNvCxnSpPr>
          <p:nvPr/>
        </p:nvCxnSpPr>
        <p:spPr>
          <a:xfrm>
            <a:off x="2639208" y="2388611"/>
            <a:ext cx="7327228" cy="0"/>
          </a:xfrm>
          <a:prstGeom prst="line">
            <a:avLst/>
          </a:prstGeom>
          <a:ln w="1905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直線コネクタ 121">
            <a:extLst>
              <a:ext uri="{FF2B5EF4-FFF2-40B4-BE49-F238E27FC236}">
                <a16:creationId xmlns:a16="http://schemas.microsoft.com/office/drawing/2014/main" id="{92316512-5186-432D-A014-980B7589EA11}"/>
              </a:ext>
            </a:extLst>
          </p:cNvPr>
          <p:cNvCxnSpPr>
            <a:cxnSpLocks/>
          </p:cNvCxnSpPr>
          <p:nvPr/>
        </p:nvCxnSpPr>
        <p:spPr>
          <a:xfrm>
            <a:off x="2798001" y="5222711"/>
            <a:ext cx="636485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直線コネクタ 122">
            <a:extLst>
              <a:ext uri="{FF2B5EF4-FFF2-40B4-BE49-F238E27FC236}">
                <a16:creationId xmlns:a16="http://schemas.microsoft.com/office/drawing/2014/main" id="{17D137DE-20F9-4657-9DE8-6F61999750AF}"/>
              </a:ext>
            </a:extLst>
          </p:cNvPr>
          <p:cNvCxnSpPr>
            <a:cxnSpLocks/>
          </p:cNvCxnSpPr>
          <p:nvPr/>
        </p:nvCxnSpPr>
        <p:spPr>
          <a:xfrm>
            <a:off x="2798001" y="4459363"/>
            <a:ext cx="636485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直線コネクタ 124">
            <a:extLst>
              <a:ext uri="{FF2B5EF4-FFF2-40B4-BE49-F238E27FC236}">
                <a16:creationId xmlns:a16="http://schemas.microsoft.com/office/drawing/2014/main" id="{BB717D15-3C33-4763-BC8E-4BD9CA80A0FD}"/>
              </a:ext>
            </a:extLst>
          </p:cNvPr>
          <p:cNvCxnSpPr>
            <a:cxnSpLocks/>
          </p:cNvCxnSpPr>
          <p:nvPr/>
        </p:nvCxnSpPr>
        <p:spPr>
          <a:xfrm>
            <a:off x="2798001" y="6749406"/>
            <a:ext cx="636485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直線コネクタ 125">
            <a:extLst>
              <a:ext uri="{FF2B5EF4-FFF2-40B4-BE49-F238E27FC236}">
                <a16:creationId xmlns:a16="http://schemas.microsoft.com/office/drawing/2014/main" id="{DC0AAD9C-32FF-410A-AE84-66A0F580EC93}"/>
              </a:ext>
            </a:extLst>
          </p:cNvPr>
          <p:cNvCxnSpPr>
            <a:cxnSpLocks/>
          </p:cNvCxnSpPr>
          <p:nvPr/>
        </p:nvCxnSpPr>
        <p:spPr>
          <a:xfrm>
            <a:off x="2798001" y="5986059"/>
            <a:ext cx="636485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直線コネクタ 126">
            <a:extLst>
              <a:ext uri="{FF2B5EF4-FFF2-40B4-BE49-F238E27FC236}">
                <a16:creationId xmlns:a16="http://schemas.microsoft.com/office/drawing/2014/main" id="{AE6B2F3C-6750-49B7-AC91-ED4B320B0A92}"/>
              </a:ext>
            </a:extLst>
          </p:cNvPr>
          <p:cNvCxnSpPr>
            <a:cxnSpLocks/>
          </p:cNvCxnSpPr>
          <p:nvPr/>
        </p:nvCxnSpPr>
        <p:spPr>
          <a:xfrm>
            <a:off x="5257827" y="4471563"/>
            <a:ext cx="0" cy="227784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直線コネクタ 127">
            <a:extLst>
              <a:ext uri="{FF2B5EF4-FFF2-40B4-BE49-F238E27FC236}">
                <a16:creationId xmlns:a16="http://schemas.microsoft.com/office/drawing/2014/main" id="{47684B61-92B2-402F-93FB-C25CB163D6C1}"/>
              </a:ext>
            </a:extLst>
          </p:cNvPr>
          <p:cNvCxnSpPr>
            <a:cxnSpLocks/>
          </p:cNvCxnSpPr>
          <p:nvPr/>
        </p:nvCxnSpPr>
        <p:spPr>
          <a:xfrm>
            <a:off x="6088817" y="4459363"/>
            <a:ext cx="0" cy="229004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直線コネクタ 128">
            <a:extLst>
              <a:ext uri="{FF2B5EF4-FFF2-40B4-BE49-F238E27FC236}">
                <a16:creationId xmlns:a16="http://schemas.microsoft.com/office/drawing/2014/main" id="{913788ED-97BE-4A8A-9A9E-D28DD33AC220}"/>
              </a:ext>
            </a:extLst>
          </p:cNvPr>
          <p:cNvCxnSpPr>
            <a:cxnSpLocks/>
          </p:cNvCxnSpPr>
          <p:nvPr/>
        </p:nvCxnSpPr>
        <p:spPr>
          <a:xfrm>
            <a:off x="6919807" y="4471563"/>
            <a:ext cx="0" cy="227784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直線コネクタ 129">
            <a:extLst>
              <a:ext uri="{FF2B5EF4-FFF2-40B4-BE49-F238E27FC236}">
                <a16:creationId xmlns:a16="http://schemas.microsoft.com/office/drawing/2014/main" id="{2EEE30F4-EC74-427B-A465-D99773AA2708}"/>
              </a:ext>
            </a:extLst>
          </p:cNvPr>
          <p:cNvCxnSpPr>
            <a:cxnSpLocks/>
          </p:cNvCxnSpPr>
          <p:nvPr/>
        </p:nvCxnSpPr>
        <p:spPr>
          <a:xfrm>
            <a:off x="7750797" y="4471563"/>
            <a:ext cx="0" cy="227784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直線コネクタ 130">
            <a:extLst>
              <a:ext uri="{FF2B5EF4-FFF2-40B4-BE49-F238E27FC236}">
                <a16:creationId xmlns:a16="http://schemas.microsoft.com/office/drawing/2014/main" id="{6F0F2E6B-796E-4081-92E8-C4F7F290D16B}"/>
              </a:ext>
            </a:extLst>
          </p:cNvPr>
          <p:cNvCxnSpPr>
            <a:cxnSpLocks/>
          </p:cNvCxnSpPr>
          <p:nvPr/>
        </p:nvCxnSpPr>
        <p:spPr>
          <a:xfrm>
            <a:off x="2798001" y="4471563"/>
            <a:ext cx="1" cy="229004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直線コネクタ 131">
            <a:extLst>
              <a:ext uri="{FF2B5EF4-FFF2-40B4-BE49-F238E27FC236}">
                <a16:creationId xmlns:a16="http://schemas.microsoft.com/office/drawing/2014/main" id="{2F921127-2D42-47FE-BD35-AD8FE9B2EC85}"/>
              </a:ext>
            </a:extLst>
          </p:cNvPr>
          <p:cNvCxnSpPr>
            <a:cxnSpLocks/>
          </p:cNvCxnSpPr>
          <p:nvPr/>
        </p:nvCxnSpPr>
        <p:spPr>
          <a:xfrm>
            <a:off x="8581787" y="4459363"/>
            <a:ext cx="0" cy="228300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9" name="直線コネクタ 158">
            <a:extLst>
              <a:ext uri="{FF2B5EF4-FFF2-40B4-BE49-F238E27FC236}">
                <a16:creationId xmlns:a16="http://schemas.microsoft.com/office/drawing/2014/main" id="{A7035CD1-1960-4FEC-875B-8B045558DF5D}"/>
              </a:ext>
            </a:extLst>
          </p:cNvPr>
          <p:cNvCxnSpPr>
            <a:cxnSpLocks/>
          </p:cNvCxnSpPr>
          <p:nvPr/>
        </p:nvCxnSpPr>
        <p:spPr>
          <a:xfrm>
            <a:off x="4426837" y="4483763"/>
            <a:ext cx="0" cy="227784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2" name="テキスト ボックス 161">
            <a:extLst>
              <a:ext uri="{FF2B5EF4-FFF2-40B4-BE49-F238E27FC236}">
                <a16:creationId xmlns:a16="http://schemas.microsoft.com/office/drawing/2014/main" id="{CED96E7A-9CC7-481E-8C2B-83E2065790B4}"/>
              </a:ext>
            </a:extLst>
          </p:cNvPr>
          <p:cNvSpPr txBox="1"/>
          <p:nvPr/>
        </p:nvSpPr>
        <p:spPr>
          <a:xfrm>
            <a:off x="2939598" y="4544942"/>
            <a:ext cx="15203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縦</a:t>
            </a:r>
            <a:r>
              <a:rPr kumimoji="1" lang="en-US" altLang="ja-JP" sz="3600" dirty="0"/>
              <a:t>(m)</a:t>
            </a:r>
            <a:endParaRPr kumimoji="1" lang="ja-JP" altLang="en-US" sz="3600" b="1" dirty="0"/>
          </a:p>
        </p:txBody>
      </p:sp>
      <p:sp>
        <p:nvSpPr>
          <p:cNvPr id="163" name="テキスト ボックス 162">
            <a:extLst>
              <a:ext uri="{FF2B5EF4-FFF2-40B4-BE49-F238E27FC236}">
                <a16:creationId xmlns:a16="http://schemas.microsoft.com/office/drawing/2014/main" id="{1ED30CB8-BB70-4BAA-9645-A39451357B17}"/>
              </a:ext>
            </a:extLst>
          </p:cNvPr>
          <p:cNvSpPr txBox="1"/>
          <p:nvPr/>
        </p:nvSpPr>
        <p:spPr>
          <a:xfrm>
            <a:off x="2873313" y="5315382"/>
            <a:ext cx="1520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横</a:t>
            </a:r>
            <a:r>
              <a:rPr lang="en-US" altLang="ja-JP" sz="3600" dirty="0"/>
              <a:t>(m)</a:t>
            </a:r>
            <a:endParaRPr kumimoji="1" lang="ja-JP" altLang="en-US" sz="3600" b="1" dirty="0"/>
          </a:p>
        </p:txBody>
      </p:sp>
      <p:sp>
        <p:nvSpPr>
          <p:cNvPr id="164" name="テキスト ボックス 163">
            <a:extLst>
              <a:ext uri="{FF2B5EF4-FFF2-40B4-BE49-F238E27FC236}">
                <a16:creationId xmlns:a16="http://schemas.microsoft.com/office/drawing/2014/main" id="{08B4E14C-37FC-4DE2-8A27-66C4EF0CE37A}"/>
              </a:ext>
            </a:extLst>
          </p:cNvPr>
          <p:cNvSpPr txBox="1"/>
          <p:nvPr/>
        </p:nvSpPr>
        <p:spPr>
          <a:xfrm>
            <a:off x="2763303" y="6103075"/>
            <a:ext cx="17447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面積</a:t>
            </a:r>
            <a:r>
              <a:rPr lang="en-US" altLang="ja-JP" sz="2400" dirty="0"/>
              <a:t>(</a:t>
            </a:r>
            <a:r>
              <a:rPr lang="ja-JP" altLang="en-US" sz="2400" dirty="0"/>
              <a:t>㎡</a:t>
            </a:r>
            <a:r>
              <a:rPr lang="en-US" altLang="ja-JP" sz="2400" dirty="0"/>
              <a:t>)</a:t>
            </a:r>
            <a:endParaRPr kumimoji="1" lang="ja-JP" altLang="en-US" sz="3600" b="1" dirty="0"/>
          </a:p>
        </p:txBody>
      </p:sp>
      <p:sp>
        <p:nvSpPr>
          <p:cNvPr id="165" name="テキスト ボックス 164">
            <a:extLst>
              <a:ext uri="{FF2B5EF4-FFF2-40B4-BE49-F238E27FC236}">
                <a16:creationId xmlns:a16="http://schemas.microsoft.com/office/drawing/2014/main" id="{19B18DA7-9C98-4801-9EA7-BBED23AF150B}"/>
              </a:ext>
            </a:extLst>
          </p:cNvPr>
          <p:cNvSpPr txBox="1"/>
          <p:nvPr/>
        </p:nvSpPr>
        <p:spPr>
          <a:xfrm>
            <a:off x="4642930" y="4564181"/>
            <a:ext cx="4351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</a:t>
            </a:r>
            <a:endParaRPr kumimoji="1" lang="ja-JP" altLang="en-US" sz="3600" b="1" dirty="0"/>
          </a:p>
        </p:txBody>
      </p:sp>
      <p:sp>
        <p:nvSpPr>
          <p:cNvPr id="166" name="テキスト ボックス 165">
            <a:extLst>
              <a:ext uri="{FF2B5EF4-FFF2-40B4-BE49-F238E27FC236}">
                <a16:creationId xmlns:a16="http://schemas.microsoft.com/office/drawing/2014/main" id="{E74AC52A-92CB-4D82-8E8E-7ED94E02B54A}"/>
              </a:ext>
            </a:extLst>
          </p:cNvPr>
          <p:cNvSpPr txBox="1"/>
          <p:nvPr/>
        </p:nvSpPr>
        <p:spPr>
          <a:xfrm>
            <a:off x="4658859" y="5308616"/>
            <a:ext cx="78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9</a:t>
            </a:r>
            <a:endParaRPr kumimoji="1" lang="ja-JP" altLang="en-US" sz="3600" b="1" dirty="0"/>
          </a:p>
        </p:txBody>
      </p:sp>
      <p:sp>
        <p:nvSpPr>
          <p:cNvPr id="167" name="テキスト ボックス 166">
            <a:extLst>
              <a:ext uri="{FF2B5EF4-FFF2-40B4-BE49-F238E27FC236}">
                <a16:creationId xmlns:a16="http://schemas.microsoft.com/office/drawing/2014/main" id="{DA8CC980-B027-4487-BE93-D05733FCBEA4}"/>
              </a:ext>
            </a:extLst>
          </p:cNvPr>
          <p:cNvSpPr txBox="1"/>
          <p:nvPr/>
        </p:nvSpPr>
        <p:spPr>
          <a:xfrm>
            <a:off x="4635556" y="6092460"/>
            <a:ext cx="78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9</a:t>
            </a:r>
            <a:endParaRPr kumimoji="1" lang="ja-JP" altLang="en-US" sz="3600" b="1" dirty="0"/>
          </a:p>
        </p:txBody>
      </p:sp>
      <p:sp>
        <p:nvSpPr>
          <p:cNvPr id="168" name="テキスト ボックス 167">
            <a:extLst>
              <a:ext uri="{FF2B5EF4-FFF2-40B4-BE49-F238E27FC236}">
                <a16:creationId xmlns:a16="http://schemas.microsoft.com/office/drawing/2014/main" id="{921D6510-5DBC-4FFC-B6D1-6E7756423DC2}"/>
              </a:ext>
            </a:extLst>
          </p:cNvPr>
          <p:cNvSpPr txBox="1"/>
          <p:nvPr/>
        </p:nvSpPr>
        <p:spPr>
          <a:xfrm>
            <a:off x="5472876" y="4564181"/>
            <a:ext cx="4351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2</a:t>
            </a:r>
            <a:endParaRPr kumimoji="1" lang="ja-JP" altLang="en-US" sz="3600" b="1" dirty="0"/>
          </a:p>
        </p:txBody>
      </p:sp>
      <p:sp>
        <p:nvSpPr>
          <p:cNvPr id="169" name="テキスト ボックス 168">
            <a:extLst>
              <a:ext uri="{FF2B5EF4-FFF2-40B4-BE49-F238E27FC236}">
                <a16:creationId xmlns:a16="http://schemas.microsoft.com/office/drawing/2014/main" id="{AE65CBD0-6362-4703-BDBC-50117640BBF1}"/>
              </a:ext>
            </a:extLst>
          </p:cNvPr>
          <p:cNvSpPr txBox="1"/>
          <p:nvPr/>
        </p:nvSpPr>
        <p:spPr>
          <a:xfrm>
            <a:off x="5477281" y="5308616"/>
            <a:ext cx="570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7</a:t>
            </a:r>
            <a:endParaRPr kumimoji="1" lang="ja-JP" altLang="en-US" sz="3600" b="1" dirty="0"/>
          </a:p>
        </p:txBody>
      </p:sp>
      <p:sp>
        <p:nvSpPr>
          <p:cNvPr id="170" name="テキスト ボックス 169">
            <a:extLst>
              <a:ext uri="{FF2B5EF4-FFF2-40B4-BE49-F238E27FC236}">
                <a16:creationId xmlns:a16="http://schemas.microsoft.com/office/drawing/2014/main" id="{03F81AC5-4E1E-40BA-A55D-D64E43A1F40C}"/>
              </a:ext>
            </a:extLst>
          </p:cNvPr>
          <p:cNvSpPr txBox="1"/>
          <p:nvPr/>
        </p:nvSpPr>
        <p:spPr>
          <a:xfrm>
            <a:off x="5339475" y="6064438"/>
            <a:ext cx="78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14</a:t>
            </a:r>
            <a:endParaRPr kumimoji="1" lang="ja-JP" altLang="en-US" sz="3600" b="1" dirty="0"/>
          </a:p>
        </p:txBody>
      </p:sp>
      <p:sp>
        <p:nvSpPr>
          <p:cNvPr id="171" name="テキスト ボックス 170">
            <a:extLst>
              <a:ext uri="{FF2B5EF4-FFF2-40B4-BE49-F238E27FC236}">
                <a16:creationId xmlns:a16="http://schemas.microsoft.com/office/drawing/2014/main" id="{837EF5E1-71A7-441F-83B2-36636B514647}"/>
              </a:ext>
            </a:extLst>
          </p:cNvPr>
          <p:cNvSpPr txBox="1"/>
          <p:nvPr/>
        </p:nvSpPr>
        <p:spPr>
          <a:xfrm>
            <a:off x="6302822" y="4564181"/>
            <a:ext cx="4351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3</a:t>
            </a:r>
            <a:endParaRPr kumimoji="1" lang="ja-JP" altLang="en-US" sz="3600" b="1" dirty="0"/>
          </a:p>
        </p:txBody>
      </p:sp>
      <p:sp>
        <p:nvSpPr>
          <p:cNvPr id="172" name="テキスト ボックス 171">
            <a:extLst>
              <a:ext uri="{FF2B5EF4-FFF2-40B4-BE49-F238E27FC236}">
                <a16:creationId xmlns:a16="http://schemas.microsoft.com/office/drawing/2014/main" id="{D22DFBBC-C200-4142-901A-36882362AAF5}"/>
              </a:ext>
            </a:extLst>
          </p:cNvPr>
          <p:cNvSpPr txBox="1"/>
          <p:nvPr/>
        </p:nvSpPr>
        <p:spPr>
          <a:xfrm>
            <a:off x="6304307" y="5308616"/>
            <a:ext cx="570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5</a:t>
            </a:r>
            <a:endParaRPr kumimoji="1" lang="ja-JP" altLang="en-US" sz="3600" b="1" dirty="0"/>
          </a:p>
        </p:txBody>
      </p:sp>
      <p:sp>
        <p:nvSpPr>
          <p:cNvPr id="173" name="テキスト ボックス 172">
            <a:extLst>
              <a:ext uri="{FF2B5EF4-FFF2-40B4-BE49-F238E27FC236}">
                <a16:creationId xmlns:a16="http://schemas.microsoft.com/office/drawing/2014/main" id="{33FA140F-31FD-40B4-9FEC-25E7C7E061DF}"/>
              </a:ext>
            </a:extLst>
          </p:cNvPr>
          <p:cNvSpPr txBox="1"/>
          <p:nvPr/>
        </p:nvSpPr>
        <p:spPr>
          <a:xfrm>
            <a:off x="6155533" y="6064438"/>
            <a:ext cx="78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15</a:t>
            </a:r>
            <a:endParaRPr kumimoji="1" lang="ja-JP" altLang="en-US" sz="3600" b="1" dirty="0"/>
          </a:p>
        </p:txBody>
      </p:sp>
      <p:sp>
        <p:nvSpPr>
          <p:cNvPr id="174" name="テキスト ボックス 173">
            <a:extLst>
              <a:ext uri="{FF2B5EF4-FFF2-40B4-BE49-F238E27FC236}">
                <a16:creationId xmlns:a16="http://schemas.microsoft.com/office/drawing/2014/main" id="{A0FE56D5-C6AD-47D0-97AC-47832BD62FE4}"/>
              </a:ext>
            </a:extLst>
          </p:cNvPr>
          <p:cNvSpPr txBox="1"/>
          <p:nvPr/>
        </p:nvSpPr>
        <p:spPr>
          <a:xfrm>
            <a:off x="7132768" y="4564181"/>
            <a:ext cx="4351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4</a:t>
            </a:r>
            <a:endParaRPr kumimoji="1" lang="ja-JP" altLang="en-US" sz="3600" b="1" dirty="0"/>
          </a:p>
        </p:txBody>
      </p:sp>
      <p:sp>
        <p:nvSpPr>
          <p:cNvPr id="175" name="テキスト ボックス 174">
            <a:extLst>
              <a:ext uri="{FF2B5EF4-FFF2-40B4-BE49-F238E27FC236}">
                <a16:creationId xmlns:a16="http://schemas.microsoft.com/office/drawing/2014/main" id="{3C429DEA-AC32-4C32-9EA7-AEA1061B12D0}"/>
              </a:ext>
            </a:extLst>
          </p:cNvPr>
          <p:cNvSpPr txBox="1"/>
          <p:nvPr/>
        </p:nvSpPr>
        <p:spPr>
          <a:xfrm>
            <a:off x="7131333" y="5308616"/>
            <a:ext cx="570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3</a:t>
            </a:r>
            <a:endParaRPr kumimoji="1" lang="ja-JP" altLang="en-US" sz="3600" b="1" dirty="0"/>
          </a:p>
        </p:txBody>
      </p:sp>
      <p:sp>
        <p:nvSpPr>
          <p:cNvPr id="176" name="テキスト ボックス 175">
            <a:extLst>
              <a:ext uri="{FF2B5EF4-FFF2-40B4-BE49-F238E27FC236}">
                <a16:creationId xmlns:a16="http://schemas.microsoft.com/office/drawing/2014/main" id="{2C11AB28-D912-4392-AC01-B3FE49141DBD}"/>
              </a:ext>
            </a:extLst>
          </p:cNvPr>
          <p:cNvSpPr txBox="1"/>
          <p:nvPr/>
        </p:nvSpPr>
        <p:spPr>
          <a:xfrm>
            <a:off x="6971591" y="6064438"/>
            <a:ext cx="78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12</a:t>
            </a:r>
            <a:endParaRPr kumimoji="1" lang="ja-JP" altLang="en-US" sz="3600" b="1" dirty="0"/>
          </a:p>
        </p:txBody>
      </p:sp>
      <p:sp>
        <p:nvSpPr>
          <p:cNvPr id="177" name="テキスト ボックス 176">
            <a:extLst>
              <a:ext uri="{FF2B5EF4-FFF2-40B4-BE49-F238E27FC236}">
                <a16:creationId xmlns:a16="http://schemas.microsoft.com/office/drawing/2014/main" id="{9CE6A325-9421-45EB-890D-630CF122AA1C}"/>
              </a:ext>
            </a:extLst>
          </p:cNvPr>
          <p:cNvSpPr txBox="1"/>
          <p:nvPr/>
        </p:nvSpPr>
        <p:spPr>
          <a:xfrm>
            <a:off x="7962714" y="4564181"/>
            <a:ext cx="4351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5</a:t>
            </a:r>
            <a:endParaRPr kumimoji="1" lang="ja-JP" altLang="en-US" sz="3600" b="1" dirty="0"/>
          </a:p>
        </p:txBody>
      </p:sp>
      <p:sp>
        <p:nvSpPr>
          <p:cNvPr id="178" name="テキスト ボックス 177">
            <a:extLst>
              <a:ext uri="{FF2B5EF4-FFF2-40B4-BE49-F238E27FC236}">
                <a16:creationId xmlns:a16="http://schemas.microsoft.com/office/drawing/2014/main" id="{5CBA5E83-7BC2-4807-A511-9817833AF299}"/>
              </a:ext>
            </a:extLst>
          </p:cNvPr>
          <p:cNvSpPr txBox="1"/>
          <p:nvPr/>
        </p:nvSpPr>
        <p:spPr>
          <a:xfrm>
            <a:off x="7958359" y="5308616"/>
            <a:ext cx="570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</a:t>
            </a:r>
            <a:endParaRPr kumimoji="1" lang="ja-JP" altLang="en-US" sz="3600" b="1" dirty="0"/>
          </a:p>
        </p:txBody>
      </p:sp>
      <p:sp>
        <p:nvSpPr>
          <p:cNvPr id="179" name="テキスト ボックス 178">
            <a:extLst>
              <a:ext uri="{FF2B5EF4-FFF2-40B4-BE49-F238E27FC236}">
                <a16:creationId xmlns:a16="http://schemas.microsoft.com/office/drawing/2014/main" id="{E1032861-902E-45AA-B8E5-CBF9CE59EC0F}"/>
              </a:ext>
            </a:extLst>
          </p:cNvPr>
          <p:cNvSpPr txBox="1"/>
          <p:nvPr/>
        </p:nvSpPr>
        <p:spPr>
          <a:xfrm>
            <a:off x="7956891" y="6064438"/>
            <a:ext cx="78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5</a:t>
            </a:r>
            <a:endParaRPr kumimoji="1" lang="ja-JP" altLang="en-US" sz="3600" b="1" dirty="0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EEF8F259-CBE2-4401-88B3-67C773904CD3}"/>
              </a:ext>
            </a:extLst>
          </p:cNvPr>
          <p:cNvSpPr txBox="1"/>
          <p:nvPr/>
        </p:nvSpPr>
        <p:spPr>
          <a:xfrm>
            <a:off x="3760362" y="2443868"/>
            <a:ext cx="795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1m</a:t>
            </a:r>
            <a:endParaRPr kumimoji="1" lang="ja-JP" altLang="en-US" sz="2400" dirty="0"/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B71E3858-F480-451F-BB98-9676387FC7A7}"/>
              </a:ext>
            </a:extLst>
          </p:cNvPr>
          <p:cNvSpPr txBox="1"/>
          <p:nvPr/>
        </p:nvSpPr>
        <p:spPr>
          <a:xfrm>
            <a:off x="4160190" y="2811252"/>
            <a:ext cx="795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2</a:t>
            </a:r>
            <a:r>
              <a:rPr kumimoji="1" lang="en-US" altLang="ja-JP" sz="2400" dirty="0"/>
              <a:t>m</a:t>
            </a:r>
            <a:endParaRPr kumimoji="1" lang="ja-JP" altLang="en-US" sz="2400" dirty="0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BF8F379E-D6AA-49C1-8434-DAAE95330845}"/>
              </a:ext>
            </a:extLst>
          </p:cNvPr>
          <p:cNvSpPr txBox="1"/>
          <p:nvPr/>
        </p:nvSpPr>
        <p:spPr>
          <a:xfrm>
            <a:off x="4511623" y="3144804"/>
            <a:ext cx="795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3</a:t>
            </a:r>
            <a:r>
              <a:rPr kumimoji="1" lang="en-US" altLang="ja-JP" sz="2400" dirty="0"/>
              <a:t>m</a:t>
            </a:r>
            <a:endParaRPr kumimoji="1" lang="ja-JP" altLang="en-US" sz="2400" dirty="0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83ACADC8-D3A3-4606-B5DA-9A925A0C7A7F}"/>
              </a:ext>
            </a:extLst>
          </p:cNvPr>
          <p:cNvSpPr txBox="1"/>
          <p:nvPr/>
        </p:nvSpPr>
        <p:spPr>
          <a:xfrm>
            <a:off x="4911451" y="3512188"/>
            <a:ext cx="795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4m</a:t>
            </a:r>
            <a:endParaRPr kumimoji="1" lang="ja-JP" altLang="en-US" sz="2400" dirty="0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D48C5ED2-F4B2-4D06-A4A7-08918CED7459}"/>
              </a:ext>
            </a:extLst>
          </p:cNvPr>
          <p:cNvSpPr txBox="1"/>
          <p:nvPr/>
        </p:nvSpPr>
        <p:spPr>
          <a:xfrm>
            <a:off x="5237457" y="3887862"/>
            <a:ext cx="795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5</a:t>
            </a:r>
            <a:r>
              <a:rPr kumimoji="1" lang="en-US" altLang="ja-JP" sz="2400" dirty="0"/>
              <a:t>m</a:t>
            </a:r>
            <a:endParaRPr kumimoji="1" lang="ja-JP" altLang="en-US" sz="2400" dirty="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7D623626-AD91-4912-B64D-DD3BACF452A5}"/>
              </a:ext>
            </a:extLst>
          </p:cNvPr>
          <p:cNvSpPr txBox="1"/>
          <p:nvPr/>
        </p:nvSpPr>
        <p:spPr>
          <a:xfrm>
            <a:off x="7755863" y="2464177"/>
            <a:ext cx="795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1m</a:t>
            </a:r>
            <a:endParaRPr kumimoji="1" lang="ja-JP" altLang="en-US" sz="2400" dirty="0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2D3F81D8-6ADB-4117-94E2-B278481F594C}"/>
              </a:ext>
            </a:extLst>
          </p:cNvPr>
          <p:cNvSpPr txBox="1"/>
          <p:nvPr/>
        </p:nvSpPr>
        <p:spPr>
          <a:xfrm>
            <a:off x="7239327" y="2832397"/>
            <a:ext cx="795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2</a:t>
            </a:r>
            <a:r>
              <a:rPr kumimoji="1" lang="en-US" altLang="ja-JP" sz="2400" dirty="0"/>
              <a:t>m</a:t>
            </a:r>
            <a:endParaRPr kumimoji="1" lang="ja-JP" altLang="en-US" sz="2400" dirty="0"/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8432B01E-8A81-406A-B9D2-D5C5BBC4808D}"/>
              </a:ext>
            </a:extLst>
          </p:cNvPr>
          <p:cNvSpPr txBox="1"/>
          <p:nvPr/>
        </p:nvSpPr>
        <p:spPr>
          <a:xfrm>
            <a:off x="6844833" y="3158933"/>
            <a:ext cx="795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3</a:t>
            </a:r>
            <a:r>
              <a:rPr kumimoji="1" lang="en-US" altLang="ja-JP" sz="2400" dirty="0"/>
              <a:t>m</a:t>
            </a:r>
            <a:endParaRPr kumimoji="1" lang="ja-JP" altLang="en-US" sz="2400" dirty="0"/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28A4193D-4682-4D7D-8FB9-0316FE76B324}"/>
              </a:ext>
            </a:extLst>
          </p:cNvPr>
          <p:cNvSpPr txBox="1"/>
          <p:nvPr/>
        </p:nvSpPr>
        <p:spPr>
          <a:xfrm>
            <a:off x="6504110" y="3534772"/>
            <a:ext cx="795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4m</a:t>
            </a:r>
            <a:endParaRPr kumimoji="1" lang="ja-JP" altLang="en-US" sz="2400" dirty="0"/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4D270BCF-9CE4-45E3-A362-B49232C0DE9B}"/>
              </a:ext>
            </a:extLst>
          </p:cNvPr>
          <p:cNvSpPr txBox="1"/>
          <p:nvPr/>
        </p:nvSpPr>
        <p:spPr>
          <a:xfrm>
            <a:off x="6114072" y="3890030"/>
            <a:ext cx="795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5</a:t>
            </a:r>
            <a:r>
              <a:rPr kumimoji="1" lang="en-US" altLang="ja-JP" sz="2400" dirty="0"/>
              <a:t>m</a:t>
            </a:r>
            <a:endParaRPr kumimoji="1" lang="ja-JP" altLang="en-US" sz="2400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F2F2A816-F2D3-4DA3-B9CB-4180A969A75D}"/>
              </a:ext>
            </a:extLst>
          </p:cNvPr>
          <p:cNvSpPr txBox="1"/>
          <p:nvPr/>
        </p:nvSpPr>
        <p:spPr>
          <a:xfrm>
            <a:off x="1131151" y="39373"/>
            <a:ext cx="11213563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dirty="0"/>
              <a:t>長さ１ｍのしきり板が</a:t>
            </a:r>
            <a:r>
              <a:rPr lang="en-US" altLang="ja-JP" sz="3200" dirty="0"/>
              <a:t>11</a:t>
            </a:r>
            <a:r>
              <a:rPr lang="ja-JP" altLang="en-US" sz="3200" dirty="0"/>
              <a:t>枚あります。この板を，</a:t>
            </a:r>
            <a:endParaRPr lang="en-US" altLang="ja-JP" sz="3200" dirty="0"/>
          </a:p>
          <a:p>
            <a:r>
              <a:rPr lang="en-US" altLang="ja-JP" sz="3200" dirty="0"/>
              <a:t>U</a:t>
            </a:r>
            <a:r>
              <a:rPr lang="ja-JP" altLang="en-US" sz="3200" dirty="0"/>
              <a:t>の形に並べて花だんをつくります。</a:t>
            </a:r>
          </a:p>
          <a:p>
            <a:r>
              <a:rPr lang="ja-JP" altLang="en-US" sz="3200" dirty="0"/>
              <a:t>　花だんの面積をできるだけ大きくするには，縦，横，</a:t>
            </a:r>
            <a:endParaRPr lang="en-US" altLang="ja-JP" sz="3200" dirty="0"/>
          </a:p>
          <a:p>
            <a:r>
              <a:rPr lang="ja-JP" altLang="en-US" sz="3200" dirty="0"/>
              <a:t>それぞれ何枚並べればよいですか。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86A3E75A-E6D2-4555-A7A7-1CBCF4617941}"/>
              </a:ext>
            </a:extLst>
          </p:cNvPr>
          <p:cNvSpPr txBox="1"/>
          <p:nvPr/>
        </p:nvSpPr>
        <p:spPr>
          <a:xfrm>
            <a:off x="195659" y="38883"/>
            <a:ext cx="6716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4⃣</a:t>
            </a:r>
            <a:endParaRPr kumimoji="1" lang="ja-JP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212358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50" grpId="0" animBg="1"/>
      <p:bldP spid="51" grpId="0" animBg="1"/>
      <p:bldP spid="52" grpId="0" animBg="1"/>
      <p:bldP spid="162" grpId="0"/>
      <p:bldP spid="163" grpId="0"/>
      <p:bldP spid="164" grpId="0"/>
      <p:bldP spid="165" grpId="0"/>
      <p:bldP spid="166" grpId="0"/>
      <p:bldP spid="167" grpId="0"/>
      <p:bldP spid="168" grpId="0"/>
      <p:bldP spid="169" grpId="0"/>
      <p:bldP spid="170" grpId="0"/>
      <p:bldP spid="171" grpId="0"/>
      <p:bldP spid="172" grpId="0"/>
      <p:bldP spid="173" grpId="0"/>
      <p:bldP spid="174" grpId="0"/>
      <p:bldP spid="175" grpId="0"/>
      <p:bldP spid="176" grpId="0"/>
      <p:bldP spid="177" grpId="0"/>
      <p:bldP spid="178" grpId="0"/>
      <p:bldP spid="179" grpId="0"/>
      <p:bldP spid="63" grpId="0"/>
      <p:bldP spid="64" grpId="0"/>
      <p:bldP spid="65" grpId="0"/>
      <p:bldP spid="66" grpId="0"/>
      <p:bldP spid="67" grpId="0"/>
      <p:bldP spid="74" grpId="0"/>
      <p:bldP spid="76" grpId="0"/>
      <p:bldP spid="77" grpId="0"/>
      <p:bldP spid="78" grpId="0"/>
      <p:bldP spid="79" grpId="0"/>
      <p:bldP spid="53" grpId="0"/>
      <p:bldP spid="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344077A-4280-4592-BAF3-401733E81D71}"/>
              </a:ext>
            </a:extLst>
          </p:cNvPr>
          <p:cNvSpPr txBox="1"/>
          <p:nvPr/>
        </p:nvSpPr>
        <p:spPr>
          <a:xfrm>
            <a:off x="3743009" y="260668"/>
            <a:ext cx="6790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/>
              <a:t>京都のみやげは「豆大福」</a:t>
            </a:r>
            <a:endParaRPr kumimoji="1" lang="ja-JP" altLang="en-US" sz="3600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2C85125D-E3D8-478D-9C96-8258FD6C00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1553" y="3312680"/>
            <a:ext cx="4674577" cy="3113268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5268C00A-98B7-4F54-B544-D43DDB4380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943" y="838200"/>
            <a:ext cx="3016811" cy="3016811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6AD4C91B-8093-4CF5-A585-507CB2FDD0A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8794" y="3641096"/>
            <a:ext cx="3246355" cy="2434766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498C7CA-9D6A-46B2-86A6-C2498B58DAAE}"/>
              </a:ext>
            </a:extLst>
          </p:cNvPr>
          <p:cNvSpPr txBox="1"/>
          <p:nvPr/>
        </p:nvSpPr>
        <p:spPr>
          <a:xfrm>
            <a:off x="3937394" y="1859011"/>
            <a:ext cx="33489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3</a:t>
            </a:r>
            <a:r>
              <a:rPr kumimoji="1" lang="ja-JP" altLang="en-US" sz="3600" dirty="0"/>
              <a:t>個入りと</a:t>
            </a:r>
            <a:endParaRPr kumimoji="1" lang="en-US" altLang="ja-JP" sz="3600" dirty="0"/>
          </a:p>
          <a:p>
            <a:r>
              <a:rPr kumimoji="1" lang="en-US" altLang="ja-JP" sz="3600" dirty="0"/>
              <a:t>2</a:t>
            </a:r>
            <a:r>
              <a:rPr lang="ja-JP" altLang="en-US" sz="3600" dirty="0"/>
              <a:t>個入りがある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28323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C981ED4-B511-4266-9217-09ABB8E32A77}"/>
              </a:ext>
            </a:extLst>
          </p:cNvPr>
          <p:cNvSpPr txBox="1"/>
          <p:nvPr/>
        </p:nvSpPr>
        <p:spPr>
          <a:xfrm>
            <a:off x="401930" y="2133958"/>
            <a:ext cx="109049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/>
              <a:t>「豆大福 </a:t>
            </a:r>
            <a:r>
              <a:rPr lang="en-US" altLang="ja-JP" sz="3600" dirty="0"/>
              <a:t>4</a:t>
            </a:r>
            <a:r>
              <a:rPr lang="ja-JP" altLang="en-US" sz="3600" dirty="0"/>
              <a:t>個買ってきて。」と たのまれました。</a:t>
            </a:r>
            <a:endParaRPr kumimoji="1" lang="ja-JP" altLang="en-US" sz="3600" dirty="0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FFC5D899-43FF-40BA-A7A3-5FC13C5E0484}"/>
              </a:ext>
            </a:extLst>
          </p:cNvPr>
          <p:cNvGrpSpPr/>
          <p:nvPr/>
        </p:nvGrpSpPr>
        <p:grpSpPr>
          <a:xfrm>
            <a:off x="1011115" y="676081"/>
            <a:ext cx="2952767" cy="1254585"/>
            <a:chOff x="782515" y="2353407"/>
            <a:chExt cx="2724878" cy="1355343"/>
          </a:xfrm>
        </p:grpSpPr>
        <p:pic>
          <p:nvPicPr>
            <p:cNvPr id="4" name="図 3">
              <a:extLst>
                <a:ext uri="{FF2B5EF4-FFF2-40B4-BE49-F238E27FC236}">
                  <a16:creationId xmlns:a16="http://schemas.microsoft.com/office/drawing/2014/main" id="{90BAB5FA-2CF0-438E-BA39-226FE066D9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2515" y="2353407"/>
              <a:ext cx="2724878" cy="1355343"/>
            </a:xfrm>
            <a:prstGeom prst="rect">
              <a:avLst/>
            </a:prstGeom>
          </p:spPr>
        </p:pic>
        <p:sp>
          <p:nvSpPr>
            <p:cNvPr id="5" name="四角形: 角を丸くする 4">
              <a:extLst>
                <a:ext uri="{FF2B5EF4-FFF2-40B4-BE49-F238E27FC236}">
                  <a16:creationId xmlns:a16="http://schemas.microsoft.com/office/drawing/2014/main" id="{915BFF64-26CF-4437-BA8E-44F1A5B5C6D5}"/>
                </a:ext>
              </a:extLst>
            </p:cNvPr>
            <p:cNvSpPr/>
            <p:nvPr/>
          </p:nvSpPr>
          <p:spPr>
            <a:xfrm>
              <a:off x="782515" y="2353407"/>
              <a:ext cx="2724877" cy="1355343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F7D20F44-F5E8-41A5-98C0-DABE945A23FC}"/>
              </a:ext>
            </a:extLst>
          </p:cNvPr>
          <p:cNvGrpSpPr/>
          <p:nvPr/>
        </p:nvGrpSpPr>
        <p:grpSpPr>
          <a:xfrm>
            <a:off x="4462310" y="660925"/>
            <a:ext cx="1633690" cy="1159147"/>
            <a:chOff x="1212139" y="5154168"/>
            <a:chExt cx="1865628" cy="1200329"/>
          </a:xfrm>
        </p:grpSpPr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998B46ED-CEB7-4597-971B-660DCC6B0EB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2139" y="5154168"/>
              <a:ext cx="1865628" cy="1200329"/>
            </a:xfrm>
            <a:prstGeom prst="rect">
              <a:avLst/>
            </a:prstGeom>
          </p:spPr>
        </p:pic>
        <p:sp>
          <p:nvSpPr>
            <p:cNvPr id="8" name="四角形: 角を丸くする 7">
              <a:extLst>
                <a:ext uri="{FF2B5EF4-FFF2-40B4-BE49-F238E27FC236}">
                  <a16:creationId xmlns:a16="http://schemas.microsoft.com/office/drawing/2014/main" id="{A6A05CFD-BFF4-4238-9D63-67D8E579733F}"/>
                </a:ext>
              </a:extLst>
            </p:cNvPr>
            <p:cNvSpPr/>
            <p:nvPr/>
          </p:nvSpPr>
          <p:spPr>
            <a:xfrm>
              <a:off x="1212139" y="5154168"/>
              <a:ext cx="1865628" cy="1200329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7699362-D489-4336-8C27-1BA8FA6A9A64}"/>
              </a:ext>
            </a:extLst>
          </p:cNvPr>
          <p:cNvSpPr txBox="1"/>
          <p:nvPr/>
        </p:nvSpPr>
        <p:spPr>
          <a:xfrm>
            <a:off x="264184" y="-45098"/>
            <a:ext cx="9099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あなたは　どんな買い方をする？</a:t>
            </a:r>
            <a:endParaRPr kumimoji="1" lang="ja-JP" altLang="en-US" sz="36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4F5DE3A-72AE-4C90-A833-5F496E72762C}"/>
              </a:ext>
            </a:extLst>
          </p:cNvPr>
          <p:cNvSpPr txBox="1"/>
          <p:nvPr/>
        </p:nvSpPr>
        <p:spPr>
          <a:xfrm>
            <a:off x="6594428" y="730337"/>
            <a:ext cx="33489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3</a:t>
            </a:r>
            <a:r>
              <a:rPr kumimoji="1" lang="ja-JP" altLang="en-US" sz="3600" dirty="0"/>
              <a:t>個入りと</a:t>
            </a:r>
            <a:endParaRPr kumimoji="1" lang="en-US" altLang="ja-JP" sz="3600" dirty="0"/>
          </a:p>
          <a:p>
            <a:r>
              <a:rPr kumimoji="1" lang="en-US" altLang="ja-JP" sz="3600" dirty="0"/>
              <a:t>2</a:t>
            </a:r>
            <a:r>
              <a:rPr lang="ja-JP" altLang="en-US" sz="3600" dirty="0"/>
              <a:t>個入りがある</a:t>
            </a:r>
            <a:endParaRPr kumimoji="1" lang="ja-JP" altLang="en-US" sz="36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9FE7D7F-68C2-4FB6-A73C-9005B556A853}"/>
              </a:ext>
            </a:extLst>
          </p:cNvPr>
          <p:cNvSpPr txBox="1"/>
          <p:nvPr/>
        </p:nvSpPr>
        <p:spPr>
          <a:xfrm>
            <a:off x="401930" y="2871174"/>
            <a:ext cx="65550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/>
              <a:t>「豆大福 </a:t>
            </a:r>
            <a:r>
              <a:rPr lang="en-US" altLang="ja-JP" sz="3600" dirty="0"/>
              <a:t>5</a:t>
            </a:r>
            <a:r>
              <a:rPr lang="ja-JP" altLang="en-US" sz="3600" dirty="0"/>
              <a:t>個買ってきて。」</a:t>
            </a:r>
            <a:endParaRPr kumimoji="1" lang="ja-JP" altLang="en-US" sz="36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0C98D5D-D774-4B0D-8B98-AB8E7829E846}"/>
              </a:ext>
            </a:extLst>
          </p:cNvPr>
          <p:cNvSpPr txBox="1"/>
          <p:nvPr/>
        </p:nvSpPr>
        <p:spPr>
          <a:xfrm>
            <a:off x="401930" y="3651905"/>
            <a:ext cx="6621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/>
              <a:t>「豆大福 </a:t>
            </a:r>
            <a:r>
              <a:rPr lang="en-US" altLang="ja-JP" sz="3600" dirty="0"/>
              <a:t>6</a:t>
            </a:r>
            <a:r>
              <a:rPr lang="ja-JP" altLang="en-US" sz="3600" dirty="0"/>
              <a:t>個買ってきて。」</a:t>
            </a:r>
            <a:endParaRPr kumimoji="1" lang="ja-JP" altLang="en-US" sz="36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0D86C37-A5EB-411E-B7B3-BC213B1EE134}"/>
              </a:ext>
            </a:extLst>
          </p:cNvPr>
          <p:cNvSpPr txBox="1"/>
          <p:nvPr/>
        </p:nvSpPr>
        <p:spPr>
          <a:xfrm>
            <a:off x="401930" y="4520553"/>
            <a:ext cx="67812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/>
              <a:t>「豆大福 </a:t>
            </a:r>
            <a:r>
              <a:rPr lang="en-US" altLang="ja-JP" sz="3600" dirty="0"/>
              <a:t>7</a:t>
            </a:r>
            <a:r>
              <a:rPr lang="ja-JP" altLang="en-US" sz="3600" dirty="0"/>
              <a:t>個買ってきて。」</a:t>
            </a:r>
            <a:endParaRPr kumimoji="1" lang="ja-JP" altLang="en-US" sz="36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67C1366-0FE3-4C51-ACD4-686E89DFDE01}"/>
              </a:ext>
            </a:extLst>
          </p:cNvPr>
          <p:cNvSpPr txBox="1"/>
          <p:nvPr/>
        </p:nvSpPr>
        <p:spPr>
          <a:xfrm>
            <a:off x="401929" y="5302945"/>
            <a:ext cx="7054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/>
              <a:t>「豆大福 </a:t>
            </a:r>
            <a:r>
              <a:rPr lang="en-US" altLang="ja-JP" sz="3600" dirty="0"/>
              <a:t>8</a:t>
            </a:r>
            <a:r>
              <a:rPr lang="ja-JP" altLang="en-US" sz="3600" dirty="0"/>
              <a:t>個買ってきて。」</a:t>
            </a:r>
            <a:endParaRPr kumimoji="1" lang="ja-JP" altLang="en-US" sz="36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D729E3F-7816-48F8-9C8B-12089BEE5476}"/>
              </a:ext>
            </a:extLst>
          </p:cNvPr>
          <p:cNvSpPr txBox="1"/>
          <p:nvPr/>
        </p:nvSpPr>
        <p:spPr>
          <a:xfrm>
            <a:off x="5015943" y="6057900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en-US" altLang="ja-JP" dirty="0"/>
              <a:t>……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42519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  <p:bldP spid="12" grpId="0"/>
      <p:bldP spid="13" grpId="0"/>
      <p:bldP spid="14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FB966FD0-3585-42D3-A93A-5AD04CC249A2}"/>
              </a:ext>
            </a:extLst>
          </p:cNvPr>
          <p:cNvGrpSpPr/>
          <p:nvPr/>
        </p:nvGrpSpPr>
        <p:grpSpPr>
          <a:xfrm>
            <a:off x="1649284" y="635771"/>
            <a:ext cx="2386116" cy="1308842"/>
            <a:chOff x="782515" y="2353407"/>
            <a:chExt cx="2724878" cy="1355343"/>
          </a:xfrm>
        </p:grpSpPr>
        <p:pic>
          <p:nvPicPr>
            <p:cNvPr id="4" name="図 3">
              <a:extLst>
                <a:ext uri="{FF2B5EF4-FFF2-40B4-BE49-F238E27FC236}">
                  <a16:creationId xmlns:a16="http://schemas.microsoft.com/office/drawing/2014/main" id="{ED122127-3F11-49D9-8481-0B744A9444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2515" y="2353407"/>
              <a:ext cx="2724878" cy="1355343"/>
            </a:xfrm>
            <a:prstGeom prst="rect">
              <a:avLst/>
            </a:prstGeom>
          </p:spPr>
        </p:pic>
        <p:sp>
          <p:nvSpPr>
            <p:cNvPr id="5" name="四角形: 角を丸くする 4">
              <a:extLst>
                <a:ext uri="{FF2B5EF4-FFF2-40B4-BE49-F238E27FC236}">
                  <a16:creationId xmlns:a16="http://schemas.microsoft.com/office/drawing/2014/main" id="{D2380E5F-3E92-47EA-98CB-AD815E38F9D2}"/>
                </a:ext>
              </a:extLst>
            </p:cNvPr>
            <p:cNvSpPr/>
            <p:nvPr/>
          </p:nvSpPr>
          <p:spPr>
            <a:xfrm>
              <a:off x="782515" y="2353407"/>
              <a:ext cx="2724877" cy="1355343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2C020A8-6D97-4FBC-849F-648057484020}"/>
              </a:ext>
            </a:extLst>
          </p:cNvPr>
          <p:cNvGrpSpPr/>
          <p:nvPr/>
        </p:nvGrpSpPr>
        <p:grpSpPr>
          <a:xfrm>
            <a:off x="7849033" y="674818"/>
            <a:ext cx="1633690" cy="1159147"/>
            <a:chOff x="1212139" y="5154168"/>
            <a:chExt cx="1865628" cy="1200329"/>
          </a:xfrm>
        </p:grpSpPr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07756512-FD45-40AC-A8B9-7F537806D71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2139" y="5154168"/>
              <a:ext cx="1865628" cy="1200329"/>
            </a:xfrm>
            <a:prstGeom prst="rect">
              <a:avLst/>
            </a:prstGeom>
          </p:spPr>
        </p:pic>
        <p:sp>
          <p:nvSpPr>
            <p:cNvPr id="8" name="四角形: 角を丸くする 7">
              <a:extLst>
                <a:ext uri="{FF2B5EF4-FFF2-40B4-BE49-F238E27FC236}">
                  <a16:creationId xmlns:a16="http://schemas.microsoft.com/office/drawing/2014/main" id="{38427F4E-8471-41D8-B7D7-73C8EF177231}"/>
                </a:ext>
              </a:extLst>
            </p:cNvPr>
            <p:cNvSpPr/>
            <p:nvPr/>
          </p:nvSpPr>
          <p:spPr>
            <a:xfrm>
              <a:off x="1212139" y="5154168"/>
              <a:ext cx="1865628" cy="1200329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37777B8-87C5-47CB-BF23-9D2DD1EAF504}"/>
              </a:ext>
            </a:extLst>
          </p:cNvPr>
          <p:cNvSpPr txBox="1"/>
          <p:nvPr/>
        </p:nvSpPr>
        <p:spPr>
          <a:xfrm>
            <a:off x="322801" y="58974"/>
            <a:ext cx="109049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/>
              <a:t>「豆大福 </a:t>
            </a:r>
            <a:r>
              <a:rPr lang="en-US" altLang="ja-JP" sz="3600" dirty="0"/>
              <a:t>13</a:t>
            </a:r>
            <a:r>
              <a:rPr lang="ja-JP" altLang="en-US" sz="3600" dirty="0"/>
              <a:t>個買ってきて。」と たのまれました。</a:t>
            </a:r>
            <a:endParaRPr kumimoji="1" lang="ja-JP" altLang="en-US" sz="36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438C2C0-D787-47A9-9AD1-232B8C0AD62E}"/>
              </a:ext>
            </a:extLst>
          </p:cNvPr>
          <p:cNvSpPr txBox="1"/>
          <p:nvPr/>
        </p:nvSpPr>
        <p:spPr>
          <a:xfrm>
            <a:off x="1035777" y="2282218"/>
            <a:ext cx="45851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3</a:t>
            </a:r>
            <a:r>
              <a:rPr kumimoji="1" lang="ja-JP" altLang="en-US" sz="3600" dirty="0"/>
              <a:t>個入り</a:t>
            </a:r>
            <a:r>
              <a:rPr kumimoji="1" lang="en-US" altLang="ja-JP" sz="3600" dirty="0"/>
              <a:t>2</a:t>
            </a:r>
            <a:r>
              <a:rPr kumimoji="1" lang="ja-JP" altLang="en-US" sz="3600" dirty="0"/>
              <a:t>箱買って，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67E9613-310C-4F37-A511-559A14839668}"/>
              </a:ext>
            </a:extLst>
          </p:cNvPr>
          <p:cNvSpPr txBox="1"/>
          <p:nvPr/>
        </p:nvSpPr>
        <p:spPr>
          <a:xfrm>
            <a:off x="1010129" y="3182983"/>
            <a:ext cx="10796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3</a:t>
            </a:r>
            <a:r>
              <a:rPr kumimoji="1" lang="ja-JP" altLang="en-US" sz="3600" dirty="0"/>
              <a:t>個入り２箱じゃちょうど</a:t>
            </a:r>
            <a:r>
              <a:rPr kumimoji="1" lang="en-US" altLang="ja-JP" sz="3600" dirty="0"/>
              <a:t>13</a:t>
            </a:r>
            <a:r>
              <a:rPr kumimoji="1" lang="ja-JP" altLang="en-US" sz="3600" dirty="0"/>
              <a:t>個にはならない</a:t>
            </a:r>
            <a:r>
              <a:rPr lang="ja-JP" altLang="en-US" sz="3600" dirty="0"/>
              <a:t>でしょ</a:t>
            </a:r>
            <a:endParaRPr kumimoji="1" lang="ja-JP" altLang="en-US" sz="3600" dirty="0"/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1D6DC6FD-B6B6-4BAD-9F1D-BAADE50952F6}"/>
              </a:ext>
            </a:extLst>
          </p:cNvPr>
          <p:cNvSpPr/>
          <p:nvPr/>
        </p:nvSpPr>
        <p:spPr>
          <a:xfrm>
            <a:off x="4622075" y="3081856"/>
            <a:ext cx="1719857" cy="711642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0413D1B-424F-4729-BC5E-E1355B00C5BC}"/>
              </a:ext>
            </a:extLst>
          </p:cNvPr>
          <p:cNvSpPr txBox="1"/>
          <p:nvPr/>
        </p:nvSpPr>
        <p:spPr>
          <a:xfrm>
            <a:off x="5031878" y="2292401"/>
            <a:ext cx="60051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あと</a:t>
            </a:r>
            <a:r>
              <a:rPr kumimoji="1" lang="en-US" altLang="ja-JP" sz="3600" dirty="0"/>
              <a:t>2</a:t>
            </a:r>
            <a:r>
              <a:rPr kumimoji="1" lang="ja-JP" altLang="en-US" sz="3600" dirty="0"/>
              <a:t>個入りを買おうかな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B928918-A536-42E3-9C74-653563B4508B}"/>
              </a:ext>
            </a:extLst>
          </p:cNvPr>
          <p:cNvSpPr txBox="1"/>
          <p:nvPr/>
        </p:nvSpPr>
        <p:spPr>
          <a:xfrm>
            <a:off x="970982" y="3783179"/>
            <a:ext cx="7531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3</a:t>
            </a:r>
            <a:r>
              <a:rPr kumimoji="1" lang="ja-JP" altLang="en-US" sz="3600" dirty="0"/>
              <a:t>個入り２箱で６こでしょう。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1451A30-3FFF-446A-BD21-56699D66BFAA}"/>
              </a:ext>
            </a:extLst>
          </p:cNvPr>
          <p:cNvSpPr txBox="1"/>
          <p:nvPr/>
        </p:nvSpPr>
        <p:spPr>
          <a:xfrm>
            <a:off x="458185" y="4561219"/>
            <a:ext cx="32785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のこりは</a:t>
            </a:r>
            <a:r>
              <a:rPr kumimoji="1" lang="en-US" altLang="ja-JP" sz="3600" dirty="0"/>
              <a:t>…</a:t>
            </a:r>
            <a:r>
              <a:rPr kumimoji="1" lang="ja-JP" altLang="en-US" sz="3600" dirty="0"/>
              <a:t>。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D3F8BB2-3983-460A-9AE2-A57B867C8DBF}"/>
              </a:ext>
            </a:extLst>
          </p:cNvPr>
          <p:cNvSpPr txBox="1"/>
          <p:nvPr/>
        </p:nvSpPr>
        <p:spPr>
          <a:xfrm>
            <a:off x="2940355" y="4539281"/>
            <a:ext cx="27695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７こだから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79F790D-DBA3-4D6F-BA1F-455A2CF65512}"/>
              </a:ext>
            </a:extLst>
          </p:cNvPr>
          <p:cNvSpPr txBox="1"/>
          <p:nvPr/>
        </p:nvSpPr>
        <p:spPr>
          <a:xfrm>
            <a:off x="5443643" y="4539281"/>
            <a:ext cx="52929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７</a:t>
            </a:r>
            <a:r>
              <a:rPr kumimoji="1" lang="en-US" altLang="ja-JP" sz="3600" dirty="0"/>
              <a:t>÷</a:t>
            </a:r>
            <a:r>
              <a:rPr kumimoji="1" lang="ja-JP" altLang="en-US" sz="3600" dirty="0"/>
              <a:t>２＝３あまり１だ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C3EEAA9-FAC0-4EC3-9493-9F261D39DF8E}"/>
              </a:ext>
            </a:extLst>
          </p:cNvPr>
          <p:cNvSpPr txBox="1"/>
          <p:nvPr/>
        </p:nvSpPr>
        <p:spPr>
          <a:xfrm>
            <a:off x="393140" y="5098935"/>
            <a:ext cx="66670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ちょうど</a:t>
            </a:r>
            <a:r>
              <a:rPr kumimoji="1" lang="en-US" altLang="ja-JP" sz="3600" dirty="0"/>
              <a:t>13</a:t>
            </a:r>
            <a:r>
              <a:rPr kumimoji="1" lang="ja-JP" altLang="en-US" sz="3600" dirty="0"/>
              <a:t>個にはならないね。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375CB4FB-CF2E-4D53-8EFB-7AF920EFCA4E}"/>
              </a:ext>
            </a:extLst>
          </p:cNvPr>
          <p:cNvSpPr txBox="1"/>
          <p:nvPr/>
        </p:nvSpPr>
        <p:spPr>
          <a:xfrm>
            <a:off x="6748358" y="5098935"/>
            <a:ext cx="52966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どうすればいいの・・・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39B3597-B7E1-4F8D-A62C-F675FB1D5B12}"/>
              </a:ext>
            </a:extLst>
          </p:cNvPr>
          <p:cNvSpPr txBox="1"/>
          <p:nvPr/>
        </p:nvSpPr>
        <p:spPr>
          <a:xfrm>
            <a:off x="1649284" y="6057801"/>
            <a:ext cx="92696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こういうときは</a:t>
            </a:r>
            <a:r>
              <a:rPr kumimoji="1" lang="ja-JP" altLang="en-US" sz="3600" b="1" dirty="0">
                <a:solidFill>
                  <a:srgbClr val="FF0000"/>
                </a:solidFill>
              </a:rPr>
              <a:t>表</a:t>
            </a:r>
            <a:r>
              <a:rPr kumimoji="1" lang="ja-JP" altLang="en-US" sz="3600" b="1" dirty="0"/>
              <a:t>を使う</a:t>
            </a:r>
            <a:r>
              <a:rPr lang="ja-JP" altLang="en-US" sz="3600" dirty="0"/>
              <a:t>といいんじゃない</a:t>
            </a:r>
            <a:endParaRPr kumimoji="1" lang="ja-JP" altLang="en-US" sz="3600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B7F187D-FF60-4DD9-9A70-B9D9FFCCB9FB}"/>
              </a:ext>
            </a:extLst>
          </p:cNvPr>
          <p:cNvSpPr txBox="1"/>
          <p:nvPr/>
        </p:nvSpPr>
        <p:spPr>
          <a:xfrm>
            <a:off x="4500102" y="842184"/>
            <a:ext cx="33489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3</a:t>
            </a:r>
            <a:r>
              <a:rPr kumimoji="1" lang="ja-JP" altLang="en-US" sz="3600" dirty="0"/>
              <a:t>個入りと</a:t>
            </a:r>
            <a:endParaRPr kumimoji="1" lang="en-US" altLang="ja-JP" sz="3600" dirty="0"/>
          </a:p>
          <a:p>
            <a:r>
              <a:rPr kumimoji="1" lang="en-US" altLang="ja-JP" sz="3600" dirty="0"/>
              <a:t>2</a:t>
            </a:r>
            <a:r>
              <a:rPr lang="ja-JP" altLang="en-US" sz="3600" dirty="0"/>
              <a:t>個入りがある</a:t>
            </a:r>
            <a:endParaRPr kumimoji="1" lang="ja-JP" altLang="en-US" sz="3600" dirty="0"/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9A42D24D-74FA-436E-863F-DB5EAF5D04D2}"/>
              </a:ext>
            </a:extLst>
          </p:cNvPr>
          <p:cNvSpPr/>
          <p:nvPr/>
        </p:nvSpPr>
        <p:spPr>
          <a:xfrm>
            <a:off x="6409835" y="3066443"/>
            <a:ext cx="5128350" cy="711642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7D337E7-FCBE-4615-9A17-BCF8364AF66B}"/>
              </a:ext>
            </a:extLst>
          </p:cNvPr>
          <p:cNvSpPr txBox="1"/>
          <p:nvPr/>
        </p:nvSpPr>
        <p:spPr>
          <a:xfrm>
            <a:off x="11470" y="2757719"/>
            <a:ext cx="36119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ひかりちゃん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447E335-DA47-4216-B62B-9FD0964DD2DE}"/>
              </a:ext>
            </a:extLst>
          </p:cNvPr>
          <p:cNvSpPr txBox="1"/>
          <p:nvPr/>
        </p:nvSpPr>
        <p:spPr>
          <a:xfrm>
            <a:off x="45210" y="1822251"/>
            <a:ext cx="25480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れんくん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13AFB80-399A-4AAE-9DBF-02B693352F64}"/>
              </a:ext>
            </a:extLst>
          </p:cNvPr>
          <p:cNvSpPr txBox="1"/>
          <p:nvPr/>
        </p:nvSpPr>
        <p:spPr>
          <a:xfrm>
            <a:off x="0" y="4258460"/>
            <a:ext cx="25480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れんくん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383B212D-2EB2-45A2-87DA-AC07347BA7FD}"/>
              </a:ext>
            </a:extLst>
          </p:cNvPr>
          <p:cNvSpPr txBox="1"/>
          <p:nvPr/>
        </p:nvSpPr>
        <p:spPr>
          <a:xfrm>
            <a:off x="45210" y="5667173"/>
            <a:ext cx="36119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ひかりちゃん</a:t>
            </a:r>
          </a:p>
        </p:txBody>
      </p:sp>
    </p:spTree>
    <p:extLst>
      <p:ext uri="{BB962C8B-B14F-4D97-AF65-F5344CB8AC3E}">
        <p14:creationId xmlns:p14="http://schemas.microsoft.com/office/powerpoint/2010/main" val="1963732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 animBg="1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 animBg="1"/>
      <p:bldP spid="29" grpId="0"/>
      <p:bldP spid="30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81E7FF0-AF47-4773-9C6A-521C539A4E3C}"/>
              </a:ext>
            </a:extLst>
          </p:cNvPr>
          <p:cNvSpPr txBox="1"/>
          <p:nvPr/>
        </p:nvSpPr>
        <p:spPr>
          <a:xfrm>
            <a:off x="1983990" y="793233"/>
            <a:ext cx="87162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/>
              <a:t>表を使って考えよう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52183411-9DD5-4D86-9A39-41C44A94CD33}"/>
              </a:ext>
            </a:extLst>
          </p:cNvPr>
          <p:cNvGrpSpPr/>
          <p:nvPr/>
        </p:nvGrpSpPr>
        <p:grpSpPr>
          <a:xfrm>
            <a:off x="493700" y="2514434"/>
            <a:ext cx="10814345" cy="3392739"/>
            <a:chOff x="493700" y="2514434"/>
            <a:chExt cx="10814345" cy="3392739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D7B2B14F-555E-4F39-B797-7710DE57D0AD}"/>
                </a:ext>
              </a:extLst>
            </p:cNvPr>
            <p:cNvGrpSpPr/>
            <p:nvPr/>
          </p:nvGrpSpPr>
          <p:grpSpPr>
            <a:xfrm>
              <a:off x="493700" y="2514434"/>
              <a:ext cx="10814345" cy="3392739"/>
              <a:chOff x="79324" y="2948067"/>
              <a:chExt cx="10814345" cy="3392739"/>
            </a:xfrm>
          </p:grpSpPr>
          <p:cxnSp>
            <p:nvCxnSpPr>
              <p:cNvPr id="6" name="直線コネクタ 5">
                <a:extLst>
                  <a:ext uri="{FF2B5EF4-FFF2-40B4-BE49-F238E27FC236}">
                    <a16:creationId xmlns:a16="http://schemas.microsoft.com/office/drawing/2014/main" id="{34EE3FD6-8671-4EE2-817A-48FF14DA166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324" y="4554416"/>
                <a:ext cx="1077038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直線コネクタ 6">
                <a:extLst>
                  <a:ext uri="{FF2B5EF4-FFF2-40B4-BE49-F238E27FC236}">
                    <a16:creationId xmlns:a16="http://schemas.microsoft.com/office/drawing/2014/main" id="{3D80C44E-4DE4-43AD-A883-16FE24593D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43200" y="3689103"/>
                <a:ext cx="8097715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" name="直線コネクタ 7">
                <a:extLst>
                  <a:ext uri="{FF2B5EF4-FFF2-40B4-BE49-F238E27FC236}">
                    <a16:creationId xmlns:a16="http://schemas.microsoft.com/office/drawing/2014/main" id="{9FB0E7A1-5E8A-4DA5-A705-33EE244214E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324" y="2953928"/>
                <a:ext cx="10787968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直線コネクタ 8">
                <a:extLst>
                  <a:ext uri="{FF2B5EF4-FFF2-40B4-BE49-F238E27FC236}">
                    <a16:creationId xmlns:a16="http://schemas.microsoft.com/office/drawing/2014/main" id="{DD16387D-2D43-4741-9CB4-97EC03F3F4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4691" y="6333393"/>
                <a:ext cx="10732478" cy="0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>
                <a:extLst>
                  <a:ext uri="{FF2B5EF4-FFF2-40B4-BE49-F238E27FC236}">
                    <a16:creationId xmlns:a16="http://schemas.microsoft.com/office/drawing/2014/main" id="{13679050-AC69-43FE-948A-6346FF8377C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324" y="5468080"/>
                <a:ext cx="10814345" cy="0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直線コネクタ 10">
                <a:extLst>
                  <a:ext uri="{FF2B5EF4-FFF2-40B4-BE49-F238E27FC236}">
                    <a16:creationId xmlns:a16="http://schemas.microsoft.com/office/drawing/2014/main" id="{E41765C7-3E56-49FE-A9EE-73A33A81C6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69576" y="2953928"/>
                <a:ext cx="0" cy="1600488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直線コネクタ 11">
                <a:extLst>
                  <a:ext uri="{FF2B5EF4-FFF2-40B4-BE49-F238E27FC236}">
                    <a16:creationId xmlns:a16="http://schemas.microsoft.com/office/drawing/2014/main" id="{3F1B0108-3226-416A-835A-65CB44DE6247}"/>
                  </a:ext>
                </a:extLst>
              </p:cNvPr>
              <p:cNvCxnSpPr/>
              <p:nvPr/>
            </p:nvCxnSpPr>
            <p:spPr>
              <a:xfrm>
                <a:off x="5367162" y="2948067"/>
                <a:ext cx="0" cy="3385326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直線コネクタ 12">
                <a:extLst>
                  <a:ext uri="{FF2B5EF4-FFF2-40B4-BE49-F238E27FC236}">
                    <a16:creationId xmlns:a16="http://schemas.microsoft.com/office/drawing/2014/main" id="{6955521B-C229-46A4-9B26-8AEBB41BD5F8}"/>
                  </a:ext>
                </a:extLst>
              </p:cNvPr>
              <p:cNvCxnSpPr/>
              <p:nvPr/>
            </p:nvCxnSpPr>
            <p:spPr>
              <a:xfrm>
                <a:off x="6354832" y="2948067"/>
                <a:ext cx="0" cy="3385326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直線コネクタ 13">
                <a:extLst>
                  <a:ext uri="{FF2B5EF4-FFF2-40B4-BE49-F238E27FC236}">
                    <a16:creationId xmlns:a16="http://schemas.microsoft.com/office/drawing/2014/main" id="{6F6445BC-0B34-422F-AAB3-A72E66B836DB}"/>
                  </a:ext>
                </a:extLst>
              </p:cNvPr>
              <p:cNvCxnSpPr/>
              <p:nvPr/>
            </p:nvCxnSpPr>
            <p:spPr>
              <a:xfrm>
                <a:off x="7267574" y="2948067"/>
                <a:ext cx="0" cy="3385326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直線コネクタ 14">
                <a:extLst>
                  <a:ext uri="{FF2B5EF4-FFF2-40B4-BE49-F238E27FC236}">
                    <a16:creationId xmlns:a16="http://schemas.microsoft.com/office/drawing/2014/main" id="{167F4122-E521-4C2E-8106-FA0E0EEEC594}"/>
                  </a:ext>
                </a:extLst>
              </p:cNvPr>
              <p:cNvCxnSpPr/>
              <p:nvPr/>
            </p:nvCxnSpPr>
            <p:spPr>
              <a:xfrm>
                <a:off x="8272828" y="2948067"/>
                <a:ext cx="0" cy="3385326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直線コネクタ 15">
                <a:extLst>
                  <a:ext uri="{FF2B5EF4-FFF2-40B4-BE49-F238E27FC236}">
                    <a16:creationId xmlns:a16="http://schemas.microsoft.com/office/drawing/2014/main" id="{6D050912-09B1-49A4-AD09-1EA1B59B36E3}"/>
                  </a:ext>
                </a:extLst>
              </p:cNvPr>
              <p:cNvCxnSpPr/>
              <p:nvPr/>
            </p:nvCxnSpPr>
            <p:spPr>
              <a:xfrm>
                <a:off x="9111028" y="2955480"/>
                <a:ext cx="0" cy="3385326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C327A5BB-52B6-46DE-A847-6C9CAAFFDE76}"/>
                </a:ext>
              </a:extLst>
            </p:cNvPr>
            <p:cNvCxnSpPr/>
            <p:nvPr/>
          </p:nvCxnSpPr>
          <p:spPr>
            <a:xfrm>
              <a:off x="523008" y="2514434"/>
              <a:ext cx="0" cy="3385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89411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EFAF4E6-82C5-4627-B4BA-1BCCB5CB54EE}"/>
              </a:ext>
            </a:extLst>
          </p:cNvPr>
          <p:cNvSpPr txBox="1"/>
          <p:nvPr/>
        </p:nvSpPr>
        <p:spPr>
          <a:xfrm>
            <a:off x="788389" y="963043"/>
            <a:ext cx="1121789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3</a:t>
            </a:r>
            <a:r>
              <a:rPr kumimoji="1" lang="ja-JP" altLang="en-US" sz="4000" b="1" dirty="0"/>
              <a:t>個入りの箱から考えるほうが，早く答えが見つかると思うよ・・・</a:t>
            </a:r>
            <a:endParaRPr kumimoji="1" lang="ja-JP" altLang="en-US" sz="4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4A4DA10-8F6A-4F42-A552-444EBA386F6F}"/>
              </a:ext>
            </a:extLst>
          </p:cNvPr>
          <p:cNvSpPr txBox="1"/>
          <p:nvPr/>
        </p:nvSpPr>
        <p:spPr>
          <a:xfrm>
            <a:off x="327628" y="318908"/>
            <a:ext cx="36119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ひかりちゃん</a:t>
            </a:r>
            <a:endParaRPr kumimoji="1" lang="ja-JP" altLang="en-US" sz="40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A1286A6-ACEC-4DB7-B99B-7787319E6A12}"/>
              </a:ext>
            </a:extLst>
          </p:cNvPr>
          <p:cNvSpPr txBox="1"/>
          <p:nvPr/>
        </p:nvSpPr>
        <p:spPr>
          <a:xfrm>
            <a:off x="327628" y="2618979"/>
            <a:ext cx="25480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れんくん</a:t>
            </a:r>
            <a:endParaRPr kumimoji="1" lang="ja-JP" altLang="en-US" sz="40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4842951-84A7-4C31-88CD-31ED53EB2A9A}"/>
              </a:ext>
            </a:extLst>
          </p:cNvPr>
          <p:cNvSpPr txBox="1"/>
          <p:nvPr/>
        </p:nvSpPr>
        <p:spPr>
          <a:xfrm>
            <a:off x="3138853" y="2654855"/>
            <a:ext cx="30375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そうかなあ</a:t>
            </a:r>
            <a:endParaRPr kumimoji="1" lang="ja-JP" altLang="en-US" sz="40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802B606-BB30-4795-A2B0-A796B92A0546}"/>
              </a:ext>
            </a:extLst>
          </p:cNvPr>
          <p:cNvSpPr txBox="1"/>
          <p:nvPr/>
        </p:nvSpPr>
        <p:spPr>
          <a:xfrm>
            <a:off x="1160670" y="4313458"/>
            <a:ext cx="105109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そうよ・・・多いほうからやってみよ！！</a:t>
            </a:r>
            <a:endParaRPr kumimoji="1" lang="ja-JP" altLang="en-US" sz="40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95EA0F8-536F-414F-8DBD-5431A1539DEB}"/>
              </a:ext>
            </a:extLst>
          </p:cNvPr>
          <p:cNvSpPr txBox="1"/>
          <p:nvPr/>
        </p:nvSpPr>
        <p:spPr>
          <a:xfrm>
            <a:off x="327628" y="3659362"/>
            <a:ext cx="36119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ひかりちゃん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089222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FAEFADD-6CC6-4C12-9C46-974CE7C8C956}"/>
              </a:ext>
            </a:extLst>
          </p:cNvPr>
          <p:cNvSpPr txBox="1"/>
          <p:nvPr/>
        </p:nvSpPr>
        <p:spPr>
          <a:xfrm>
            <a:off x="513421" y="-4236"/>
            <a:ext cx="112149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1</a:t>
            </a:r>
            <a:r>
              <a:rPr kumimoji="1" lang="ja-JP" altLang="en-US" sz="3200" dirty="0"/>
              <a:t>箱</a:t>
            </a:r>
            <a:r>
              <a:rPr kumimoji="1" lang="en-US" altLang="ja-JP" sz="3200" dirty="0"/>
              <a:t>3</a:t>
            </a:r>
            <a:r>
              <a:rPr kumimoji="1" lang="ja-JP" altLang="en-US" sz="3200" dirty="0"/>
              <a:t>個入りの大福と</a:t>
            </a:r>
            <a:r>
              <a:rPr kumimoji="1" lang="en-US" altLang="ja-JP" sz="3200" dirty="0"/>
              <a:t>2</a:t>
            </a:r>
            <a:r>
              <a:rPr kumimoji="1" lang="ja-JP" altLang="en-US" sz="3200" dirty="0"/>
              <a:t>個入りの大福が売られています。</a:t>
            </a:r>
            <a:endParaRPr kumimoji="1" lang="en-US" altLang="ja-JP" sz="3200" dirty="0"/>
          </a:p>
          <a:p>
            <a:r>
              <a:rPr lang="en-US" altLang="ja-JP" sz="3200" dirty="0"/>
              <a:t>13</a:t>
            </a:r>
            <a:r>
              <a:rPr lang="ja-JP" altLang="en-US" sz="3200" dirty="0"/>
              <a:t>個買います。それぞれ何箱買えばいいですか。</a:t>
            </a:r>
            <a:endParaRPr kumimoji="1" lang="ja-JP" altLang="en-US" sz="3200" dirty="0"/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11849D13-5FE6-4D5A-ACD5-2A5B3ACAEE47}"/>
              </a:ext>
            </a:extLst>
          </p:cNvPr>
          <p:cNvGrpSpPr/>
          <p:nvPr/>
        </p:nvGrpSpPr>
        <p:grpSpPr>
          <a:xfrm>
            <a:off x="1060321" y="2475741"/>
            <a:ext cx="1327639" cy="741484"/>
            <a:chOff x="782515" y="2353407"/>
            <a:chExt cx="2724878" cy="1355343"/>
          </a:xfrm>
        </p:grpSpPr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F8427BEE-2EB8-453C-A210-C4ED747A7EA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2515" y="2353407"/>
              <a:ext cx="2724878" cy="1355343"/>
            </a:xfrm>
            <a:prstGeom prst="rect">
              <a:avLst/>
            </a:prstGeom>
          </p:spPr>
        </p:pic>
        <p:sp>
          <p:nvSpPr>
            <p:cNvPr id="12" name="四角形: 角を丸くする 11">
              <a:extLst>
                <a:ext uri="{FF2B5EF4-FFF2-40B4-BE49-F238E27FC236}">
                  <a16:creationId xmlns:a16="http://schemas.microsoft.com/office/drawing/2014/main" id="{3C80F464-8988-4E8E-AB1A-26EEFF460FD9}"/>
                </a:ext>
              </a:extLst>
            </p:cNvPr>
            <p:cNvSpPr/>
            <p:nvPr/>
          </p:nvSpPr>
          <p:spPr>
            <a:xfrm>
              <a:off x="782515" y="2353407"/>
              <a:ext cx="2724877" cy="1355343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03B02091-A930-4DAB-AB99-49109AE75695}"/>
              </a:ext>
            </a:extLst>
          </p:cNvPr>
          <p:cNvGrpSpPr/>
          <p:nvPr/>
        </p:nvGrpSpPr>
        <p:grpSpPr>
          <a:xfrm>
            <a:off x="1086723" y="4987639"/>
            <a:ext cx="908988" cy="656679"/>
            <a:chOff x="1212139" y="5154168"/>
            <a:chExt cx="1865628" cy="1200329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B616A4F2-4B10-4E48-B8AA-BFE99341B4C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2139" y="5154168"/>
              <a:ext cx="1865628" cy="1200329"/>
            </a:xfrm>
            <a:prstGeom prst="rect">
              <a:avLst/>
            </a:prstGeom>
          </p:spPr>
        </p:pic>
        <p:sp>
          <p:nvSpPr>
            <p:cNvPr id="14" name="四角形: 角を丸くする 13">
              <a:extLst>
                <a:ext uri="{FF2B5EF4-FFF2-40B4-BE49-F238E27FC236}">
                  <a16:creationId xmlns:a16="http://schemas.microsoft.com/office/drawing/2014/main" id="{566BE1AA-8CCA-4B2F-BD79-C21A95B0517B}"/>
                </a:ext>
              </a:extLst>
            </p:cNvPr>
            <p:cNvSpPr/>
            <p:nvPr/>
          </p:nvSpPr>
          <p:spPr>
            <a:xfrm>
              <a:off x="1212139" y="5154168"/>
              <a:ext cx="1865628" cy="1200329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65D6638-B105-495B-9FF7-592E5508B8DA}"/>
              </a:ext>
            </a:extLst>
          </p:cNvPr>
          <p:cNvSpPr txBox="1"/>
          <p:nvPr/>
        </p:nvSpPr>
        <p:spPr>
          <a:xfrm>
            <a:off x="6214754" y="2466068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</a:t>
            </a:r>
            <a:endParaRPr kumimoji="1" lang="ja-JP" altLang="en-US" sz="36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F90490E-3F7A-443F-B43D-73C3B2AC8B6E}"/>
              </a:ext>
            </a:extLst>
          </p:cNvPr>
          <p:cNvSpPr txBox="1"/>
          <p:nvPr/>
        </p:nvSpPr>
        <p:spPr>
          <a:xfrm>
            <a:off x="6214754" y="3183187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3</a:t>
            </a:r>
            <a:endParaRPr kumimoji="1" lang="ja-JP" altLang="en-US" sz="3600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0059579-F8AE-41A8-8C3B-4A23F0795B7F}"/>
              </a:ext>
            </a:extLst>
          </p:cNvPr>
          <p:cNvSpPr txBox="1"/>
          <p:nvPr/>
        </p:nvSpPr>
        <p:spPr>
          <a:xfrm>
            <a:off x="2291100" y="4214677"/>
            <a:ext cx="33797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残りの大福の数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9CCF022-6074-4731-9BB3-416498986DE1}"/>
              </a:ext>
            </a:extLst>
          </p:cNvPr>
          <p:cNvSpPr txBox="1"/>
          <p:nvPr/>
        </p:nvSpPr>
        <p:spPr>
          <a:xfrm>
            <a:off x="6038907" y="4156204"/>
            <a:ext cx="7444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10</a:t>
            </a:r>
            <a:endParaRPr kumimoji="1" lang="ja-JP" altLang="en-US" sz="360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165165C-8D66-4617-B56F-DCA5955CA196}"/>
              </a:ext>
            </a:extLst>
          </p:cNvPr>
          <p:cNvSpPr txBox="1"/>
          <p:nvPr/>
        </p:nvSpPr>
        <p:spPr>
          <a:xfrm>
            <a:off x="6192773" y="4995255"/>
            <a:ext cx="476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5</a:t>
            </a:r>
            <a:endParaRPr kumimoji="1" lang="ja-JP" altLang="en-US" sz="36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655257C-4182-42F4-B274-F2AC69C59E51}"/>
              </a:ext>
            </a:extLst>
          </p:cNvPr>
          <p:cNvSpPr txBox="1"/>
          <p:nvPr/>
        </p:nvSpPr>
        <p:spPr>
          <a:xfrm>
            <a:off x="3694292" y="3196446"/>
            <a:ext cx="20998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大福の数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57BDA3C-DC94-44AE-A503-4526D0A04A93}"/>
              </a:ext>
            </a:extLst>
          </p:cNvPr>
          <p:cNvSpPr txBox="1"/>
          <p:nvPr/>
        </p:nvSpPr>
        <p:spPr>
          <a:xfrm>
            <a:off x="4064751" y="2410384"/>
            <a:ext cx="1641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箱の数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A31BDDA-FCC6-4174-8BF0-F2BE4FBED7C5}"/>
              </a:ext>
            </a:extLst>
          </p:cNvPr>
          <p:cNvSpPr txBox="1"/>
          <p:nvPr/>
        </p:nvSpPr>
        <p:spPr>
          <a:xfrm>
            <a:off x="647161" y="3260644"/>
            <a:ext cx="25526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3</a:t>
            </a:r>
            <a:r>
              <a:rPr kumimoji="1" lang="ja-JP" altLang="en-US" sz="3200" dirty="0"/>
              <a:t>個入りの箱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80DF5C3F-1BCA-4A64-93EA-18E0EA4D7472}"/>
              </a:ext>
            </a:extLst>
          </p:cNvPr>
          <p:cNvSpPr txBox="1"/>
          <p:nvPr/>
        </p:nvSpPr>
        <p:spPr>
          <a:xfrm>
            <a:off x="7229900" y="2482019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2</a:t>
            </a:r>
            <a:endParaRPr kumimoji="1" lang="ja-JP" altLang="en-US" sz="3600" dirty="0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AAF01A66-D3D3-4FEE-BE00-27DF18207B0E}"/>
              </a:ext>
            </a:extLst>
          </p:cNvPr>
          <p:cNvSpPr txBox="1"/>
          <p:nvPr/>
        </p:nvSpPr>
        <p:spPr>
          <a:xfrm>
            <a:off x="7229900" y="3199138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6</a:t>
            </a:r>
            <a:endParaRPr kumimoji="1" lang="ja-JP" altLang="en-US" sz="3600" dirty="0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CAAAFD11-0142-4DD7-BFC5-5173EC9452E8}"/>
              </a:ext>
            </a:extLst>
          </p:cNvPr>
          <p:cNvSpPr txBox="1"/>
          <p:nvPr/>
        </p:nvSpPr>
        <p:spPr>
          <a:xfrm>
            <a:off x="7187963" y="4180746"/>
            <a:ext cx="496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7</a:t>
            </a:r>
            <a:endParaRPr kumimoji="1" lang="ja-JP" altLang="en-US" sz="3600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E739C09-F549-4BA5-9343-A7BA774DD094}"/>
              </a:ext>
            </a:extLst>
          </p:cNvPr>
          <p:cNvSpPr txBox="1"/>
          <p:nvPr/>
        </p:nvSpPr>
        <p:spPr>
          <a:xfrm>
            <a:off x="8144393" y="5023520"/>
            <a:ext cx="476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2</a:t>
            </a:r>
            <a:endParaRPr kumimoji="1" lang="ja-JP" altLang="en-US" sz="3600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E475550B-3006-4920-A135-74588C6D6FFC}"/>
              </a:ext>
            </a:extLst>
          </p:cNvPr>
          <p:cNvSpPr txBox="1"/>
          <p:nvPr/>
        </p:nvSpPr>
        <p:spPr>
          <a:xfrm>
            <a:off x="8155096" y="2464728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3</a:t>
            </a:r>
            <a:endParaRPr kumimoji="1" lang="ja-JP" altLang="en-US" sz="3600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7F129CAC-53D1-48B4-8267-74530B6159DB}"/>
              </a:ext>
            </a:extLst>
          </p:cNvPr>
          <p:cNvSpPr txBox="1"/>
          <p:nvPr/>
        </p:nvSpPr>
        <p:spPr>
          <a:xfrm>
            <a:off x="8155096" y="3181847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9</a:t>
            </a:r>
            <a:endParaRPr kumimoji="1" lang="ja-JP" altLang="en-US" sz="3600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950FC0AF-8B40-4350-BF41-C904B4D2A87C}"/>
              </a:ext>
            </a:extLst>
          </p:cNvPr>
          <p:cNvSpPr txBox="1"/>
          <p:nvPr/>
        </p:nvSpPr>
        <p:spPr>
          <a:xfrm>
            <a:off x="8113159" y="4163455"/>
            <a:ext cx="496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4</a:t>
            </a:r>
            <a:endParaRPr kumimoji="1" lang="ja-JP" altLang="en-US" sz="3600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9174FBDA-1A58-4DEE-A1B8-7653903BE316}"/>
              </a:ext>
            </a:extLst>
          </p:cNvPr>
          <p:cNvSpPr txBox="1"/>
          <p:nvPr/>
        </p:nvSpPr>
        <p:spPr>
          <a:xfrm>
            <a:off x="8982592" y="5038119"/>
            <a:ext cx="476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×</a:t>
            </a:r>
            <a:endParaRPr kumimoji="1" lang="ja-JP" altLang="en-US" sz="3600" dirty="0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7B9CCF4A-D450-42F4-90D0-B73B0E0D001A}"/>
              </a:ext>
            </a:extLst>
          </p:cNvPr>
          <p:cNvSpPr txBox="1"/>
          <p:nvPr/>
        </p:nvSpPr>
        <p:spPr>
          <a:xfrm>
            <a:off x="8993295" y="2479327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4</a:t>
            </a:r>
            <a:endParaRPr kumimoji="1" lang="ja-JP" altLang="en-US" sz="3600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9AA3BC7B-C373-4305-AC46-25E0509C7CDD}"/>
              </a:ext>
            </a:extLst>
          </p:cNvPr>
          <p:cNvSpPr txBox="1"/>
          <p:nvPr/>
        </p:nvSpPr>
        <p:spPr>
          <a:xfrm>
            <a:off x="8871397" y="3214500"/>
            <a:ext cx="848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12</a:t>
            </a:r>
            <a:endParaRPr kumimoji="1" lang="ja-JP" altLang="en-US" sz="3600" dirty="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77D291EA-088E-4D18-A4A5-5839A0E2AD8A}"/>
              </a:ext>
            </a:extLst>
          </p:cNvPr>
          <p:cNvSpPr txBox="1"/>
          <p:nvPr/>
        </p:nvSpPr>
        <p:spPr>
          <a:xfrm>
            <a:off x="9072070" y="4178746"/>
            <a:ext cx="496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</a:t>
            </a:r>
            <a:endParaRPr kumimoji="1" lang="ja-JP" altLang="en-US" sz="3600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EBC383ED-E02D-4A89-80F0-EE219C67677F}"/>
              </a:ext>
            </a:extLst>
          </p:cNvPr>
          <p:cNvSpPr txBox="1"/>
          <p:nvPr/>
        </p:nvSpPr>
        <p:spPr>
          <a:xfrm>
            <a:off x="7077864" y="4995255"/>
            <a:ext cx="476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×</a:t>
            </a:r>
            <a:endParaRPr kumimoji="1" lang="ja-JP" altLang="en-US" sz="3600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88ED793B-DF2D-4F36-88F2-553DB9F462A8}"/>
              </a:ext>
            </a:extLst>
          </p:cNvPr>
          <p:cNvSpPr txBox="1"/>
          <p:nvPr/>
        </p:nvSpPr>
        <p:spPr>
          <a:xfrm>
            <a:off x="9938277" y="2482954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5</a:t>
            </a:r>
            <a:endParaRPr kumimoji="1" lang="ja-JP" altLang="en-US" sz="3600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5D139690-A9C7-4E4A-BE91-A57224E4AD00}"/>
              </a:ext>
            </a:extLst>
          </p:cNvPr>
          <p:cNvSpPr txBox="1"/>
          <p:nvPr/>
        </p:nvSpPr>
        <p:spPr>
          <a:xfrm>
            <a:off x="9816379" y="3218127"/>
            <a:ext cx="848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15</a:t>
            </a:r>
            <a:endParaRPr kumimoji="1" lang="ja-JP" altLang="en-US" sz="3600" dirty="0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B3029C49-6541-4E18-8BD4-D24444FFDD21}"/>
              </a:ext>
            </a:extLst>
          </p:cNvPr>
          <p:cNvSpPr txBox="1"/>
          <p:nvPr/>
        </p:nvSpPr>
        <p:spPr>
          <a:xfrm>
            <a:off x="9668380" y="3007943"/>
            <a:ext cx="78158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600" dirty="0">
                <a:solidFill>
                  <a:srgbClr val="FF0000"/>
                </a:solidFill>
              </a:rPr>
              <a:t>×</a:t>
            </a:r>
            <a:endParaRPr kumimoji="1" lang="ja-JP" altLang="en-US" sz="6600" dirty="0">
              <a:solidFill>
                <a:srgbClr val="FF0000"/>
              </a:solidFill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DC70979B-4C0D-442C-955F-1A715E11C5E1}"/>
              </a:ext>
            </a:extLst>
          </p:cNvPr>
          <p:cNvSpPr txBox="1"/>
          <p:nvPr/>
        </p:nvSpPr>
        <p:spPr>
          <a:xfrm>
            <a:off x="133697" y="1587532"/>
            <a:ext cx="120583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3</a:t>
            </a:r>
            <a:r>
              <a:rPr kumimoji="1" lang="ja-JP" altLang="en-US" sz="3200" b="1" dirty="0"/>
              <a:t>個入りの箱</a:t>
            </a:r>
            <a:r>
              <a:rPr kumimoji="1" lang="ja-JP" altLang="en-US" sz="3200" dirty="0"/>
              <a:t>を，</a:t>
            </a:r>
            <a:r>
              <a:rPr kumimoji="1" lang="en-US" altLang="ja-JP" sz="3200" dirty="0"/>
              <a:t>1</a:t>
            </a:r>
            <a:r>
              <a:rPr kumimoji="1" lang="ja-JP" altLang="en-US" sz="3200" dirty="0"/>
              <a:t>箱，</a:t>
            </a:r>
            <a:r>
              <a:rPr kumimoji="1" lang="en-US" altLang="ja-JP" sz="3200" dirty="0"/>
              <a:t>2</a:t>
            </a:r>
            <a:r>
              <a:rPr kumimoji="1" lang="ja-JP" altLang="en-US" sz="3200" dirty="0"/>
              <a:t>箱，</a:t>
            </a:r>
            <a:r>
              <a:rPr kumimoji="1" lang="en-US" altLang="ja-JP" sz="3200" dirty="0"/>
              <a:t>3</a:t>
            </a:r>
            <a:r>
              <a:rPr kumimoji="1" lang="ja-JP" altLang="en-US" sz="3200" dirty="0"/>
              <a:t>箱，</a:t>
            </a:r>
            <a:r>
              <a:rPr kumimoji="1" lang="en-US" altLang="ja-JP" sz="3200" dirty="0"/>
              <a:t>…</a:t>
            </a:r>
            <a:r>
              <a:rPr kumimoji="1" lang="ja-JP" altLang="en-US" sz="3200" dirty="0"/>
              <a:t>と変えていって調べよう。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D81DF3F-9978-4263-B469-AE5BF0EA0782}"/>
              </a:ext>
            </a:extLst>
          </p:cNvPr>
          <p:cNvSpPr/>
          <p:nvPr/>
        </p:nvSpPr>
        <p:spPr>
          <a:xfrm>
            <a:off x="93787" y="1500843"/>
            <a:ext cx="11564813" cy="755618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B96B2BD8-61E8-4743-AD40-4CB350FF5F73}"/>
              </a:ext>
            </a:extLst>
          </p:cNvPr>
          <p:cNvGrpSpPr/>
          <p:nvPr/>
        </p:nvGrpSpPr>
        <p:grpSpPr>
          <a:xfrm>
            <a:off x="657284" y="2371364"/>
            <a:ext cx="10814345" cy="3392739"/>
            <a:chOff x="493700" y="2514434"/>
            <a:chExt cx="10814345" cy="3392739"/>
          </a:xfrm>
        </p:grpSpPr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1114531F-A8C1-4C87-91E7-9C35ED4BE9F3}"/>
                </a:ext>
              </a:extLst>
            </p:cNvPr>
            <p:cNvGrpSpPr/>
            <p:nvPr/>
          </p:nvGrpSpPr>
          <p:grpSpPr>
            <a:xfrm>
              <a:off x="493700" y="2514434"/>
              <a:ext cx="10814345" cy="3392739"/>
              <a:chOff x="79324" y="2948067"/>
              <a:chExt cx="10814345" cy="3392739"/>
            </a:xfrm>
          </p:grpSpPr>
          <p:cxnSp>
            <p:nvCxnSpPr>
              <p:cNvPr id="16" name="直線コネクタ 15">
                <a:extLst>
                  <a:ext uri="{FF2B5EF4-FFF2-40B4-BE49-F238E27FC236}">
                    <a16:creationId xmlns:a16="http://schemas.microsoft.com/office/drawing/2014/main" id="{A75C1D49-A68E-4AF5-8A75-FF529222DC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324" y="4554416"/>
                <a:ext cx="1077038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直線コネクタ 28">
                <a:extLst>
                  <a:ext uri="{FF2B5EF4-FFF2-40B4-BE49-F238E27FC236}">
                    <a16:creationId xmlns:a16="http://schemas.microsoft.com/office/drawing/2014/main" id="{2647FC0D-4F9F-4616-94C6-7D284DE131B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43200" y="3689103"/>
                <a:ext cx="8097715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直線コネクタ 29">
                <a:extLst>
                  <a:ext uri="{FF2B5EF4-FFF2-40B4-BE49-F238E27FC236}">
                    <a16:creationId xmlns:a16="http://schemas.microsoft.com/office/drawing/2014/main" id="{3760059F-5991-42D1-BB3D-30DBB9F119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324" y="2953928"/>
                <a:ext cx="10787968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直線コネクタ 34">
                <a:extLst>
                  <a:ext uri="{FF2B5EF4-FFF2-40B4-BE49-F238E27FC236}">
                    <a16:creationId xmlns:a16="http://schemas.microsoft.com/office/drawing/2014/main" id="{13FACADC-A02E-4490-A78A-EA11BE7969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4691" y="6333393"/>
                <a:ext cx="10732478" cy="0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直線コネクタ 35">
                <a:extLst>
                  <a:ext uri="{FF2B5EF4-FFF2-40B4-BE49-F238E27FC236}">
                    <a16:creationId xmlns:a16="http://schemas.microsoft.com/office/drawing/2014/main" id="{F6C0124B-EE6D-4258-803E-C464508285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324" y="5468080"/>
                <a:ext cx="10814345" cy="0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直線コネクタ 37">
                <a:extLst>
                  <a:ext uri="{FF2B5EF4-FFF2-40B4-BE49-F238E27FC236}">
                    <a16:creationId xmlns:a16="http://schemas.microsoft.com/office/drawing/2014/main" id="{51EEA8F2-EDA3-41E8-B795-8A73C84441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69576" y="2953928"/>
                <a:ext cx="0" cy="1600488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直線コネクタ 38">
                <a:extLst>
                  <a:ext uri="{FF2B5EF4-FFF2-40B4-BE49-F238E27FC236}">
                    <a16:creationId xmlns:a16="http://schemas.microsoft.com/office/drawing/2014/main" id="{8BACEF74-305D-4B25-A12C-1A3ABB4D7E9E}"/>
                  </a:ext>
                </a:extLst>
              </p:cNvPr>
              <p:cNvCxnSpPr/>
              <p:nvPr/>
            </p:nvCxnSpPr>
            <p:spPr>
              <a:xfrm>
                <a:off x="5367162" y="2948067"/>
                <a:ext cx="0" cy="3385326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直線コネクタ 39">
                <a:extLst>
                  <a:ext uri="{FF2B5EF4-FFF2-40B4-BE49-F238E27FC236}">
                    <a16:creationId xmlns:a16="http://schemas.microsoft.com/office/drawing/2014/main" id="{65446CCC-37F8-4D50-A291-1AE92F252514}"/>
                  </a:ext>
                </a:extLst>
              </p:cNvPr>
              <p:cNvCxnSpPr/>
              <p:nvPr/>
            </p:nvCxnSpPr>
            <p:spPr>
              <a:xfrm>
                <a:off x="6354832" y="2948067"/>
                <a:ext cx="0" cy="3385326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直線コネクタ 40">
                <a:extLst>
                  <a:ext uri="{FF2B5EF4-FFF2-40B4-BE49-F238E27FC236}">
                    <a16:creationId xmlns:a16="http://schemas.microsoft.com/office/drawing/2014/main" id="{D024A6C1-586E-468C-93C1-BB1EAFF1DA41}"/>
                  </a:ext>
                </a:extLst>
              </p:cNvPr>
              <p:cNvCxnSpPr/>
              <p:nvPr/>
            </p:nvCxnSpPr>
            <p:spPr>
              <a:xfrm>
                <a:off x="7267574" y="2948067"/>
                <a:ext cx="0" cy="3385326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直線コネクタ 48">
                <a:extLst>
                  <a:ext uri="{FF2B5EF4-FFF2-40B4-BE49-F238E27FC236}">
                    <a16:creationId xmlns:a16="http://schemas.microsoft.com/office/drawing/2014/main" id="{328A0A6D-2748-4DB1-86DE-34DE1839133B}"/>
                  </a:ext>
                </a:extLst>
              </p:cNvPr>
              <p:cNvCxnSpPr/>
              <p:nvPr/>
            </p:nvCxnSpPr>
            <p:spPr>
              <a:xfrm>
                <a:off x="8272828" y="2948067"/>
                <a:ext cx="0" cy="3385326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直線コネクタ 49">
                <a:extLst>
                  <a:ext uri="{FF2B5EF4-FFF2-40B4-BE49-F238E27FC236}">
                    <a16:creationId xmlns:a16="http://schemas.microsoft.com/office/drawing/2014/main" id="{CF55CD2A-C012-4ADF-A6F4-3DF38ABAEEDF}"/>
                  </a:ext>
                </a:extLst>
              </p:cNvPr>
              <p:cNvCxnSpPr/>
              <p:nvPr/>
            </p:nvCxnSpPr>
            <p:spPr>
              <a:xfrm>
                <a:off x="9111028" y="2955480"/>
                <a:ext cx="0" cy="3385326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4C420704-AAE5-4815-B19E-F52C9121CD39}"/>
                </a:ext>
              </a:extLst>
            </p:cNvPr>
            <p:cNvCxnSpPr/>
            <p:nvPr/>
          </p:nvCxnSpPr>
          <p:spPr>
            <a:xfrm>
              <a:off x="523008" y="2514434"/>
              <a:ext cx="0" cy="3385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CC5E4331-6D05-47D4-A441-1C875FA9061C}"/>
              </a:ext>
            </a:extLst>
          </p:cNvPr>
          <p:cNvSpPr txBox="1"/>
          <p:nvPr/>
        </p:nvSpPr>
        <p:spPr>
          <a:xfrm>
            <a:off x="2250881" y="5072197"/>
            <a:ext cx="34729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/>
              <a:t>2</a:t>
            </a:r>
            <a:r>
              <a:rPr kumimoji="1" lang="ja-JP" altLang="en-US" sz="3200" dirty="0"/>
              <a:t>個入りの箱の数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A10C0089-2C68-43A9-8ABB-7E1F63444BCA}"/>
              </a:ext>
            </a:extLst>
          </p:cNvPr>
          <p:cNvSpPr txBox="1"/>
          <p:nvPr/>
        </p:nvSpPr>
        <p:spPr>
          <a:xfrm>
            <a:off x="778790" y="5931968"/>
            <a:ext cx="4927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3</a:t>
            </a:r>
            <a:r>
              <a:rPr kumimoji="1" lang="ja-JP" altLang="en-US" sz="3200" dirty="0"/>
              <a:t>個入り</a:t>
            </a:r>
            <a:r>
              <a:rPr kumimoji="1" lang="en-US" altLang="ja-JP" sz="3200" dirty="0"/>
              <a:t>1</a:t>
            </a:r>
            <a:r>
              <a:rPr kumimoji="1" lang="ja-JP" altLang="en-US" sz="3200" dirty="0"/>
              <a:t>箱　</a:t>
            </a:r>
            <a:r>
              <a:rPr kumimoji="1" lang="en-US" altLang="ja-JP" sz="3200" dirty="0"/>
              <a:t>2</a:t>
            </a:r>
            <a:r>
              <a:rPr kumimoji="1" lang="ja-JP" altLang="en-US" sz="3200" dirty="0"/>
              <a:t>個入り</a:t>
            </a:r>
            <a:r>
              <a:rPr kumimoji="1" lang="en-US" altLang="ja-JP" sz="3200" dirty="0"/>
              <a:t>5</a:t>
            </a:r>
            <a:r>
              <a:rPr kumimoji="1" lang="ja-JP" altLang="en-US" sz="3200" dirty="0"/>
              <a:t>箱</a:t>
            </a: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EAE334D-C4A0-49FB-B42F-4D35EF7797F5}"/>
              </a:ext>
            </a:extLst>
          </p:cNvPr>
          <p:cNvSpPr txBox="1"/>
          <p:nvPr/>
        </p:nvSpPr>
        <p:spPr>
          <a:xfrm>
            <a:off x="5986562" y="5982992"/>
            <a:ext cx="4927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3</a:t>
            </a:r>
            <a:r>
              <a:rPr kumimoji="1" lang="ja-JP" altLang="en-US" sz="3200" dirty="0"/>
              <a:t>個入り</a:t>
            </a:r>
            <a:r>
              <a:rPr kumimoji="1" lang="en-US" altLang="ja-JP" sz="3200" dirty="0"/>
              <a:t>3</a:t>
            </a:r>
            <a:r>
              <a:rPr kumimoji="1" lang="ja-JP" altLang="en-US" sz="3200" dirty="0"/>
              <a:t>箱　</a:t>
            </a:r>
            <a:r>
              <a:rPr kumimoji="1" lang="en-US" altLang="ja-JP" sz="3200" dirty="0"/>
              <a:t>2</a:t>
            </a:r>
            <a:r>
              <a:rPr kumimoji="1" lang="ja-JP" altLang="en-US" sz="3200" dirty="0"/>
              <a:t>個入り</a:t>
            </a:r>
            <a:r>
              <a:rPr kumimoji="1" lang="en-US" altLang="ja-JP" sz="3200" dirty="0"/>
              <a:t>2</a:t>
            </a:r>
            <a:r>
              <a:rPr kumimoji="1" lang="ja-JP" altLang="en-US" sz="3200" dirty="0"/>
              <a:t>箱</a:t>
            </a: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3C02AB53-1A5C-404C-BAB5-08575D58B2A0}"/>
              </a:ext>
            </a:extLst>
          </p:cNvPr>
          <p:cNvSpPr/>
          <p:nvPr/>
        </p:nvSpPr>
        <p:spPr>
          <a:xfrm>
            <a:off x="6089271" y="2343150"/>
            <a:ext cx="731718" cy="73171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楕円 62">
            <a:extLst>
              <a:ext uri="{FF2B5EF4-FFF2-40B4-BE49-F238E27FC236}">
                <a16:creationId xmlns:a16="http://schemas.microsoft.com/office/drawing/2014/main" id="{4B628304-67D9-4277-977E-9451B69EBC72}"/>
              </a:ext>
            </a:extLst>
          </p:cNvPr>
          <p:cNvSpPr/>
          <p:nvPr/>
        </p:nvSpPr>
        <p:spPr>
          <a:xfrm>
            <a:off x="6060792" y="4936129"/>
            <a:ext cx="731718" cy="73171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楕円 63">
            <a:extLst>
              <a:ext uri="{FF2B5EF4-FFF2-40B4-BE49-F238E27FC236}">
                <a16:creationId xmlns:a16="http://schemas.microsoft.com/office/drawing/2014/main" id="{40A54CA8-FD92-4A05-B678-5C2C06520B2C}"/>
              </a:ext>
            </a:extLst>
          </p:cNvPr>
          <p:cNvSpPr/>
          <p:nvPr/>
        </p:nvSpPr>
        <p:spPr>
          <a:xfrm>
            <a:off x="8012598" y="2374431"/>
            <a:ext cx="731718" cy="73171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楕円 64">
            <a:extLst>
              <a:ext uri="{FF2B5EF4-FFF2-40B4-BE49-F238E27FC236}">
                <a16:creationId xmlns:a16="http://schemas.microsoft.com/office/drawing/2014/main" id="{AEB28E4D-2750-4344-A2D3-5A2BE2939352}"/>
              </a:ext>
            </a:extLst>
          </p:cNvPr>
          <p:cNvSpPr/>
          <p:nvPr/>
        </p:nvSpPr>
        <p:spPr>
          <a:xfrm>
            <a:off x="7984119" y="4967410"/>
            <a:ext cx="731718" cy="73171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8499FEB3-2954-4DCD-BE02-81A092DE3F63}"/>
              </a:ext>
            </a:extLst>
          </p:cNvPr>
          <p:cNvSpPr txBox="1"/>
          <p:nvPr/>
        </p:nvSpPr>
        <p:spPr>
          <a:xfrm>
            <a:off x="117537" y="837188"/>
            <a:ext cx="36119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ひかりちゃん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580804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7" grpId="0"/>
      <p:bldP spid="18" grpId="0"/>
      <p:bldP spid="19" grpId="0"/>
      <p:bldP spid="20" grpId="0"/>
      <p:bldP spid="21" grpId="0"/>
      <p:bldP spid="24" grpId="0"/>
      <p:bldP spid="25" grpId="0"/>
      <p:bldP spid="26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9" grpId="0"/>
      <p:bldP spid="58" grpId="0"/>
      <p:bldP spid="4" grpId="0" animBg="1"/>
      <p:bldP spid="76" grpId="0"/>
      <p:bldP spid="61" grpId="0"/>
      <p:bldP spid="62" grpId="0"/>
      <p:bldP spid="7" grpId="0" animBg="1"/>
      <p:bldP spid="63" grpId="0" animBg="1"/>
      <p:bldP spid="64" grpId="0" animBg="1"/>
      <p:bldP spid="65" grpId="0" animBg="1"/>
      <p:bldP spid="6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11849D13-5FE6-4D5A-ACD5-2A5B3ACAEE47}"/>
              </a:ext>
            </a:extLst>
          </p:cNvPr>
          <p:cNvGrpSpPr/>
          <p:nvPr/>
        </p:nvGrpSpPr>
        <p:grpSpPr>
          <a:xfrm>
            <a:off x="755334" y="394085"/>
            <a:ext cx="1327639" cy="741484"/>
            <a:chOff x="782515" y="2353407"/>
            <a:chExt cx="2724878" cy="1355343"/>
          </a:xfrm>
        </p:grpSpPr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F8427BEE-2EB8-453C-A210-C4ED747A7EA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2515" y="2353407"/>
              <a:ext cx="2724878" cy="1355343"/>
            </a:xfrm>
            <a:prstGeom prst="rect">
              <a:avLst/>
            </a:prstGeom>
          </p:spPr>
        </p:pic>
        <p:sp>
          <p:nvSpPr>
            <p:cNvPr id="12" name="四角形: 角を丸くする 11">
              <a:extLst>
                <a:ext uri="{FF2B5EF4-FFF2-40B4-BE49-F238E27FC236}">
                  <a16:creationId xmlns:a16="http://schemas.microsoft.com/office/drawing/2014/main" id="{3C80F464-8988-4E8E-AB1A-26EEFF460FD9}"/>
                </a:ext>
              </a:extLst>
            </p:cNvPr>
            <p:cNvSpPr/>
            <p:nvPr/>
          </p:nvSpPr>
          <p:spPr>
            <a:xfrm>
              <a:off x="782515" y="2353407"/>
              <a:ext cx="2724877" cy="1355343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03B02091-A930-4DAB-AB99-49109AE75695}"/>
              </a:ext>
            </a:extLst>
          </p:cNvPr>
          <p:cNvGrpSpPr/>
          <p:nvPr/>
        </p:nvGrpSpPr>
        <p:grpSpPr>
          <a:xfrm>
            <a:off x="781736" y="2905983"/>
            <a:ext cx="908988" cy="656679"/>
            <a:chOff x="1212139" y="5154168"/>
            <a:chExt cx="1865628" cy="1200329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B616A4F2-4B10-4E48-B8AA-BFE99341B4C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2139" y="5154168"/>
              <a:ext cx="1865628" cy="1200329"/>
            </a:xfrm>
            <a:prstGeom prst="rect">
              <a:avLst/>
            </a:prstGeom>
          </p:spPr>
        </p:pic>
        <p:sp>
          <p:nvSpPr>
            <p:cNvPr id="14" name="四角形: 角を丸くする 13">
              <a:extLst>
                <a:ext uri="{FF2B5EF4-FFF2-40B4-BE49-F238E27FC236}">
                  <a16:creationId xmlns:a16="http://schemas.microsoft.com/office/drawing/2014/main" id="{566BE1AA-8CCA-4B2F-BD79-C21A95B0517B}"/>
                </a:ext>
              </a:extLst>
            </p:cNvPr>
            <p:cNvSpPr/>
            <p:nvPr/>
          </p:nvSpPr>
          <p:spPr>
            <a:xfrm>
              <a:off x="1212139" y="5154168"/>
              <a:ext cx="1865628" cy="1200329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65D6638-B105-495B-9FF7-592E5508B8DA}"/>
              </a:ext>
            </a:extLst>
          </p:cNvPr>
          <p:cNvSpPr txBox="1"/>
          <p:nvPr/>
        </p:nvSpPr>
        <p:spPr>
          <a:xfrm>
            <a:off x="5909767" y="384412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</a:t>
            </a:r>
            <a:endParaRPr kumimoji="1" lang="ja-JP" altLang="en-US" sz="36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F90490E-3F7A-443F-B43D-73C3B2AC8B6E}"/>
              </a:ext>
            </a:extLst>
          </p:cNvPr>
          <p:cNvSpPr txBox="1"/>
          <p:nvPr/>
        </p:nvSpPr>
        <p:spPr>
          <a:xfrm>
            <a:off x="5909767" y="1101531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3</a:t>
            </a:r>
            <a:endParaRPr kumimoji="1" lang="ja-JP" altLang="en-US" sz="3600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0059579-F8AE-41A8-8C3B-4A23F0795B7F}"/>
              </a:ext>
            </a:extLst>
          </p:cNvPr>
          <p:cNvSpPr txBox="1"/>
          <p:nvPr/>
        </p:nvSpPr>
        <p:spPr>
          <a:xfrm>
            <a:off x="1986113" y="2133021"/>
            <a:ext cx="33797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残りの大福の数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9CCF022-6074-4731-9BB3-416498986DE1}"/>
              </a:ext>
            </a:extLst>
          </p:cNvPr>
          <p:cNvSpPr txBox="1"/>
          <p:nvPr/>
        </p:nvSpPr>
        <p:spPr>
          <a:xfrm>
            <a:off x="5733920" y="2074548"/>
            <a:ext cx="7444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/>
              <a:t>10</a:t>
            </a:r>
            <a:endParaRPr kumimoji="1" lang="ja-JP" altLang="en-US" sz="3600" b="1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165165C-8D66-4617-B56F-DCA5955CA196}"/>
              </a:ext>
            </a:extLst>
          </p:cNvPr>
          <p:cNvSpPr txBox="1"/>
          <p:nvPr/>
        </p:nvSpPr>
        <p:spPr>
          <a:xfrm>
            <a:off x="5887786" y="2913599"/>
            <a:ext cx="476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5</a:t>
            </a:r>
            <a:endParaRPr kumimoji="1" lang="ja-JP" altLang="en-US" sz="36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655257C-4182-42F4-B274-F2AC69C59E51}"/>
              </a:ext>
            </a:extLst>
          </p:cNvPr>
          <p:cNvSpPr txBox="1"/>
          <p:nvPr/>
        </p:nvSpPr>
        <p:spPr>
          <a:xfrm>
            <a:off x="3389305" y="1114790"/>
            <a:ext cx="20998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大福の数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57BDA3C-DC94-44AE-A503-4526D0A04A93}"/>
              </a:ext>
            </a:extLst>
          </p:cNvPr>
          <p:cNvSpPr txBox="1"/>
          <p:nvPr/>
        </p:nvSpPr>
        <p:spPr>
          <a:xfrm>
            <a:off x="3759764" y="328728"/>
            <a:ext cx="1641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箱の数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A31BDDA-FCC6-4174-8BF0-F2BE4FBED7C5}"/>
              </a:ext>
            </a:extLst>
          </p:cNvPr>
          <p:cNvSpPr txBox="1"/>
          <p:nvPr/>
        </p:nvSpPr>
        <p:spPr>
          <a:xfrm>
            <a:off x="342174" y="1178988"/>
            <a:ext cx="25526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3</a:t>
            </a:r>
            <a:r>
              <a:rPr kumimoji="1" lang="ja-JP" altLang="en-US" sz="3200" dirty="0"/>
              <a:t>個入りの箱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80DF5C3F-1BCA-4A64-93EA-18E0EA4D7472}"/>
              </a:ext>
            </a:extLst>
          </p:cNvPr>
          <p:cNvSpPr txBox="1"/>
          <p:nvPr/>
        </p:nvSpPr>
        <p:spPr>
          <a:xfrm>
            <a:off x="6924913" y="400363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2</a:t>
            </a:r>
            <a:endParaRPr kumimoji="1" lang="ja-JP" altLang="en-US" sz="3600" dirty="0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AAF01A66-D3D3-4FEE-BE00-27DF18207B0E}"/>
              </a:ext>
            </a:extLst>
          </p:cNvPr>
          <p:cNvSpPr txBox="1"/>
          <p:nvPr/>
        </p:nvSpPr>
        <p:spPr>
          <a:xfrm>
            <a:off x="6924913" y="1117482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6</a:t>
            </a:r>
            <a:endParaRPr kumimoji="1" lang="ja-JP" altLang="en-US" sz="3600" dirty="0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CAAAFD11-0142-4DD7-BFC5-5173EC9452E8}"/>
              </a:ext>
            </a:extLst>
          </p:cNvPr>
          <p:cNvSpPr txBox="1"/>
          <p:nvPr/>
        </p:nvSpPr>
        <p:spPr>
          <a:xfrm>
            <a:off x="6882976" y="2099090"/>
            <a:ext cx="496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7</a:t>
            </a:r>
            <a:endParaRPr kumimoji="1" lang="ja-JP" altLang="en-US" sz="3600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E739C09-F549-4BA5-9343-A7BA774DD094}"/>
              </a:ext>
            </a:extLst>
          </p:cNvPr>
          <p:cNvSpPr txBox="1"/>
          <p:nvPr/>
        </p:nvSpPr>
        <p:spPr>
          <a:xfrm>
            <a:off x="7839406" y="2941864"/>
            <a:ext cx="476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2</a:t>
            </a:r>
            <a:endParaRPr kumimoji="1" lang="ja-JP" altLang="en-US" sz="3600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E475550B-3006-4920-A135-74588C6D6FFC}"/>
              </a:ext>
            </a:extLst>
          </p:cNvPr>
          <p:cNvSpPr txBox="1"/>
          <p:nvPr/>
        </p:nvSpPr>
        <p:spPr>
          <a:xfrm>
            <a:off x="7850109" y="383072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3</a:t>
            </a:r>
            <a:endParaRPr kumimoji="1" lang="ja-JP" altLang="en-US" sz="3600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7F129CAC-53D1-48B4-8267-74530B6159DB}"/>
              </a:ext>
            </a:extLst>
          </p:cNvPr>
          <p:cNvSpPr txBox="1"/>
          <p:nvPr/>
        </p:nvSpPr>
        <p:spPr>
          <a:xfrm>
            <a:off x="7850109" y="1100191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9</a:t>
            </a:r>
            <a:endParaRPr kumimoji="1" lang="ja-JP" altLang="en-US" sz="3600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950FC0AF-8B40-4350-BF41-C904B4D2A87C}"/>
              </a:ext>
            </a:extLst>
          </p:cNvPr>
          <p:cNvSpPr txBox="1"/>
          <p:nvPr/>
        </p:nvSpPr>
        <p:spPr>
          <a:xfrm>
            <a:off x="7808172" y="2081799"/>
            <a:ext cx="496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/>
              <a:t>4</a:t>
            </a:r>
            <a:endParaRPr kumimoji="1" lang="ja-JP" altLang="en-US" sz="3600" b="1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9174FBDA-1A58-4DEE-A1B8-7653903BE316}"/>
              </a:ext>
            </a:extLst>
          </p:cNvPr>
          <p:cNvSpPr txBox="1"/>
          <p:nvPr/>
        </p:nvSpPr>
        <p:spPr>
          <a:xfrm>
            <a:off x="8677605" y="2956463"/>
            <a:ext cx="476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×</a:t>
            </a:r>
            <a:endParaRPr kumimoji="1" lang="ja-JP" altLang="en-US" sz="3600" dirty="0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7B9CCF4A-D450-42F4-90D0-B73B0E0D001A}"/>
              </a:ext>
            </a:extLst>
          </p:cNvPr>
          <p:cNvSpPr txBox="1"/>
          <p:nvPr/>
        </p:nvSpPr>
        <p:spPr>
          <a:xfrm>
            <a:off x="8688308" y="397671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4</a:t>
            </a:r>
            <a:endParaRPr kumimoji="1" lang="ja-JP" altLang="en-US" sz="3600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9AA3BC7B-C373-4305-AC46-25E0509C7CDD}"/>
              </a:ext>
            </a:extLst>
          </p:cNvPr>
          <p:cNvSpPr txBox="1"/>
          <p:nvPr/>
        </p:nvSpPr>
        <p:spPr>
          <a:xfrm>
            <a:off x="8566410" y="1132844"/>
            <a:ext cx="848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12</a:t>
            </a:r>
            <a:endParaRPr kumimoji="1" lang="ja-JP" altLang="en-US" sz="3600" dirty="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77D291EA-088E-4D18-A4A5-5839A0E2AD8A}"/>
              </a:ext>
            </a:extLst>
          </p:cNvPr>
          <p:cNvSpPr txBox="1"/>
          <p:nvPr/>
        </p:nvSpPr>
        <p:spPr>
          <a:xfrm>
            <a:off x="8767083" y="2097090"/>
            <a:ext cx="496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</a:t>
            </a:r>
            <a:endParaRPr kumimoji="1" lang="ja-JP" altLang="en-US" sz="3600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EBC383ED-E02D-4A89-80F0-EE219C67677F}"/>
              </a:ext>
            </a:extLst>
          </p:cNvPr>
          <p:cNvSpPr txBox="1"/>
          <p:nvPr/>
        </p:nvSpPr>
        <p:spPr>
          <a:xfrm>
            <a:off x="6772877" y="2913599"/>
            <a:ext cx="476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×</a:t>
            </a:r>
            <a:endParaRPr kumimoji="1" lang="ja-JP" altLang="en-US" sz="3600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88ED793B-DF2D-4F36-88F2-553DB9F462A8}"/>
              </a:ext>
            </a:extLst>
          </p:cNvPr>
          <p:cNvSpPr txBox="1"/>
          <p:nvPr/>
        </p:nvSpPr>
        <p:spPr>
          <a:xfrm>
            <a:off x="9633290" y="401298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5</a:t>
            </a:r>
            <a:endParaRPr kumimoji="1" lang="ja-JP" altLang="en-US" sz="3600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5D139690-A9C7-4E4A-BE91-A57224E4AD00}"/>
              </a:ext>
            </a:extLst>
          </p:cNvPr>
          <p:cNvSpPr txBox="1"/>
          <p:nvPr/>
        </p:nvSpPr>
        <p:spPr>
          <a:xfrm>
            <a:off x="9511392" y="1136471"/>
            <a:ext cx="848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15</a:t>
            </a:r>
            <a:endParaRPr kumimoji="1" lang="ja-JP" altLang="en-US" sz="3600" dirty="0"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B96B2BD8-61E8-4743-AD40-4CB350FF5F73}"/>
              </a:ext>
            </a:extLst>
          </p:cNvPr>
          <p:cNvGrpSpPr/>
          <p:nvPr/>
        </p:nvGrpSpPr>
        <p:grpSpPr>
          <a:xfrm>
            <a:off x="352297" y="289708"/>
            <a:ext cx="10814345" cy="3392739"/>
            <a:chOff x="493700" y="2514434"/>
            <a:chExt cx="10814345" cy="3392739"/>
          </a:xfrm>
        </p:grpSpPr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1114531F-A8C1-4C87-91E7-9C35ED4BE9F3}"/>
                </a:ext>
              </a:extLst>
            </p:cNvPr>
            <p:cNvGrpSpPr/>
            <p:nvPr/>
          </p:nvGrpSpPr>
          <p:grpSpPr>
            <a:xfrm>
              <a:off x="493700" y="2514434"/>
              <a:ext cx="10814345" cy="3392739"/>
              <a:chOff x="79324" y="2948067"/>
              <a:chExt cx="10814345" cy="3392739"/>
            </a:xfrm>
          </p:grpSpPr>
          <p:cxnSp>
            <p:nvCxnSpPr>
              <p:cNvPr id="16" name="直線コネクタ 15">
                <a:extLst>
                  <a:ext uri="{FF2B5EF4-FFF2-40B4-BE49-F238E27FC236}">
                    <a16:creationId xmlns:a16="http://schemas.microsoft.com/office/drawing/2014/main" id="{A75C1D49-A68E-4AF5-8A75-FF529222DC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324" y="4554416"/>
                <a:ext cx="1077038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直線コネクタ 28">
                <a:extLst>
                  <a:ext uri="{FF2B5EF4-FFF2-40B4-BE49-F238E27FC236}">
                    <a16:creationId xmlns:a16="http://schemas.microsoft.com/office/drawing/2014/main" id="{2647FC0D-4F9F-4616-94C6-7D284DE131B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43200" y="3689103"/>
                <a:ext cx="8097715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直線コネクタ 29">
                <a:extLst>
                  <a:ext uri="{FF2B5EF4-FFF2-40B4-BE49-F238E27FC236}">
                    <a16:creationId xmlns:a16="http://schemas.microsoft.com/office/drawing/2014/main" id="{3760059F-5991-42D1-BB3D-30DBB9F119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324" y="2953928"/>
                <a:ext cx="10787968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直線コネクタ 34">
                <a:extLst>
                  <a:ext uri="{FF2B5EF4-FFF2-40B4-BE49-F238E27FC236}">
                    <a16:creationId xmlns:a16="http://schemas.microsoft.com/office/drawing/2014/main" id="{13FACADC-A02E-4490-A78A-EA11BE7969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4691" y="6333393"/>
                <a:ext cx="10732478" cy="0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直線コネクタ 35">
                <a:extLst>
                  <a:ext uri="{FF2B5EF4-FFF2-40B4-BE49-F238E27FC236}">
                    <a16:creationId xmlns:a16="http://schemas.microsoft.com/office/drawing/2014/main" id="{F6C0124B-EE6D-4258-803E-C464508285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324" y="5468080"/>
                <a:ext cx="10814345" cy="0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直線コネクタ 37">
                <a:extLst>
                  <a:ext uri="{FF2B5EF4-FFF2-40B4-BE49-F238E27FC236}">
                    <a16:creationId xmlns:a16="http://schemas.microsoft.com/office/drawing/2014/main" id="{51EEA8F2-EDA3-41E8-B795-8A73C84441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69576" y="2953928"/>
                <a:ext cx="0" cy="1600488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直線コネクタ 38">
                <a:extLst>
                  <a:ext uri="{FF2B5EF4-FFF2-40B4-BE49-F238E27FC236}">
                    <a16:creationId xmlns:a16="http://schemas.microsoft.com/office/drawing/2014/main" id="{8BACEF74-305D-4B25-A12C-1A3ABB4D7E9E}"/>
                  </a:ext>
                </a:extLst>
              </p:cNvPr>
              <p:cNvCxnSpPr/>
              <p:nvPr/>
            </p:nvCxnSpPr>
            <p:spPr>
              <a:xfrm>
                <a:off x="5367162" y="2948067"/>
                <a:ext cx="0" cy="3385326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直線コネクタ 39">
                <a:extLst>
                  <a:ext uri="{FF2B5EF4-FFF2-40B4-BE49-F238E27FC236}">
                    <a16:creationId xmlns:a16="http://schemas.microsoft.com/office/drawing/2014/main" id="{65446CCC-37F8-4D50-A291-1AE92F252514}"/>
                  </a:ext>
                </a:extLst>
              </p:cNvPr>
              <p:cNvCxnSpPr/>
              <p:nvPr/>
            </p:nvCxnSpPr>
            <p:spPr>
              <a:xfrm>
                <a:off x="6354832" y="2948067"/>
                <a:ext cx="0" cy="3385326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直線コネクタ 40">
                <a:extLst>
                  <a:ext uri="{FF2B5EF4-FFF2-40B4-BE49-F238E27FC236}">
                    <a16:creationId xmlns:a16="http://schemas.microsoft.com/office/drawing/2014/main" id="{D024A6C1-586E-468C-93C1-BB1EAFF1DA41}"/>
                  </a:ext>
                </a:extLst>
              </p:cNvPr>
              <p:cNvCxnSpPr/>
              <p:nvPr/>
            </p:nvCxnSpPr>
            <p:spPr>
              <a:xfrm>
                <a:off x="7267574" y="2948067"/>
                <a:ext cx="0" cy="3385326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直線コネクタ 48">
                <a:extLst>
                  <a:ext uri="{FF2B5EF4-FFF2-40B4-BE49-F238E27FC236}">
                    <a16:creationId xmlns:a16="http://schemas.microsoft.com/office/drawing/2014/main" id="{328A0A6D-2748-4DB1-86DE-34DE1839133B}"/>
                  </a:ext>
                </a:extLst>
              </p:cNvPr>
              <p:cNvCxnSpPr/>
              <p:nvPr/>
            </p:nvCxnSpPr>
            <p:spPr>
              <a:xfrm>
                <a:off x="8272828" y="2948067"/>
                <a:ext cx="0" cy="3385326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直線コネクタ 49">
                <a:extLst>
                  <a:ext uri="{FF2B5EF4-FFF2-40B4-BE49-F238E27FC236}">
                    <a16:creationId xmlns:a16="http://schemas.microsoft.com/office/drawing/2014/main" id="{CF55CD2A-C012-4ADF-A6F4-3DF38ABAEEDF}"/>
                  </a:ext>
                </a:extLst>
              </p:cNvPr>
              <p:cNvCxnSpPr/>
              <p:nvPr/>
            </p:nvCxnSpPr>
            <p:spPr>
              <a:xfrm>
                <a:off x="9111028" y="2955480"/>
                <a:ext cx="0" cy="3385326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4C420704-AAE5-4815-B19E-F52C9121CD39}"/>
                </a:ext>
              </a:extLst>
            </p:cNvPr>
            <p:cNvCxnSpPr/>
            <p:nvPr/>
          </p:nvCxnSpPr>
          <p:spPr>
            <a:xfrm>
              <a:off x="523008" y="2514434"/>
              <a:ext cx="0" cy="3385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CC5E4331-6D05-47D4-A441-1C875FA9061C}"/>
              </a:ext>
            </a:extLst>
          </p:cNvPr>
          <p:cNvSpPr txBox="1"/>
          <p:nvPr/>
        </p:nvSpPr>
        <p:spPr>
          <a:xfrm>
            <a:off x="1945894" y="2990541"/>
            <a:ext cx="34729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/>
              <a:t>2</a:t>
            </a:r>
            <a:r>
              <a:rPr kumimoji="1" lang="ja-JP" altLang="en-US" sz="3200" dirty="0"/>
              <a:t>個入りの箱の数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A10C0089-2C68-43A9-8ABB-7E1F63444BCA}"/>
              </a:ext>
            </a:extLst>
          </p:cNvPr>
          <p:cNvSpPr txBox="1"/>
          <p:nvPr/>
        </p:nvSpPr>
        <p:spPr>
          <a:xfrm>
            <a:off x="1005016" y="3692189"/>
            <a:ext cx="4927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3</a:t>
            </a:r>
            <a:r>
              <a:rPr kumimoji="1" lang="ja-JP" altLang="en-US" sz="3200" dirty="0"/>
              <a:t>個入り</a:t>
            </a:r>
            <a:r>
              <a:rPr kumimoji="1" lang="en-US" altLang="ja-JP" sz="3200" dirty="0"/>
              <a:t>1</a:t>
            </a:r>
            <a:r>
              <a:rPr kumimoji="1" lang="ja-JP" altLang="en-US" sz="3200" dirty="0"/>
              <a:t>箱　</a:t>
            </a:r>
            <a:r>
              <a:rPr kumimoji="1" lang="en-US" altLang="ja-JP" sz="3200" dirty="0"/>
              <a:t>2</a:t>
            </a:r>
            <a:r>
              <a:rPr kumimoji="1" lang="ja-JP" altLang="en-US" sz="3200" dirty="0"/>
              <a:t>個入り</a:t>
            </a:r>
            <a:r>
              <a:rPr kumimoji="1" lang="en-US" altLang="ja-JP" sz="3200" dirty="0"/>
              <a:t>5</a:t>
            </a:r>
            <a:r>
              <a:rPr kumimoji="1" lang="ja-JP" altLang="en-US" sz="3200" dirty="0"/>
              <a:t>箱</a:t>
            </a: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EAE334D-C4A0-49FB-B42F-4D35EF7797F5}"/>
              </a:ext>
            </a:extLst>
          </p:cNvPr>
          <p:cNvSpPr txBox="1"/>
          <p:nvPr/>
        </p:nvSpPr>
        <p:spPr>
          <a:xfrm>
            <a:off x="6239165" y="3699602"/>
            <a:ext cx="4927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3</a:t>
            </a:r>
            <a:r>
              <a:rPr kumimoji="1" lang="ja-JP" altLang="en-US" sz="3200" dirty="0"/>
              <a:t>個入り</a:t>
            </a:r>
            <a:r>
              <a:rPr kumimoji="1" lang="en-US" altLang="ja-JP" sz="3200" dirty="0"/>
              <a:t>3</a:t>
            </a:r>
            <a:r>
              <a:rPr kumimoji="1" lang="ja-JP" altLang="en-US" sz="3200" dirty="0"/>
              <a:t>箱　</a:t>
            </a:r>
            <a:r>
              <a:rPr kumimoji="1" lang="en-US" altLang="ja-JP" sz="3200" dirty="0"/>
              <a:t>2</a:t>
            </a:r>
            <a:r>
              <a:rPr kumimoji="1" lang="ja-JP" altLang="en-US" sz="3200" dirty="0"/>
              <a:t>個入り</a:t>
            </a:r>
            <a:r>
              <a:rPr kumimoji="1" lang="en-US" altLang="ja-JP" sz="3200" dirty="0"/>
              <a:t>2</a:t>
            </a:r>
            <a:r>
              <a:rPr kumimoji="1" lang="ja-JP" altLang="en-US" sz="3200" dirty="0"/>
              <a:t>箱</a:t>
            </a: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3C02AB53-1A5C-404C-BAB5-08575D58B2A0}"/>
              </a:ext>
            </a:extLst>
          </p:cNvPr>
          <p:cNvSpPr/>
          <p:nvPr/>
        </p:nvSpPr>
        <p:spPr>
          <a:xfrm>
            <a:off x="5784284" y="261494"/>
            <a:ext cx="731718" cy="73171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楕円 62">
            <a:extLst>
              <a:ext uri="{FF2B5EF4-FFF2-40B4-BE49-F238E27FC236}">
                <a16:creationId xmlns:a16="http://schemas.microsoft.com/office/drawing/2014/main" id="{4B628304-67D9-4277-977E-9451B69EBC72}"/>
              </a:ext>
            </a:extLst>
          </p:cNvPr>
          <p:cNvSpPr/>
          <p:nvPr/>
        </p:nvSpPr>
        <p:spPr>
          <a:xfrm>
            <a:off x="5755805" y="2854473"/>
            <a:ext cx="731718" cy="73171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楕円 63">
            <a:extLst>
              <a:ext uri="{FF2B5EF4-FFF2-40B4-BE49-F238E27FC236}">
                <a16:creationId xmlns:a16="http://schemas.microsoft.com/office/drawing/2014/main" id="{40A54CA8-FD92-4A05-B678-5C2C06520B2C}"/>
              </a:ext>
            </a:extLst>
          </p:cNvPr>
          <p:cNvSpPr/>
          <p:nvPr/>
        </p:nvSpPr>
        <p:spPr>
          <a:xfrm>
            <a:off x="7707611" y="292775"/>
            <a:ext cx="731718" cy="73171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楕円 64">
            <a:extLst>
              <a:ext uri="{FF2B5EF4-FFF2-40B4-BE49-F238E27FC236}">
                <a16:creationId xmlns:a16="http://schemas.microsoft.com/office/drawing/2014/main" id="{AEB28E4D-2750-4344-A2D3-5A2BE2939352}"/>
              </a:ext>
            </a:extLst>
          </p:cNvPr>
          <p:cNvSpPr/>
          <p:nvPr/>
        </p:nvSpPr>
        <p:spPr>
          <a:xfrm>
            <a:off x="7679132" y="2885754"/>
            <a:ext cx="731718" cy="73171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D3557D62-7BA7-4087-B321-F0BCF4DA865E}"/>
              </a:ext>
            </a:extLst>
          </p:cNvPr>
          <p:cNvSpPr txBox="1"/>
          <p:nvPr/>
        </p:nvSpPr>
        <p:spPr>
          <a:xfrm>
            <a:off x="3657925" y="4222890"/>
            <a:ext cx="4927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答えは</a:t>
            </a:r>
            <a:r>
              <a:rPr kumimoji="1" lang="en-US" altLang="ja-JP" sz="3200" dirty="0"/>
              <a:t>2</a:t>
            </a:r>
            <a:r>
              <a:rPr kumimoji="1" lang="ja-JP" altLang="en-US" sz="3200" dirty="0"/>
              <a:t>つあったね。</a:t>
            </a: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D4B776EB-4A9F-452B-A4BB-4F0E0DB74FAC}"/>
              </a:ext>
            </a:extLst>
          </p:cNvPr>
          <p:cNvSpPr txBox="1"/>
          <p:nvPr/>
        </p:nvSpPr>
        <p:spPr>
          <a:xfrm>
            <a:off x="715218" y="5282934"/>
            <a:ext cx="100374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ちょうど</a:t>
            </a:r>
            <a:r>
              <a:rPr kumimoji="1" lang="en-US" altLang="ja-JP" sz="3200" dirty="0"/>
              <a:t>13</a:t>
            </a:r>
            <a:r>
              <a:rPr kumimoji="1" lang="ja-JP" altLang="en-US" sz="3200" dirty="0"/>
              <a:t>個買うには，</a:t>
            </a:r>
            <a:r>
              <a:rPr kumimoji="1" lang="en-US" altLang="ja-JP" sz="3200" dirty="0"/>
              <a:t>3</a:t>
            </a:r>
            <a:r>
              <a:rPr kumimoji="1" lang="ja-JP" altLang="en-US" sz="3200" dirty="0"/>
              <a:t>個入りの大福を買った時の</a:t>
            </a:r>
            <a:r>
              <a:rPr kumimoji="1" lang="ja-JP" altLang="en-US" sz="3200" b="1" dirty="0"/>
              <a:t>残りの大福の数</a:t>
            </a:r>
            <a:r>
              <a:rPr kumimoji="1" lang="ja-JP" altLang="en-US" sz="3200" dirty="0"/>
              <a:t>が　　　の倍数になればいいんだね。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27679AC0-8073-4FC4-A42D-1C3A12AFB4CD}"/>
              </a:ext>
            </a:extLst>
          </p:cNvPr>
          <p:cNvSpPr/>
          <p:nvPr/>
        </p:nvSpPr>
        <p:spPr>
          <a:xfrm>
            <a:off x="4191000" y="5806222"/>
            <a:ext cx="975947" cy="59787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B09BCC77-56CD-4133-A949-18B6BAD632C8}"/>
              </a:ext>
            </a:extLst>
          </p:cNvPr>
          <p:cNvSpPr txBox="1"/>
          <p:nvPr/>
        </p:nvSpPr>
        <p:spPr>
          <a:xfrm>
            <a:off x="4460243" y="5751217"/>
            <a:ext cx="5845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2</a:t>
            </a:r>
            <a:endParaRPr kumimoji="1" lang="ja-JP" altLang="en-US" sz="4000" b="1" dirty="0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DEA3C7D6-12B2-4436-B8BA-66721A42F587}"/>
              </a:ext>
            </a:extLst>
          </p:cNvPr>
          <p:cNvSpPr txBox="1"/>
          <p:nvPr/>
        </p:nvSpPr>
        <p:spPr>
          <a:xfrm>
            <a:off x="180140" y="4756076"/>
            <a:ext cx="3611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ひかりちゃん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8576F155-868B-4E7C-A549-6579B92F0A23}"/>
              </a:ext>
            </a:extLst>
          </p:cNvPr>
          <p:cNvSpPr txBox="1"/>
          <p:nvPr/>
        </p:nvSpPr>
        <p:spPr>
          <a:xfrm>
            <a:off x="222624" y="4161334"/>
            <a:ext cx="25480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れんくん</a:t>
            </a: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C04888B2-6A1B-46CF-946A-6C3A9BC81CD2}"/>
              </a:ext>
            </a:extLst>
          </p:cNvPr>
          <p:cNvCxnSpPr>
            <a:cxnSpLocks/>
          </p:cNvCxnSpPr>
          <p:nvPr/>
        </p:nvCxnSpPr>
        <p:spPr>
          <a:xfrm flipV="1">
            <a:off x="4416326" y="2626434"/>
            <a:ext cx="1461397" cy="3018228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直線矢印コネクタ 66">
            <a:extLst>
              <a:ext uri="{FF2B5EF4-FFF2-40B4-BE49-F238E27FC236}">
                <a16:creationId xmlns:a16="http://schemas.microsoft.com/office/drawing/2014/main" id="{45E52CCF-2784-42DD-BC1C-B15E47C878D4}"/>
              </a:ext>
            </a:extLst>
          </p:cNvPr>
          <p:cNvCxnSpPr>
            <a:cxnSpLocks/>
          </p:cNvCxnSpPr>
          <p:nvPr/>
        </p:nvCxnSpPr>
        <p:spPr>
          <a:xfrm flipV="1">
            <a:off x="4797339" y="2593699"/>
            <a:ext cx="3029415" cy="3050963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08ACFCF-7A5D-4BB4-8AD1-427DF348B723}"/>
              </a:ext>
            </a:extLst>
          </p:cNvPr>
          <p:cNvSpPr txBox="1"/>
          <p:nvPr/>
        </p:nvSpPr>
        <p:spPr>
          <a:xfrm>
            <a:off x="342174" y="6350831"/>
            <a:ext cx="11716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決まりがみつかると，買う個数が多くなったときに便利だね</a:t>
            </a: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80B92B77-90C9-4B5C-B51B-0B5A7EA705D3}"/>
              </a:ext>
            </a:extLst>
          </p:cNvPr>
          <p:cNvSpPr txBox="1"/>
          <p:nvPr/>
        </p:nvSpPr>
        <p:spPr>
          <a:xfrm>
            <a:off x="3325806" y="4759646"/>
            <a:ext cx="78466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残りをみればちょうどになるかわかるね</a:t>
            </a:r>
          </a:p>
        </p:txBody>
      </p:sp>
    </p:spTree>
    <p:extLst>
      <p:ext uri="{BB962C8B-B14F-4D97-AF65-F5344CB8AC3E}">
        <p14:creationId xmlns:p14="http://schemas.microsoft.com/office/powerpoint/2010/main" val="1026381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4" grpId="0"/>
      <p:bldP spid="25" grpId="0"/>
      <p:bldP spid="26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76" grpId="0"/>
      <p:bldP spid="61" grpId="0"/>
      <p:bldP spid="62" grpId="0"/>
      <p:bldP spid="7" grpId="0" animBg="1"/>
      <p:bldP spid="63" grpId="0" animBg="1"/>
      <p:bldP spid="64" grpId="0" animBg="1"/>
      <p:bldP spid="65" grpId="0" animBg="1"/>
      <p:bldP spid="58" grpId="0"/>
      <p:bldP spid="68" grpId="0"/>
      <p:bldP spid="3" grpId="0" animBg="1"/>
      <p:bldP spid="69" grpId="0"/>
      <p:bldP spid="59" grpId="0"/>
      <p:bldP spid="66" grpId="0"/>
      <p:bldP spid="70" grpId="0"/>
      <p:bldP spid="7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11849D13-5FE6-4D5A-ACD5-2A5B3ACAEE47}"/>
              </a:ext>
            </a:extLst>
          </p:cNvPr>
          <p:cNvGrpSpPr/>
          <p:nvPr/>
        </p:nvGrpSpPr>
        <p:grpSpPr>
          <a:xfrm>
            <a:off x="364881" y="3598917"/>
            <a:ext cx="1327639" cy="741484"/>
            <a:chOff x="782515" y="2353407"/>
            <a:chExt cx="2724878" cy="1355343"/>
          </a:xfrm>
        </p:grpSpPr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F8427BEE-2EB8-453C-A210-C4ED747A7EA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2515" y="2353407"/>
              <a:ext cx="2724878" cy="1355343"/>
            </a:xfrm>
            <a:prstGeom prst="rect">
              <a:avLst/>
            </a:prstGeom>
          </p:spPr>
        </p:pic>
        <p:sp>
          <p:nvSpPr>
            <p:cNvPr id="12" name="四角形: 角を丸くする 11">
              <a:extLst>
                <a:ext uri="{FF2B5EF4-FFF2-40B4-BE49-F238E27FC236}">
                  <a16:creationId xmlns:a16="http://schemas.microsoft.com/office/drawing/2014/main" id="{3C80F464-8988-4E8E-AB1A-26EEFF460FD9}"/>
                </a:ext>
              </a:extLst>
            </p:cNvPr>
            <p:cNvSpPr/>
            <p:nvPr/>
          </p:nvSpPr>
          <p:spPr>
            <a:xfrm>
              <a:off x="782515" y="2353407"/>
              <a:ext cx="2724877" cy="1355343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03B02091-A930-4DAB-AB99-49109AE75695}"/>
              </a:ext>
            </a:extLst>
          </p:cNvPr>
          <p:cNvGrpSpPr/>
          <p:nvPr/>
        </p:nvGrpSpPr>
        <p:grpSpPr>
          <a:xfrm>
            <a:off x="728550" y="1173371"/>
            <a:ext cx="908988" cy="656679"/>
            <a:chOff x="1212139" y="5154168"/>
            <a:chExt cx="1865628" cy="1200329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B616A4F2-4B10-4E48-B8AA-BFE99341B4C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2139" y="5154168"/>
              <a:ext cx="1865628" cy="1200329"/>
            </a:xfrm>
            <a:prstGeom prst="rect">
              <a:avLst/>
            </a:prstGeom>
          </p:spPr>
        </p:pic>
        <p:sp>
          <p:nvSpPr>
            <p:cNvPr id="14" name="四角形: 角を丸くする 13">
              <a:extLst>
                <a:ext uri="{FF2B5EF4-FFF2-40B4-BE49-F238E27FC236}">
                  <a16:creationId xmlns:a16="http://schemas.microsoft.com/office/drawing/2014/main" id="{566BE1AA-8CCA-4B2F-BD79-C21A95B0517B}"/>
                </a:ext>
              </a:extLst>
            </p:cNvPr>
            <p:cNvSpPr/>
            <p:nvPr/>
          </p:nvSpPr>
          <p:spPr>
            <a:xfrm>
              <a:off x="1212139" y="5154168"/>
              <a:ext cx="1865628" cy="1200329"/>
            </a:xfrm>
            <a:prstGeom prst="roundRect">
              <a:avLst/>
            </a:prstGeom>
            <a:no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65D6638-B105-495B-9FF7-592E5508B8DA}"/>
              </a:ext>
            </a:extLst>
          </p:cNvPr>
          <p:cNvSpPr txBox="1"/>
          <p:nvPr/>
        </p:nvSpPr>
        <p:spPr>
          <a:xfrm>
            <a:off x="5754828" y="1136618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</a:t>
            </a:r>
            <a:endParaRPr kumimoji="1" lang="ja-JP" altLang="en-US" sz="36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F90490E-3F7A-443F-B43D-73C3B2AC8B6E}"/>
              </a:ext>
            </a:extLst>
          </p:cNvPr>
          <p:cNvSpPr txBox="1"/>
          <p:nvPr/>
        </p:nvSpPr>
        <p:spPr>
          <a:xfrm>
            <a:off x="5660558" y="1853737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２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0059579-F8AE-41A8-8C3B-4A23F0795B7F}"/>
              </a:ext>
            </a:extLst>
          </p:cNvPr>
          <p:cNvSpPr txBox="1"/>
          <p:nvPr/>
        </p:nvSpPr>
        <p:spPr>
          <a:xfrm>
            <a:off x="1831174" y="2885227"/>
            <a:ext cx="33797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残りの大福の数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9CCF022-6074-4731-9BB3-416498986DE1}"/>
              </a:ext>
            </a:extLst>
          </p:cNvPr>
          <p:cNvSpPr txBox="1"/>
          <p:nvPr/>
        </p:nvSpPr>
        <p:spPr>
          <a:xfrm>
            <a:off x="5578981" y="2826754"/>
            <a:ext cx="7444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11</a:t>
            </a:r>
            <a:endParaRPr kumimoji="1" lang="ja-JP" altLang="en-US" sz="360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165165C-8D66-4617-B56F-DCA5955CA196}"/>
              </a:ext>
            </a:extLst>
          </p:cNvPr>
          <p:cNvSpPr txBox="1"/>
          <p:nvPr/>
        </p:nvSpPr>
        <p:spPr>
          <a:xfrm>
            <a:off x="5732847" y="3665805"/>
            <a:ext cx="476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×</a:t>
            </a:r>
            <a:endParaRPr kumimoji="1" lang="ja-JP" altLang="en-US" sz="36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655257C-4182-42F4-B274-F2AC69C59E51}"/>
              </a:ext>
            </a:extLst>
          </p:cNvPr>
          <p:cNvSpPr txBox="1"/>
          <p:nvPr/>
        </p:nvSpPr>
        <p:spPr>
          <a:xfrm>
            <a:off x="3234366" y="1866996"/>
            <a:ext cx="20998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大福の数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57BDA3C-DC94-44AE-A503-4526D0A04A93}"/>
              </a:ext>
            </a:extLst>
          </p:cNvPr>
          <p:cNvSpPr txBox="1"/>
          <p:nvPr/>
        </p:nvSpPr>
        <p:spPr>
          <a:xfrm>
            <a:off x="3604825" y="1080934"/>
            <a:ext cx="1641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箱の数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A31BDDA-FCC6-4174-8BF0-F2BE4FBED7C5}"/>
              </a:ext>
            </a:extLst>
          </p:cNvPr>
          <p:cNvSpPr txBox="1"/>
          <p:nvPr/>
        </p:nvSpPr>
        <p:spPr>
          <a:xfrm>
            <a:off x="197358" y="1915121"/>
            <a:ext cx="27274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２</a:t>
            </a:r>
            <a:r>
              <a:rPr kumimoji="1" lang="ja-JP" altLang="en-US" sz="3200" dirty="0"/>
              <a:t>個入りの箱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80DF5C3F-1BCA-4A64-93EA-18E0EA4D7472}"/>
              </a:ext>
            </a:extLst>
          </p:cNvPr>
          <p:cNvSpPr txBox="1"/>
          <p:nvPr/>
        </p:nvSpPr>
        <p:spPr>
          <a:xfrm>
            <a:off x="6769974" y="1152569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2</a:t>
            </a:r>
            <a:endParaRPr kumimoji="1" lang="ja-JP" altLang="en-US" sz="3600" dirty="0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AAF01A66-D3D3-4FEE-BE00-27DF18207B0E}"/>
              </a:ext>
            </a:extLst>
          </p:cNvPr>
          <p:cNvSpPr txBox="1"/>
          <p:nvPr/>
        </p:nvSpPr>
        <p:spPr>
          <a:xfrm>
            <a:off x="6637996" y="1869688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/>
              <a:t>４</a:t>
            </a:r>
            <a:endParaRPr kumimoji="1" lang="ja-JP" altLang="en-US" sz="3600" dirty="0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CAAAFD11-0142-4DD7-BFC5-5173EC9452E8}"/>
              </a:ext>
            </a:extLst>
          </p:cNvPr>
          <p:cNvSpPr txBox="1"/>
          <p:nvPr/>
        </p:nvSpPr>
        <p:spPr>
          <a:xfrm>
            <a:off x="6728037" y="2851296"/>
            <a:ext cx="496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/>
              <a:t>9</a:t>
            </a:r>
            <a:endParaRPr kumimoji="1" lang="ja-JP" altLang="en-US" sz="3600" b="1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E739C09-F549-4BA5-9343-A7BA774DD094}"/>
              </a:ext>
            </a:extLst>
          </p:cNvPr>
          <p:cNvSpPr txBox="1"/>
          <p:nvPr/>
        </p:nvSpPr>
        <p:spPr>
          <a:xfrm>
            <a:off x="7559022" y="3708669"/>
            <a:ext cx="476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×</a:t>
            </a:r>
            <a:endParaRPr kumimoji="1" lang="ja-JP" altLang="en-US" sz="3600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E475550B-3006-4920-A135-74588C6D6FFC}"/>
              </a:ext>
            </a:extLst>
          </p:cNvPr>
          <p:cNvSpPr txBox="1"/>
          <p:nvPr/>
        </p:nvSpPr>
        <p:spPr>
          <a:xfrm>
            <a:off x="7695170" y="1135278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3</a:t>
            </a:r>
            <a:endParaRPr kumimoji="1" lang="ja-JP" altLang="en-US" sz="3600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7F129CAC-53D1-48B4-8267-74530B6159DB}"/>
              </a:ext>
            </a:extLst>
          </p:cNvPr>
          <p:cNvSpPr txBox="1"/>
          <p:nvPr/>
        </p:nvSpPr>
        <p:spPr>
          <a:xfrm>
            <a:off x="7695170" y="1852397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6</a:t>
            </a:r>
            <a:endParaRPr kumimoji="1" lang="ja-JP" altLang="en-US" sz="3600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950FC0AF-8B40-4350-BF41-C904B4D2A87C}"/>
              </a:ext>
            </a:extLst>
          </p:cNvPr>
          <p:cNvSpPr txBox="1"/>
          <p:nvPr/>
        </p:nvSpPr>
        <p:spPr>
          <a:xfrm>
            <a:off x="7653233" y="2834005"/>
            <a:ext cx="496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7</a:t>
            </a:r>
            <a:endParaRPr kumimoji="1" lang="ja-JP" altLang="en-US" sz="3600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9174FBDA-1A58-4DEE-A1B8-7653903BE316}"/>
              </a:ext>
            </a:extLst>
          </p:cNvPr>
          <p:cNvSpPr txBox="1"/>
          <p:nvPr/>
        </p:nvSpPr>
        <p:spPr>
          <a:xfrm>
            <a:off x="8522666" y="3708669"/>
            <a:ext cx="476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×</a:t>
            </a:r>
            <a:endParaRPr kumimoji="1" lang="ja-JP" altLang="en-US" sz="3600" dirty="0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7B9CCF4A-D450-42F4-90D0-B73B0E0D001A}"/>
              </a:ext>
            </a:extLst>
          </p:cNvPr>
          <p:cNvSpPr txBox="1"/>
          <p:nvPr/>
        </p:nvSpPr>
        <p:spPr>
          <a:xfrm>
            <a:off x="8533369" y="1149877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4</a:t>
            </a:r>
            <a:endParaRPr kumimoji="1" lang="ja-JP" altLang="en-US" sz="3600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9AA3BC7B-C373-4305-AC46-25E0509C7CDD}"/>
              </a:ext>
            </a:extLst>
          </p:cNvPr>
          <p:cNvSpPr txBox="1"/>
          <p:nvPr/>
        </p:nvSpPr>
        <p:spPr>
          <a:xfrm>
            <a:off x="8582291" y="1892441"/>
            <a:ext cx="5076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8</a:t>
            </a:r>
            <a:endParaRPr kumimoji="1" lang="ja-JP" altLang="en-US" sz="3600" dirty="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77D291EA-088E-4D18-A4A5-5839A0E2AD8A}"/>
              </a:ext>
            </a:extLst>
          </p:cNvPr>
          <p:cNvSpPr txBox="1"/>
          <p:nvPr/>
        </p:nvSpPr>
        <p:spPr>
          <a:xfrm>
            <a:off x="8612144" y="2849296"/>
            <a:ext cx="496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5</a:t>
            </a:r>
            <a:endParaRPr kumimoji="1" lang="ja-JP" altLang="en-US" sz="3600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EBC383ED-E02D-4A89-80F0-EE219C67677F}"/>
              </a:ext>
            </a:extLst>
          </p:cNvPr>
          <p:cNvSpPr txBox="1"/>
          <p:nvPr/>
        </p:nvSpPr>
        <p:spPr>
          <a:xfrm>
            <a:off x="6617938" y="3665805"/>
            <a:ext cx="476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3</a:t>
            </a:r>
            <a:endParaRPr kumimoji="1" lang="ja-JP" altLang="en-US" sz="3600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88ED793B-DF2D-4F36-88F2-553DB9F462A8}"/>
              </a:ext>
            </a:extLst>
          </p:cNvPr>
          <p:cNvSpPr txBox="1"/>
          <p:nvPr/>
        </p:nvSpPr>
        <p:spPr>
          <a:xfrm>
            <a:off x="9478351" y="1153504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5</a:t>
            </a:r>
            <a:endParaRPr kumimoji="1" lang="ja-JP" altLang="en-US" sz="3600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5D139690-A9C7-4E4A-BE91-A57224E4AD00}"/>
              </a:ext>
            </a:extLst>
          </p:cNvPr>
          <p:cNvSpPr txBox="1"/>
          <p:nvPr/>
        </p:nvSpPr>
        <p:spPr>
          <a:xfrm>
            <a:off x="9356453" y="1888677"/>
            <a:ext cx="848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/>
              <a:t>10</a:t>
            </a:r>
            <a:endParaRPr kumimoji="1" lang="ja-JP" altLang="en-US" sz="3600" dirty="0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B3029C49-6541-4E18-8BD4-D24444FFDD21}"/>
              </a:ext>
            </a:extLst>
          </p:cNvPr>
          <p:cNvSpPr txBox="1"/>
          <p:nvPr/>
        </p:nvSpPr>
        <p:spPr>
          <a:xfrm>
            <a:off x="10765521" y="1648780"/>
            <a:ext cx="78158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600" dirty="0">
                <a:solidFill>
                  <a:srgbClr val="FF0000"/>
                </a:solidFill>
              </a:rPr>
              <a:t>×</a:t>
            </a:r>
            <a:endParaRPr kumimoji="1" lang="ja-JP" altLang="en-US" sz="6600" dirty="0">
              <a:solidFill>
                <a:srgbClr val="FF0000"/>
              </a:solidFill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DC70979B-4C0D-442C-955F-1A715E11C5E1}"/>
              </a:ext>
            </a:extLst>
          </p:cNvPr>
          <p:cNvSpPr txBox="1"/>
          <p:nvPr/>
        </p:nvSpPr>
        <p:spPr>
          <a:xfrm>
            <a:off x="2567562" y="40133"/>
            <a:ext cx="78106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/>
              <a:t>２</a:t>
            </a:r>
            <a:r>
              <a:rPr kumimoji="1" lang="ja-JP" altLang="en-US" sz="3200" b="1" dirty="0"/>
              <a:t>個入りの箱</a:t>
            </a:r>
            <a:r>
              <a:rPr kumimoji="1" lang="ja-JP" altLang="en-US" sz="3200" dirty="0"/>
              <a:t>を，</a:t>
            </a:r>
            <a:r>
              <a:rPr kumimoji="1" lang="en-US" altLang="ja-JP" sz="3200" dirty="0"/>
              <a:t>1</a:t>
            </a:r>
            <a:r>
              <a:rPr kumimoji="1" lang="ja-JP" altLang="en-US" sz="3200" dirty="0"/>
              <a:t>箱，</a:t>
            </a:r>
            <a:r>
              <a:rPr kumimoji="1" lang="en-US" altLang="ja-JP" sz="3200" dirty="0"/>
              <a:t>2</a:t>
            </a:r>
            <a:r>
              <a:rPr kumimoji="1" lang="ja-JP" altLang="en-US" sz="3200" dirty="0"/>
              <a:t>箱，</a:t>
            </a:r>
            <a:r>
              <a:rPr kumimoji="1" lang="en-US" altLang="ja-JP" sz="3200" dirty="0"/>
              <a:t>3</a:t>
            </a:r>
            <a:r>
              <a:rPr kumimoji="1" lang="ja-JP" altLang="en-US" sz="3200" dirty="0"/>
              <a:t>箱，</a:t>
            </a:r>
            <a:r>
              <a:rPr kumimoji="1" lang="en-US" altLang="ja-JP" sz="3200" dirty="0"/>
              <a:t>…</a:t>
            </a:r>
            <a:r>
              <a:rPr kumimoji="1" lang="ja-JP" altLang="en-US" sz="3200" dirty="0"/>
              <a:t>と</a:t>
            </a:r>
            <a:endParaRPr kumimoji="1" lang="en-US" altLang="ja-JP" sz="3200" dirty="0"/>
          </a:p>
          <a:p>
            <a:r>
              <a:rPr kumimoji="1" lang="ja-JP" altLang="en-US" sz="3200" dirty="0"/>
              <a:t>変えていって調べてみたよ。</a:t>
            </a: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CC5E4331-6D05-47D4-A441-1C875FA9061C}"/>
              </a:ext>
            </a:extLst>
          </p:cNvPr>
          <p:cNvSpPr txBox="1"/>
          <p:nvPr/>
        </p:nvSpPr>
        <p:spPr>
          <a:xfrm>
            <a:off x="1790955" y="3742747"/>
            <a:ext cx="34729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３</a:t>
            </a:r>
            <a:r>
              <a:rPr kumimoji="1" lang="ja-JP" altLang="en-US" sz="3200" dirty="0"/>
              <a:t>個入りの箱の数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49D4419E-297C-4CE0-989D-1F0D64EF5580}"/>
              </a:ext>
            </a:extLst>
          </p:cNvPr>
          <p:cNvGrpSpPr/>
          <p:nvPr/>
        </p:nvGrpSpPr>
        <p:grpSpPr>
          <a:xfrm>
            <a:off x="197358" y="1016765"/>
            <a:ext cx="11535308" cy="3417888"/>
            <a:chOff x="223538" y="2922918"/>
            <a:chExt cx="11535308" cy="3417888"/>
          </a:xfrm>
        </p:grpSpPr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1114531F-A8C1-4C87-91E7-9C35ED4BE9F3}"/>
                </a:ext>
              </a:extLst>
            </p:cNvPr>
            <p:cNvGrpSpPr/>
            <p:nvPr/>
          </p:nvGrpSpPr>
          <p:grpSpPr>
            <a:xfrm>
              <a:off x="223538" y="2948067"/>
              <a:ext cx="11535308" cy="3392739"/>
              <a:chOff x="79324" y="2948067"/>
              <a:chExt cx="11535308" cy="3392739"/>
            </a:xfrm>
          </p:grpSpPr>
          <p:cxnSp>
            <p:nvCxnSpPr>
              <p:cNvPr id="16" name="直線コネクタ 15">
                <a:extLst>
                  <a:ext uri="{FF2B5EF4-FFF2-40B4-BE49-F238E27FC236}">
                    <a16:creationId xmlns:a16="http://schemas.microsoft.com/office/drawing/2014/main" id="{A75C1D49-A68E-4AF5-8A75-FF529222DC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324" y="4554416"/>
                <a:ext cx="11435931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直線コネクタ 28">
                <a:extLst>
                  <a:ext uri="{FF2B5EF4-FFF2-40B4-BE49-F238E27FC236}">
                    <a16:creationId xmlns:a16="http://schemas.microsoft.com/office/drawing/2014/main" id="{2647FC0D-4F9F-4616-94C6-7D284DE131B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43200" y="3689103"/>
                <a:ext cx="8772055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直線コネクタ 29">
                <a:extLst>
                  <a:ext uri="{FF2B5EF4-FFF2-40B4-BE49-F238E27FC236}">
                    <a16:creationId xmlns:a16="http://schemas.microsoft.com/office/drawing/2014/main" id="{3760059F-5991-42D1-BB3D-30DBB9F119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324" y="2953928"/>
                <a:ext cx="11435931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直線コネクタ 34">
                <a:extLst>
                  <a:ext uri="{FF2B5EF4-FFF2-40B4-BE49-F238E27FC236}">
                    <a16:creationId xmlns:a16="http://schemas.microsoft.com/office/drawing/2014/main" id="{13FACADC-A02E-4490-A78A-EA11BE7969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4691" y="6333393"/>
                <a:ext cx="11499941" cy="0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直線コネクタ 35">
                <a:extLst>
                  <a:ext uri="{FF2B5EF4-FFF2-40B4-BE49-F238E27FC236}">
                    <a16:creationId xmlns:a16="http://schemas.microsoft.com/office/drawing/2014/main" id="{F6C0124B-EE6D-4258-803E-C464508285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324" y="5468080"/>
                <a:ext cx="11435931" cy="0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直線コネクタ 37">
                <a:extLst>
                  <a:ext uri="{FF2B5EF4-FFF2-40B4-BE49-F238E27FC236}">
                    <a16:creationId xmlns:a16="http://schemas.microsoft.com/office/drawing/2014/main" id="{51EEA8F2-EDA3-41E8-B795-8A73C84441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69576" y="2953928"/>
                <a:ext cx="0" cy="1600488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直線コネクタ 38">
                <a:extLst>
                  <a:ext uri="{FF2B5EF4-FFF2-40B4-BE49-F238E27FC236}">
                    <a16:creationId xmlns:a16="http://schemas.microsoft.com/office/drawing/2014/main" id="{8BACEF74-305D-4B25-A12C-1A3ABB4D7E9E}"/>
                  </a:ext>
                </a:extLst>
              </p:cNvPr>
              <p:cNvCxnSpPr/>
              <p:nvPr/>
            </p:nvCxnSpPr>
            <p:spPr>
              <a:xfrm>
                <a:off x="5367162" y="2948067"/>
                <a:ext cx="0" cy="3385326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直線コネクタ 39">
                <a:extLst>
                  <a:ext uri="{FF2B5EF4-FFF2-40B4-BE49-F238E27FC236}">
                    <a16:creationId xmlns:a16="http://schemas.microsoft.com/office/drawing/2014/main" id="{65446CCC-37F8-4D50-A291-1AE92F252514}"/>
                  </a:ext>
                </a:extLst>
              </p:cNvPr>
              <p:cNvCxnSpPr/>
              <p:nvPr/>
            </p:nvCxnSpPr>
            <p:spPr>
              <a:xfrm>
                <a:off x="6354832" y="2948067"/>
                <a:ext cx="0" cy="3385326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直線コネクタ 40">
                <a:extLst>
                  <a:ext uri="{FF2B5EF4-FFF2-40B4-BE49-F238E27FC236}">
                    <a16:creationId xmlns:a16="http://schemas.microsoft.com/office/drawing/2014/main" id="{D024A6C1-586E-468C-93C1-BB1EAFF1DA41}"/>
                  </a:ext>
                </a:extLst>
              </p:cNvPr>
              <p:cNvCxnSpPr/>
              <p:nvPr/>
            </p:nvCxnSpPr>
            <p:spPr>
              <a:xfrm>
                <a:off x="7267574" y="2948067"/>
                <a:ext cx="0" cy="3385326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直線コネクタ 48">
                <a:extLst>
                  <a:ext uri="{FF2B5EF4-FFF2-40B4-BE49-F238E27FC236}">
                    <a16:creationId xmlns:a16="http://schemas.microsoft.com/office/drawing/2014/main" id="{328A0A6D-2748-4DB1-86DE-34DE1839133B}"/>
                  </a:ext>
                </a:extLst>
              </p:cNvPr>
              <p:cNvCxnSpPr/>
              <p:nvPr/>
            </p:nvCxnSpPr>
            <p:spPr>
              <a:xfrm>
                <a:off x="8272828" y="2948067"/>
                <a:ext cx="0" cy="3385326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直線コネクタ 49">
                <a:extLst>
                  <a:ext uri="{FF2B5EF4-FFF2-40B4-BE49-F238E27FC236}">
                    <a16:creationId xmlns:a16="http://schemas.microsoft.com/office/drawing/2014/main" id="{CF55CD2A-C012-4ADF-A6F4-3DF38ABAEEDF}"/>
                  </a:ext>
                </a:extLst>
              </p:cNvPr>
              <p:cNvCxnSpPr/>
              <p:nvPr/>
            </p:nvCxnSpPr>
            <p:spPr>
              <a:xfrm>
                <a:off x="9111028" y="2955480"/>
                <a:ext cx="0" cy="3385326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4C420704-AAE5-4815-B19E-F52C9121CD39}"/>
                </a:ext>
              </a:extLst>
            </p:cNvPr>
            <p:cNvCxnSpPr/>
            <p:nvPr/>
          </p:nvCxnSpPr>
          <p:spPr>
            <a:xfrm>
              <a:off x="252846" y="2948067"/>
              <a:ext cx="0" cy="3385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353415D4-4B57-4794-80F5-60BDD9710F38}"/>
                </a:ext>
              </a:extLst>
            </p:cNvPr>
            <p:cNvCxnSpPr/>
            <p:nvPr/>
          </p:nvCxnSpPr>
          <p:spPr>
            <a:xfrm>
              <a:off x="10152360" y="2955480"/>
              <a:ext cx="0" cy="3385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C8AF0723-713E-4698-A507-04A1601C4239}"/>
                </a:ext>
              </a:extLst>
            </p:cNvPr>
            <p:cNvCxnSpPr/>
            <p:nvPr/>
          </p:nvCxnSpPr>
          <p:spPr>
            <a:xfrm>
              <a:off x="10877880" y="2922918"/>
              <a:ext cx="0" cy="338532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A62CA88-12CC-4E35-AEEC-E94B8665E715}"/>
              </a:ext>
            </a:extLst>
          </p:cNvPr>
          <p:cNvSpPr txBox="1"/>
          <p:nvPr/>
        </p:nvSpPr>
        <p:spPr>
          <a:xfrm>
            <a:off x="9510414" y="2849296"/>
            <a:ext cx="4821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3</a:t>
            </a:r>
            <a:endParaRPr kumimoji="1" lang="ja-JP" altLang="en-US" sz="3600" b="1" dirty="0"/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A39B383E-32DB-4741-8400-4306BDD6CD7A}"/>
              </a:ext>
            </a:extLst>
          </p:cNvPr>
          <p:cNvSpPr txBox="1"/>
          <p:nvPr/>
        </p:nvSpPr>
        <p:spPr>
          <a:xfrm>
            <a:off x="9510414" y="3690001"/>
            <a:ext cx="4821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/>
              <a:t>1</a:t>
            </a:r>
            <a:endParaRPr kumimoji="1" lang="ja-JP" altLang="en-US" sz="3600" dirty="0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25E933A5-0665-4B1C-A296-2E13C7995A1E}"/>
              </a:ext>
            </a:extLst>
          </p:cNvPr>
          <p:cNvSpPr txBox="1"/>
          <p:nvPr/>
        </p:nvSpPr>
        <p:spPr>
          <a:xfrm>
            <a:off x="10197086" y="1153504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6</a:t>
            </a:r>
            <a:endParaRPr kumimoji="1" lang="ja-JP" altLang="en-US" sz="3600" dirty="0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5DFC86A8-D45D-478A-8561-26AE5355A358}"/>
              </a:ext>
            </a:extLst>
          </p:cNvPr>
          <p:cNvSpPr txBox="1"/>
          <p:nvPr/>
        </p:nvSpPr>
        <p:spPr>
          <a:xfrm>
            <a:off x="10075188" y="1888677"/>
            <a:ext cx="848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/>
              <a:t>12</a:t>
            </a:r>
            <a:endParaRPr kumimoji="1" lang="ja-JP" altLang="en-US" sz="3600" dirty="0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50FA1018-C874-42CE-BD64-25996B9B38AF}"/>
              </a:ext>
            </a:extLst>
          </p:cNvPr>
          <p:cNvSpPr txBox="1"/>
          <p:nvPr/>
        </p:nvSpPr>
        <p:spPr>
          <a:xfrm>
            <a:off x="10229149" y="2849296"/>
            <a:ext cx="4821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/>
              <a:t>1</a:t>
            </a:r>
            <a:endParaRPr kumimoji="1" lang="ja-JP" altLang="en-US" sz="3600" dirty="0"/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F2805A6E-D7B6-46DB-9FA2-16924C9E1A8F}"/>
              </a:ext>
            </a:extLst>
          </p:cNvPr>
          <p:cNvSpPr txBox="1"/>
          <p:nvPr/>
        </p:nvSpPr>
        <p:spPr>
          <a:xfrm>
            <a:off x="10229149" y="3690001"/>
            <a:ext cx="4821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/>
              <a:t>×</a:t>
            </a:r>
            <a:endParaRPr kumimoji="1" lang="ja-JP" altLang="en-US" sz="3600" dirty="0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69AC0948-9309-42B5-91C0-B80812414D82}"/>
              </a:ext>
            </a:extLst>
          </p:cNvPr>
          <p:cNvSpPr txBox="1"/>
          <p:nvPr/>
        </p:nvSpPr>
        <p:spPr>
          <a:xfrm>
            <a:off x="11009679" y="1091769"/>
            <a:ext cx="45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7</a:t>
            </a:r>
            <a:endParaRPr kumimoji="1" lang="ja-JP" altLang="en-US" sz="3600" dirty="0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5F1C24EC-6CB7-4299-9BAD-02DE373CC340}"/>
              </a:ext>
            </a:extLst>
          </p:cNvPr>
          <p:cNvSpPr txBox="1"/>
          <p:nvPr/>
        </p:nvSpPr>
        <p:spPr>
          <a:xfrm>
            <a:off x="10887781" y="1826942"/>
            <a:ext cx="848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/>
              <a:t>14</a:t>
            </a:r>
            <a:endParaRPr kumimoji="1" lang="ja-JP" altLang="en-US" sz="3600" dirty="0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D66E31E8-C93B-45D7-B863-4D2C3938D946}"/>
              </a:ext>
            </a:extLst>
          </p:cNvPr>
          <p:cNvSpPr txBox="1"/>
          <p:nvPr/>
        </p:nvSpPr>
        <p:spPr>
          <a:xfrm>
            <a:off x="6058927" y="4474741"/>
            <a:ext cx="4927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/>
              <a:t>2</a:t>
            </a:r>
            <a:r>
              <a:rPr lang="ja-JP" altLang="en-US" sz="3200" dirty="0"/>
              <a:t>個入り</a:t>
            </a:r>
            <a:r>
              <a:rPr lang="en-US" altLang="ja-JP" sz="3200" dirty="0"/>
              <a:t>5</a:t>
            </a:r>
            <a:r>
              <a:rPr lang="ja-JP" altLang="en-US" sz="3200" dirty="0"/>
              <a:t>箱　</a:t>
            </a:r>
            <a:r>
              <a:rPr kumimoji="1" lang="en-US" altLang="ja-JP" sz="3200" dirty="0"/>
              <a:t>3</a:t>
            </a:r>
            <a:r>
              <a:rPr kumimoji="1" lang="ja-JP" altLang="en-US" sz="3200" dirty="0"/>
              <a:t>個入り</a:t>
            </a:r>
            <a:r>
              <a:rPr kumimoji="1" lang="en-US" altLang="ja-JP" sz="3200" dirty="0"/>
              <a:t>1</a:t>
            </a:r>
            <a:r>
              <a:rPr kumimoji="1" lang="ja-JP" altLang="en-US" sz="3200" dirty="0"/>
              <a:t>箱　</a:t>
            </a: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FD277D0D-9449-4B82-9C7D-8EFDFC3A4CB4}"/>
              </a:ext>
            </a:extLst>
          </p:cNvPr>
          <p:cNvSpPr txBox="1"/>
          <p:nvPr/>
        </p:nvSpPr>
        <p:spPr>
          <a:xfrm>
            <a:off x="812867" y="4482385"/>
            <a:ext cx="52252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2</a:t>
            </a:r>
            <a:r>
              <a:rPr kumimoji="1" lang="ja-JP" altLang="en-US" sz="3200" dirty="0"/>
              <a:t>個入り</a:t>
            </a:r>
            <a:r>
              <a:rPr kumimoji="1" lang="en-US" altLang="ja-JP" sz="3200" dirty="0"/>
              <a:t>2</a:t>
            </a:r>
            <a:r>
              <a:rPr kumimoji="1" lang="ja-JP" altLang="en-US" sz="3200" dirty="0"/>
              <a:t>箱　</a:t>
            </a:r>
            <a:r>
              <a:rPr lang="en-US" altLang="ja-JP" sz="3200" dirty="0"/>
              <a:t>3</a:t>
            </a:r>
            <a:r>
              <a:rPr lang="ja-JP" altLang="en-US" sz="3200" dirty="0"/>
              <a:t>個入り</a:t>
            </a:r>
            <a:r>
              <a:rPr lang="en-US" altLang="ja-JP" sz="3200" dirty="0"/>
              <a:t>3</a:t>
            </a:r>
            <a:r>
              <a:rPr lang="ja-JP" altLang="en-US" sz="3200" dirty="0"/>
              <a:t>箱</a:t>
            </a:r>
            <a:endParaRPr kumimoji="1" lang="ja-JP" altLang="en-US" sz="3200" dirty="0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827CA847-E899-4E53-B082-5E347A76827A}"/>
              </a:ext>
            </a:extLst>
          </p:cNvPr>
          <p:cNvSpPr txBox="1"/>
          <p:nvPr/>
        </p:nvSpPr>
        <p:spPr>
          <a:xfrm>
            <a:off x="197358" y="0"/>
            <a:ext cx="25480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れんくん</a:t>
            </a:r>
            <a:endParaRPr kumimoji="1" lang="ja-JP" altLang="en-US" sz="4000" dirty="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53E6A745-8E60-4313-ABB1-B939FD37F2A0}"/>
              </a:ext>
            </a:extLst>
          </p:cNvPr>
          <p:cNvSpPr txBox="1"/>
          <p:nvPr/>
        </p:nvSpPr>
        <p:spPr>
          <a:xfrm>
            <a:off x="743359" y="5067160"/>
            <a:ext cx="88342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ひかりちゃんの言ったとおりだ。</a:t>
            </a:r>
            <a:endParaRPr lang="en-US" altLang="ja-JP" sz="3200" dirty="0"/>
          </a:p>
          <a:p>
            <a:r>
              <a:rPr lang="ja-JP" altLang="en-US" sz="3200" dirty="0"/>
              <a:t>数の多いほうからやったほうがはやい。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388969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4" grpId="0"/>
      <p:bldP spid="25" grpId="0"/>
      <p:bldP spid="26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9" grpId="0"/>
      <p:bldP spid="58" grpId="0"/>
      <p:bldP spid="76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4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2734</TotalTime>
  <Words>1475</Words>
  <Application>Microsoft Office PowerPoint</Application>
  <PresentationFormat>ワイド画面</PresentationFormat>
  <Paragraphs>489</Paragraphs>
  <Slides>17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2" baseType="lpstr">
      <vt:lpstr>游ゴシック</vt:lpstr>
      <vt:lpstr>游ゴシック Light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 S</dc:creator>
  <cp:lastModifiedBy>T S</cp:lastModifiedBy>
  <cp:revision>56</cp:revision>
  <dcterms:created xsi:type="dcterms:W3CDTF">2021-09-20T05:33:36Z</dcterms:created>
  <dcterms:modified xsi:type="dcterms:W3CDTF">2021-09-28T02:24:41Z</dcterms:modified>
</cp:coreProperties>
</file>