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6" r:id="rId2"/>
    <p:sldId id="305" r:id="rId3"/>
    <p:sldId id="309" r:id="rId4"/>
    <p:sldId id="310" r:id="rId5"/>
    <p:sldId id="314" r:id="rId6"/>
    <p:sldId id="311" r:id="rId7"/>
    <p:sldId id="315" r:id="rId8"/>
    <p:sldId id="316" r:id="rId9"/>
    <p:sldId id="317" r:id="rId10"/>
    <p:sldId id="338" r:id="rId11"/>
    <p:sldId id="339" r:id="rId12"/>
    <p:sldId id="340" r:id="rId13"/>
    <p:sldId id="348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621C877-8DCB-49DE-9433-00A1A0B17B1C}">
          <p14:sldIdLst>
            <p14:sldId id="296"/>
            <p14:sldId id="305"/>
            <p14:sldId id="309"/>
            <p14:sldId id="310"/>
            <p14:sldId id="314"/>
            <p14:sldId id="311"/>
            <p14:sldId id="315"/>
            <p14:sldId id="316"/>
            <p14:sldId id="317"/>
            <p14:sldId id="338"/>
            <p14:sldId id="339"/>
            <p14:sldId id="340"/>
            <p14:sldId id="34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 S" initials="TS" lastIdx="1" clrIdx="0">
    <p:extLst>
      <p:ext uri="{19B8F6BF-5375-455C-9EA6-DF929625EA0E}">
        <p15:presenceInfo xmlns:p15="http://schemas.microsoft.com/office/powerpoint/2012/main" userId="d8c333d1ddaf0be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FFFFCC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408" autoAdjust="0"/>
  </p:normalViewPr>
  <p:slideViewPr>
    <p:cSldViewPr snapToGrid="0">
      <p:cViewPr varScale="1">
        <p:scale>
          <a:sx n="69" d="100"/>
          <a:sy n="69" d="100"/>
        </p:scale>
        <p:origin x="547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C3231-D371-42ED-9F90-5C0101D8B328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26EAE-33CC-4C7D-B15A-BB7577D08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874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21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562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250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261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561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876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544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40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995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826EAE-33CC-4C7D-B15A-BB7577D086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43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204B79-7AAE-4EE7-B1E3-3EF0F4436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A1904E7-F65E-48C5-BF69-E570E5170E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BF5CD7-3832-4391-9EF8-F493929E3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868F25-055E-4FD7-9F4F-CEC56BBED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C12539-8370-4948-9DC4-1817D954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69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48F16-C6F1-4806-92DE-4ED33530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9DCA17-AF5A-407D-B2F0-B4BA22E8B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39762-B66B-4D20-9478-3793C4CF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6398B3-0A86-4680-8287-325502667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CF2F7B-2957-4690-A20C-C993CC55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502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AEA4492-7129-4CF7-8110-D5A56318B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51D70A-4337-4C97-96EA-2B51F5FDB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6DFCA9-CDB1-4485-984B-BF3ADD0DC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F59725-87B1-4B88-A902-6337DC85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C8FB91-1D9F-42CE-BB61-772978E1D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77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FEA225-0D3A-48AE-91A8-40406839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75E50B-AC3D-41F6-9109-434A71FBA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2440B3-5523-4AD4-A35A-DDAAA691B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B311D8-CF65-4CE1-8EE9-2483ADF8F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7A3D06-1D6F-4B55-B1FA-7EB626841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274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A54F4-B4E0-4826-BA2A-DA7DEBD3E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B3FDFA-42EE-4361-9FC1-5BBEDAA9D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129E6D-8F92-4CB0-9F22-F5D9ED737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0C20E1-909D-4EC2-9235-EED81768C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0F0A00-D1CC-489B-A74A-0BFC8A27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444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D28281-D51F-4318-80EC-41CE72FD4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CF924E-20D3-46E9-80B4-B87DDF2F66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65760F-A344-410F-A8D2-CD5B2F3B2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E92018-2ADF-4F30-932C-A5E80CC2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D066F2-0BAE-49E0-A160-FB43DE2B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02AC52-D061-4EEF-9444-7AE3086B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9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D12B6-E159-435C-9F18-6F1F7815F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96F472-6F48-4BEB-9102-284C65CAA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13DBA0C-8ECE-4460-830F-C8C3725F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A909AD-166D-4B9C-A15A-A20121D0F3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1EFE72-C84F-4C0A-861E-ED2C7D02AD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62BEFA-5156-49CB-8D79-95245D33C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27808A6-601A-4781-A710-CC213F138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83F50ED-859C-4B3B-8C88-5E27B60DE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76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A16CF2-88A9-43FC-A756-EAD03EDC6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1BD837-88FB-4502-B9EE-BBB06DA4F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75B7F8-4224-420E-90A3-E0D0F988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4A82563-F589-4244-860B-8F096BBEC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40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D85247C-D607-4369-B861-78FDAED11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B53B763-FE61-4EAC-A5DC-619CADA5A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EB03FB-453A-42BF-AE1A-2DA671552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52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555F24-733C-436D-8E51-062BD06E1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7F3C67-CF20-457E-A13E-521FB2C37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2F668B-C80A-40C4-8A95-4CABD46E3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F27010-1D36-47CA-A5BC-21F3A2FE6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AB28F8-1B2D-48D9-AD21-A3AC0B18B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A2B1C4-E707-4670-8E73-A2A7E2F8F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25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25C3BC-C5E6-422F-AE9D-93D55B5E3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D20C312-3722-41CD-A180-CC63EAAA14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B676E9-762D-4256-9A93-FBA917C5B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08E7BB-D99D-4CC1-8B48-38B19D25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577859-5DEC-4C84-BEE8-F96F251A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F26E6B-0621-4746-B455-9F762DC1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13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68500A8-B149-461A-921B-CF79A834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A2DCCA-2FBB-44CF-A883-E6D095B38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E10622-48AE-494B-90D2-207AB8CB64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0AC21-3A59-4E0F-84AB-708F91011514}" type="datetimeFigureOut">
              <a:rPr kumimoji="1" lang="ja-JP" altLang="en-US" smtClean="0"/>
              <a:t>2021/11/28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DD1347-B6A9-4048-8AE0-D4EF56276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D44763-8AE3-4168-A5E4-CF94CE8EA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1274A-B898-408F-B5AF-B831D166B3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88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810B79-0AAC-46D7-92B5-F4F2773DB4BC}"/>
              </a:ext>
            </a:extLst>
          </p:cNvPr>
          <p:cNvSpPr txBox="1"/>
          <p:nvPr/>
        </p:nvSpPr>
        <p:spPr>
          <a:xfrm>
            <a:off x="1068924" y="2185099"/>
            <a:ext cx="2444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7000</a:t>
            </a:r>
            <a:r>
              <a:rPr lang="ja-JP" altLang="en-US" sz="4400" b="1" dirty="0">
                <a:solidFill>
                  <a:srgbClr val="0070C0"/>
                </a:solidFill>
              </a:rPr>
              <a:t>円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D85049A-EAAF-48AF-B418-E1611C8DC630}"/>
              </a:ext>
            </a:extLst>
          </p:cNvPr>
          <p:cNvSpPr txBox="1"/>
          <p:nvPr/>
        </p:nvSpPr>
        <p:spPr>
          <a:xfrm>
            <a:off x="1357449" y="1626956"/>
            <a:ext cx="3221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1000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円使った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44ED9F-4BCF-4008-B6E5-3F7AC15D1500}"/>
              </a:ext>
            </a:extLst>
          </p:cNvPr>
          <p:cNvSpPr txBox="1"/>
          <p:nvPr/>
        </p:nvSpPr>
        <p:spPr>
          <a:xfrm>
            <a:off x="2209485" y="285655"/>
            <a:ext cx="1905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れん</a:t>
            </a:r>
            <a:r>
              <a:rPr kumimoji="1" lang="ja-JP" altLang="en-US" sz="3600" b="1" dirty="0"/>
              <a:t>君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BE9CF4-A35D-4FC8-9787-0B3D4F5766A0}"/>
              </a:ext>
            </a:extLst>
          </p:cNvPr>
          <p:cNvSpPr txBox="1"/>
          <p:nvPr/>
        </p:nvSpPr>
        <p:spPr>
          <a:xfrm>
            <a:off x="8559283" y="161072"/>
            <a:ext cx="3009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ひかりちゃん</a:t>
            </a:r>
            <a:endParaRPr kumimoji="1" lang="ja-JP" altLang="en-US" sz="36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7086B26-9EC1-4C58-AC04-7FCBBD5EBBDA}"/>
              </a:ext>
            </a:extLst>
          </p:cNvPr>
          <p:cNvSpPr txBox="1"/>
          <p:nvPr/>
        </p:nvSpPr>
        <p:spPr>
          <a:xfrm>
            <a:off x="7332670" y="1577904"/>
            <a:ext cx="3727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1000</a:t>
            </a:r>
            <a:r>
              <a:rPr kumimoji="1" lang="ja-JP" altLang="en-US" sz="3600" b="1" dirty="0"/>
              <a:t>円貯金した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F1312BC-6662-4AE5-B3A6-E789B4D7F5ED}"/>
              </a:ext>
            </a:extLst>
          </p:cNvPr>
          <p:cNvSpPr txBox="1"/>
          <p:nvPr/>
        </p:nvSpPr>
        <p:spPr>
          <a:xfrm>
            <a:off x="996149" y="922994"/>
            <a:ext cx="2288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solidFill>
                  <a:srgbClr val="0070C0"/>
                </a:solidFill>
              </a:rPr>
              <a:t>8000</a:t>
            </a:r>
            <a:r>
              <a:rPr lang="ja-JP" altLang="en-US" sz="4000" b="1" dirty="0">
                <a:solidFill>
                  <a:srgbClr val="0070C0"/>
                </a:solidFill>
              </a:rPr>
              <a:t>円</a:t>
            </a:r>
            <a:endParaRPr kumimoji="1" lang="ja-JP" altLang="en-US" sz="4000" b="1" dirty="0">
              <a:solidFill>
                <a:srgbClr val="0070C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56B6AC7-D11A-4E81-ADA3-1F91F27147D3}"/>
              </a:ext>
            </a:extLst>
          </p:cNvPr>
          <p:cNvSpPr txBox="1"/>
          <p:nvPr/>
        </p:nvSpPr>
        <p:spPr>
          <a:xfrm>
            <a:off x="8522301" y="844645"/>
            <a:ext cx="1238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solidFill>
                  <a:srgbClr val="0070C0"/>
                </a:solidFill>
              </a:rPr>
              <a:t>0</a:t>
            </a:r>
            <a:r>
              <a:rPr lang="ja-JP" altLang="en-US" sz="4000" b="1" dirty="0">
                <a:solidFill>
                  <a:srgbClr val="0070C0"/>
                </a:solidFill>
              </a:rPr>
              <a:t>円</a:t>
            </a:r>
            <a:endParaRPr kumimoji="1" lang="ja-JP" altLang="en-US" sz="4000" b="1" dirty="0">
              <a:solidFill>
                <a:srgbClr val="0070C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5C27F9-E5FD-4847-B0DD-844502765222}"/>
              </a:ext>
            </a:extLst>
          </p:cNvPr>
          <p:cNvSpPr txBox="1"/>
          <p:nvPr/>
        </p:nvSpPr>
        <p:spPr>
          <a:xfrm>
            <a:off x="7572935" y="2022984"/>
            <a:ext cx="2143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1000</a:t>
            </a:r>
            <a:r>
              <a:rPr lang="ja-JP" altLang="en-US" sz="4400" b="1" dirty="0">
                <a:solidFill>
                  <a:srgbClr val="0070C0"/>
                </a:solidFill>
              </a:rPr>
              <a:t>円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5F456F5-E3D3-4FCE-A2C1-64AEF0A634EC}"/>
              </a:ext>
            </a:extLst>
          </p:cNvPr>
          <p:cNvSpPr txBox="1"/>
          <p:nvPr/>
        </p:nvSpPr>
        <p:spPr>
          <a:xfrm>
            <a:off x="5315712" y="347770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差</a:t>
            </a:r>
            <a:endParaRPr kumimoji="1" lang="ja-JP" altLang="en-US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32087F-C86A-4FE4-8D4C-A53873C5E834}"/>
              </a:ext>
            </a:extLst>
          </p:cNvPr>
          <p:cNvSpPr txBox="1"/>
          <p:nvPr/>
        </p:nvSpPr>
        <p:spPr>
          <a:xfrm>
            <a:off x="4736518" y="909370"/>
            <a:ext cx="20678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8000</a:t>
            </a:r>
            <a:r>
              <a:rPr lang="ja-JP" altLang="en-US" sz="4400" b="1" dirty="0"/>
              <a:t>円</a:t>
            </a:r>
            <a:endParaRPr kumimoji="1" lang="ja-JP" altLang="en-US" sz="4400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F82F7B4-A66E-4ECF-A50D-E5FC3F0C75C3}"/>
              </a:ext>
            </a:extLst>
          </p:cNvPr>
          <p:cNvSpPr txBox="1"/>
          <p:nvPr/>
        </p:nvSpPr>
        <p:spPr>
          <a:xfrm>
            <a:off x="4722741" y="2173844"/>
            <a:ext cx="21569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6000</a:t>
            </a:r>
            <a:r>
              <a:rPr lang="ja-JP" altLang="en-US" sz="4400" b="1" dirty="0"/>
              <a:t>円</a:t>
            </a:r>
            <a:endParaRPr kumimoji="1" lang="ja-JP" altLang="en-US" sz="44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EF6A1F-D307-4F7E-B708-6C0AF435C8C8}"/>
              </a:ext>
            </a:extLst>
          </p:cNvPr>
          <p:cNvSpPr txBox="1"/>
          <p:nvPr/>
        </p:nvSpPr>
        <p:spPr>
          <a:xfrm>
            <a:off x="1091586" y="3566185"/>
            <a:ext cx="2444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6000</a:t>
            </a:r>
            <a:r>
              <a:rPr lang="ja-JP" altLang="en-US" sz="4400" b="1" dirty="0">
                <a:solidFill>
                  <a:srgbClr val="0070C0"/>
                </a:solidFill>
              </a:rPr>
              <a:t>円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5C46736-29E8-462C-B3D1-92CF72F496E5}"/>
              </a:ext>
            </a:extLst>
          </p:cNvPr>
          <p:cNvSpPr txBox="1"/>
          <p:nvPr/>
        </p:nvSpPr>
        <p:spPr>
          <a:xfrm>
            <a:off x="1357449" y="3026857"/>
            <a:ext cx="3221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0000"/>
                </a:solidFill>
              </a:rPr>
              <a:t>1000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円使った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CD41EC2-64D6-428F-9DAD-998B8C08D642}"/>
              </a:ext>
            </a:extLst>
          </p:cNvPr>
          <p:cNvSpPr txBox="1"/>
          <p:nvPr/>
        </p:nvSpPr>
        <p:spPr>
          <a:xfrm>
            <a:off x="7332670" y="2953574"/>
            <a:ext cx="3716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1000</a:t>
            </a:r>
            <a:r>
              <a:rPr kumimoji="1" lang="ja-JP" altLang="en-US" sz="3600" b="1" dirty="0"/>
              <a:t>円貯金した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67AE4A8-0903-4CC8-B8B3-161D228E66AE}"/>
              </a:ext>
            </a:extLst>
          </p:cNvPr>
          <p:cNvSpPr txBox="1"/>
          <p:nvPr/>
        </p:nvSpPr>
        <p:spPr>
          <a:xfrm>
            <a:off x="7572935" y="3442006"/>
            <a:ext cx="20373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2000</a:t>
            </a:r>
            <a:r>
              <a:rPr lang="ja-JP" altLang="en-US" sz="4400" b="1" dirty="0">
                <a:solidFill>
                  <a:srgbClr val="0070C0"/>
                </a:solidFill>
              </a:rPr>
              <a:t>円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AA9AA59-1BF7-4F31-803E-2E70EB2940FD}"/>
              </a:ext>
            </a:extLst>
          </p:cNvPr>
          <p:cNvSpPr txBox="1"/>
          <p:nvPr/>
        </p:nvSpPr>
        <p:spPr>
          <a:xfrm>
            <a:off x="4725758" y="3486937"/>
            <a:ext cx="21509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4000</a:t>
            </a:r>
            <a:r>
              <a:rPr lang="ja-JP" altLang="en-US" sz="4400" b="1" dirty="0"/>
              <a:t>円</a:t>
            </a:r>
            <a:endParaRPr kumimoji="1" lang="ja-JP" altLang="en-US" sz="44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9205C48-9541-436B-AAE9-6CAE1C5878D9}"/>
              </a:ext>
            </a:extLst>
          </p:cNvPr>
          <p:cNvSpPr txBox="1"/>
          <p:nvPr/>
        </p:nvSpPr>
        <p:spPr>
          <a:xfrm>
            <a:off x="1026621" y="4778288"/>
            <a:ext cx="2444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5000</a:t>
            </a:r>
            <a:r>
              <a:rPr lang="ja-JP" altLang="en-US" sz="4400" b="1" dirty="0">
                <a:solidFill>
                  <a:srgbClr val="0070C0"/>
                </a:solidFill>
              </a:rPr>
              <a:t>円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8071B83-AD0F-4087-8135-D5C5D81F865B}"/>
              </a:ext>
            </a:extLst>
          </p:cNvPr>
          <p:cNvSpPr txBox="1"/>
          <p:nvPr/>
        </p:nvSpPr>
        <p:spPr>
          <a:xfrm>
            <a:off x="1357449" y="4214889"/>
            <a:ext cx="3486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3600" b="1" dirty="0">
                <a:solidFill>
                  <a:srgbClr val="FF0000"/>
                </a:solidFill>
              </a:rPr>
              <a:t>00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円使った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3E077E9-2602-4F8A-A676-89AAD871E0F8}"/>
              </a:ext>
            </a:extLst>
          </p:cNvPr>
          <p:cNvSpPr txBox="1"/>
          <p:nvPr/>
        </p:nvSpPr>
        <p:spPr>
          <a:xfrm>
            <a:off x="7332670" y="4173130"/>
            <a:ext cx="3727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</a:t>
            </a:r>
            <a:r>
              <a:rPr kumimoji="1" lang="en-US" altLang="ja-JP" sz="3600" b="1" dirty="0"/>
              <a:t>00</a:t>
            </a:r>
            <a:r>
              <a:rPr kumimoji="1" lang="ja-JP" altLang="en-US" sz="3600" b="1" dirty="0"/>
              <a:t>円貯金した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A17555-2CF2-4EB7-A35C-04E99AD6D78B}"/>
              </a:ext>
            </a:extLst>
          </p:cNvPr>
          <p:cNvSpPr txBox="1"/>
          <p:nvPr/>
        </p:nvSpPr>
        <p:spPr>
          <a:xfrm>
            <a:off x="7572935" y="4704914"/>
            <a:ext cx="23488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3000</a:t>
            </a:r>
            <a:r>
              <a:rPr lang="ja-JP" altLang="en-US" sz="4400" b="1" dirty="0">
                <a:solidFill>
                  <a:srgbClr val="0070C0"/>
                </a:solidFill>
              </a:rPr>
              <a:t>円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7722FD3-5450-4D69-960D-56859AEEC503}"/>
              </a:ext>
            </a:extLst>
          </p:cNvPr>
          <p:cNvSpPr txBox="1"/>
          <p:nvPr/>
        </p:nvSpPr>
        <p:spPr>
          <a:xfrm>
            <a:off x="4653057" y="4788630"/>
            <a:ext cx="21569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2000</a:t>
            </a:r>
            <a:r>
              <a:rPr lang="ja-JP" altLang="en-US" sz="4400" b="1" dirty="0"/>
              <a:t>円</a:t>
            </a:r>
            <a:endParaRPr kumimoji="1" lang="ja-JP" altLang="en-US" sz="44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96F0D2F-03D5-43AE-A3BE-E7981E7A89E0}"/>
              </a:ext>
            </a:extLst>
          </p:cNvPr>
          <p:cNvSpPr txBox="1"/>
          <p:nvPr/>
        </p:nvSpPr>
        <p:spPr>
          <a:xfrm>
            <a:off x="110440" y="1661348"/>
            <a:ext cx="1517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1</a:t>
            </a:r>
            <a:r>
              <a:rPr lang="ja-JP" altLang="en-US" sz="3200" b="1" dirty="0"/>
              <a:t>週目</a:t>
            </a:r>
            <a:endParaRPr kumimoji="1" lang="ja-JP" altLang="en-US" sz="32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7B767BF-7C7B-4D28-8854-DEAD0C89A7EC}"/>
              </a:ext>
            </a:extLst>
          </p:cNvPr>
          <p:cNvSpPr txBox="1"/>
          <p:nvPr/>
        </p:nvSpPr>
        <p:spPr>
          <a:xfrm>
            <a:off x="110440" y="3018900"/>
            <a:ext cx="1517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</a:t>
            </a:r>
            <a:r>
              <a:rPr lang="ja-JP" altLang="en-US" sz="3200" b="1" dirty="0"/>
              <a:t>週目</a:t>
            </a:r>
            <a:endParaRPr kumimoji="1" lang="ja-JP" altLang="en-US" sz="3200" b="1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D1DD929-A62E-4062-A89B-AEACFF90870E}"/>
              </a:ext>
            </a:extLst>
          </p:cNvPr>
          <p:cNvSpPr txBox="1"/>
          <p:nvPr/>
        </p:nvSpPr>
        <p:spPr>
          <a:xfrm>
            <a:off x="101680" y="4220338"/>
            <a:ext cx="1517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</a:t>
            </a:r>
            <a:r>
              <a:rPr lang="ja-JP" altLang="en-US" sz="3200" b="1" dirty="0"/>
              <a:t>週目</a:t>
            </a:r>
            <a:endParaRPr kumimoji="1" lang="ja-JP" altLang="en-US" sz="3200" b="1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01501C6-6C9C-4EDF-8079-64A7310642D0}"/>
              </a:ext>
            </a:extLst>
          </p:cNvPr>
          <p:cNvSpPr txBox="1"/>
          <p:nvPr/>
        </p:nvSpPr>
        <p:spPr>
          <a:xfrm>
            <a:off x="1026565" y="197461"/>
            <a:ext cx="1517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貯金</a:t>
            </a:r>
            <a:endParaRPr kumimoji="1" lang="ja-JP" altLang="en-US" sz="4000" b="1" dirty="0">
              <a:solidFill>
                <a:srgbClr val="0070C0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0FDCECC-E2A3-4A8E-9655-4242A9B3279E}"/>
              </a:ext>
            </a:extLst>
          </p:cNvPr>
          <p:cNvSpPr txBox="1"/>
          <p:nvPr/>
        </p:nvSpPr>
        <p:spPr>
          <a:xfrm>
            <a:off x="1075465" y="6068447"/>
            <a:ext cx="2444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4000</a:t>
            </a:r>
            <a:r>
              <a:rPr lang="ja-JP" altLang="en-US" sz="4400" b="1" dirty="0">
                <a:solidFill>
                  <a:srgbClr val="0070C0"/>
                </a:solidFill>
              </a:rPr>
              <a:t>円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7486F81-D998-4586-BE59-562AB1AC201E}"/>
              </a:ext>
            </a:extLst>
          </p:cNvPr>
          <p:cNvSpPr txBox="1"/>
          <p:nvPr/>
        </p:nvSpPr>
        <p:spPr>
          <a:xfrm>
            <a:off x="1357449" y="5480978"/>
            <a:ext cx="3486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</a:rPr>
              <a:t>10</a:t>
            </a:r>
            <a:r>
              <a:rPr kumimoji="1" lang="en-US" altLang="ja-JP" sz="3600" b="1" dirty="0">
                <a:solidFill>
                  <a:srgbClr val="FF0000"/>
                </a:solidFill>
              </a:rPr>
              <a:t>00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円使った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19E0756-B859-401D-8B19-7F83D79B9390}"/>
              </a:ext>
            </a:extLst>
          </p:cNvPr>
          <p:cNvSpPr txBox="1"/>
          <p:nvPr/>
        </p:nvSpPr>
        <p:spPr>
          <a:xfrm>
            <a:off x="7332670" y="5470743"/>
            <a:ext cx="3727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</a:t>
            </a:r>
            <a:r>
              <a:rPr kumimoji="1" lang="en-US" altLang="ja-JP" sz="3600" b="1" dirty="0"/>
              <a:t>00</a:t>
            </a:r>
            <a:r>
              <a:rPr kumimoji="1" lang="ja-JP" altLang="en-US" sz="3600" b="1" dirty="0"/>
              <a:t>円貯金した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0635FD6-860C-48AF-BE06-3EFBFEEE4A08}"/>
              </a:ext>
            </a:extLst>
          </p:cNvPr>
          <p:cNvSpPr txBox="1"/>
          <p:nvPr/>
        </p:nvSpPr>
        <p:spPr>
          <a:xfrm>
            <a:off x="7572935" y="6045878"/>
            <a:ext cx="23488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>
                <a:solidFill>
                  <a:srgbClr val="0070C0"/>
                </a:solidFill>
              </a:rPr>
              <a:t>4000</a:t>
            </a:r>
            <a:r>
              <a:rPr lang="ja-JP" altLang="en-US" sz="4400" b="1" dirty="0">
                <a:solidFill>
                  <a:srgbClr val="0070C0"/>
                </a:solidFill>
              </a:rPr>
              <a:t>円</a:t>
            </a:r>
            <a:endParaRPr kumimoji="1" lang="ja-JP" altLang="en-US" sz="4400" b="1" dirty="0">
              <a:solidFill>
                <a:srgbClr val="0070C0"/>
              </a:solidFill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CBC6EB3-0647-4C0D-84F0-D5EE3EFF4466}"/>
              </a:ext>
            </a:extLst>
          </p:cNvPr>
          <p:cNvSpPr txBox="1"/>
          <p:nvPr/>
        </p:nvSpPr>
        <p:spPr>
          <a:xfrm>
            <a:off x="5263863" y="6035995"/>
            <a:ext cx="11828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</a:t>
            </a:r>
            <a:r>
              <a:rPr lang="ja-JP" altLang="en-US" sz="4400" b="1" dirty="0"/>
              <a:t>円</a:t>
            </a:r>
            <a:endParaRPr kumimoji="1" lang="ja-JP" altLang="en-US" sz="44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B0EA3BF-63A6-4827-B299-29F1C6C00264}"/>
              </a:ext>
            </a:extLst>
          </p:cNvPr>
          <p:cNvSpPr txBox="1"/>
          <p:nvPr/>
        </p:nvSpPr>
        <p:spPr>
          <a:xfrm>
            <a:off x="101679" y="5499833"/>
            <a:ext cx="1517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4</a:t>
            </a:r>
            <a:r>
              <a:rPr lang="ja-JP" altLang="en-US" sz="3200" b="1" dirty="0"/>
              <a:t>週目</a:t>
            </a:r>
            <a:endParaRPr kumimoji="1" lang="ja-JP" altLang="en-US" sz="3200" b="1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B452EF-C691-4088-9E9D-9F3A061E2A1F}"/>
              </a:ext>
            </a:extLst>
          </p:cNvPr>
          <p:cNvSpPr txBox="1"/>
          <p:nvPr/>
        </p:nvSpPr>
        <p:spPr>
          <a:xfrm>
            <a:off x="7372217" y="184682"/>
            <a:ext cx="1517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>
                <a:solidFill>
                  <a:srgbClr val="0070C0"/>
                </a:solidFill>
              </a:rPr>
              <a:t>貯金</a:t>
            </a:r>
            <a:endParaRPr kumimoji="1" lang="ja-JP" altLang="en-US" sz="4000" b="1" dirty="0">
              <a:solidFill>
                <a:srgbClr val="0070C0"/>
              </a:solidFill>
            </a:endParaRPr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35ECCD7A-A07C-4C8F-93D0-94CCF5D1AE7B}"/>
              </a:ext>
            </a:extLst>
          </p:cNvPr>
          <p:cNvSpPr/>
          <p:nvPr/>
        </p:nvSpPr>
        <p:spPr>
          <a:xfrm>
            <a:off x="4722742" y="2172403"/>
            <a:ext cx="1992516" cy="602961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2608CC80-DF1C-4F2B-AEF1-F6C8EB59A693}"/>
              </a:ext>
            </a:extLst>
          </p:cNvPr>
          <p:cNvSpPr/>
          <p:nvPr/>
        </p:nvSpPr>
        <p:spPr>
          <a:xfrm>
            <a:off x="4737898" y="3586230"/>
            <a:ext cx="1992516" cy="602961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BF91C46B-1F13-4FEB-8D1C-2B9B1389F29D}"/>
              </a:ext>
            </a:extLst>
          </p:cNvPr>
          <p:cNvSpPr/>
          <p:nvPr/>
        </p:nvSpPr>
        <p:spPr>
          <a:xfrm>
            <a:off x="4670562" y="4825554"/>
            <a:ext cx="1992516" cy="602961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27B4BB28-797A-455F-AD51-FA44F1B11A32}"/>
              </a:ext>
            </a:extLst>
          </p:cNvPr>
          <p:cNvSpPr/>
          <p:nvPr/>
        </p:nvSpPr>
        <p:spPr>
          <a:xfrm>
            <a:off x="4740326" y="6084608"/>
            <a:ext cx="1992516" cy="602961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矢印: 下 22">
            <a:extLst>
              <a:ext uri="{FF2B5EF4-FFF2-40B4-BE49-F238E27FC236}">
                <a16:creationId xmlns:a16="http://schemas.microsoft.com/office/drawing/2014/main" id="{D4565D04-E946-46AF-998A-0E97F9F5EF6F}"/>
              </a:ext>
            </a:extLst>
          </p:cNvPr>
          <p:cNvSpPr/>
          <p:nvPr/>
        </p:nvSpPr>
        <p:spPr>
          <a:xfrm>
            <a:off x="5471414" y="1636679"/>
            <a:ext cx="484632" cy="426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矢印: 下 55">
            <a:extLst>
              <a:ext uri="{FF2B5EF4-FFF2-40B4-BE49-F238E27FC236}">
                <a16:creationId xmlns:a16="http://schemas.microsoft.com/office/drawing/2014/main" id="{35BBF001-FA1B-40C9-9487-D1D4AC95F246}"/>
              </a:ext>
            </a:extLst>
          </p:cNvPr>
          <p:cNvSpPr/>
          <p:nvPr/>
        </p:nvSpPr>
        <p:spPr>
          <a:xfrm>
            <a:off x="5424504" y="2917699"/>
            <a:ext cx="484632" cy="426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矢印: 下 56">
            <a:extLst>
              <a:ext uri="{FF2B5EF4-FFF2-40B4-BE49-F238E27FC236}">
                <a16:creationId xmlns:a16="http://schemas.microsoft.com/office/drawing/2014/main" id="{F80088A1-2A6B-4315-B330-057FD311DB42}"/>
              </a:ext>
            </a:extLst>
          </p:cNvPr>
          <p:cNvSpPr/>
          <p:nvPr/>
        </p:nvSpPr>
        <p:spPr>
          <a:xfrm>
            <a:off x="5424504" y="4329799"/>
            <a:ext cx="484632" cy="426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矢印: 下 57">
            <a:extLst>
              <a:ext uri="{FF2B5EF4-FFF2-40B4-BE49-F238E27FC236}">
                <a16:creationId xmlns:a16="http://schemas.microsoft.com/office/drawing/2014/main" id="{29E38B35-68F5-4CE9-836A-953A7C06FAE9}"/>
              </a:ext>
            </a:extLst>
          </p:cNvPr>
          <p:cNvSpPr/>
          <p:nvPr/>
        </p:nvSpPr>
        <p:spPr>
          <a:xfrm>
            <a:off x="5410760" y="5552623"/>
            <a:ext cx="484632" cy="4264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5C468871-88B3-44C0-A543-27C4DCB24C3E}"/>
              </a:ext>
            </a:extLst>
          </p:cNvPr>
          <p:cNvSpPr/>
          <p:nvPr/>
        </p:nvSpPr>
        <p:spPr>
          <a:xfrm>
            <a:off x="4765112" y="975431"/>
            <a:ext cx="1992516" cy="602961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18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6" grpId="0"/>
      <p:bldP spid="27" grpId="0"/>
      <p:bldP spid="28" grpId="0"/>
      <p:bldP spid="29" grpId="0"/>
      <p:bldP spid="34" grpId="0"/>
      <p:bldP spid="35" grpId="0"/>
      <p:bldP spid="36" grpId="0"/>
      <p:bldP spid="37" grpId="0"/>
      <p:bldP spid="38" grpId="0"/>
      <p:bldP spid="39" grpId="0"/>
      <p:bldP spid="43" grpId="0"/>
      <p:bldP spid="33" grpId="0" animBg="1"/>
      <p:bldP spid="44" grpId="0" animBg="1"/>
      <p:bldP spid="45" grpId="0" animBg="1"/>
      <p:bldP spid="47" grpId="0" animBg="1"/>
      <p:bldP spid="5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9B62A5E-111F-4779-B67B-6200EB97BB5D}"/>
              </a:ext>
            </a:extLst>
          </p:cNvPr>
          <p:cNvSpPr txBox="1"/>
          <p:nvPr/>
        </p:nvSpPr>
        <p:spPr>
          <a:xfrm>
            <a:off x="8441921" y="3243428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150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E302EAE-43FA-4A60-83AB-50292276252D}"/>
              </a:ext>
            </a:extLst>
          </p:cNvPr>
          <p:cNvSpPr txBox="1"/>
          <p:nvPr/>
        </p:nvSpPr>
        <p:spPr>
          <a:xfrm>
            <a:off x="8421873" y="4010486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8BEEB02-8776-49A9-BDE6-CAEA2A9FE293}"/>
              </a:ext>
            </a:extLst>
          </p:cNvPr>
          <p:cNvSpPr txBox="1"/>
          <p:nvPr/>
        </p:nvSpPr>
        <p:spPr>
          <a:xfrm>
            <a:off x="10045152" y="3384143"/>
            <a:ext cx="2115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</a:t>
            </a:r>
            <a:r>
              <a:rPr kumimoji="1" lang="en-US" altLang="ja-JP" sz="3600" b="1" dirty="0"/>
              <a:t>50</a:t>
            </a:r>
            <a:r>
              <a:rPr kumimoji="1" lang="ja-JP" altLang="en-US" sz="3600" b="1" dirty="0"/>
              <a:t>円</a:t>
            </a:r>
          </a:p>
        </p:txBody>
      </p:sp>
      <p:sp>
        <p:nvSpPr>
          <p:cNvPr id="122" name="テキスト ボックス 121">
            <a:extLst>
              <a:ext uri="{FF2B5EF4-FFF2-40B4-BE49-F238E27FC236}">
                <a16:creationId xmlns:a16="http://schemas.microsoft.com/office/drawing/2014/main" id="{E0051AE6-37D1-4CF8-8250-FC920D09A780}"/>
              </a:ext>
            </a:extLst>
          </p:cNvPr>
          <p:cNvSpPr txBox="1"/>
          <p:nvPr/>
        </p:nvSpPr>
        <p:spPr>
          <a:xfrm>
            <a:off x="434136" y="70979"/>
            <a:ext cx="113861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個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円のリンゴと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個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円のミカンを，あわせて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個買いました。リンゴの代金のほうが，ミカンの代金よりも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200</a:t>
            </a: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円高かったそうです。リンゴとミカンを，それぞれ何個買いましたか。</a:t>
            </a:r>
            <a:endParaRPr lang="en-US" altLang="ja-JP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FDD2856-161B-4105-8A4F-6C6987CE8A26}"/>
              </a:ext>
            </a:extLst>
          </p:cNvPr>
          <p:cNvSpPr txBox="1"/>
          <p:nvPr/>
        </p:nvSpPr>
        <p:spPr>
          <a:xfrm>
            <a:off x="720186" y="1869088"/>
            <a:ext cx="1138615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　</a:t>
            </a:r>
            <a:r>
              <a:rPr lang="ja-JP" altLang="en-US" sz="3600" b="1" dirty="0"/>
              <a:t>どちらも</a:t>
            </a:r>
            <a:r>
              <a:rPr lang="en-US" altLang="ja-JP" sz="3600" b="1" dirty="0"/>
              <a:t>5</a:t>
            </a:r>
            <a:r>
              <a:rPr lang="ja-JP" altLang="en-US" sz="3600" b="1" dirty="0"/>
              <a:t>個ずつ買った</a:t>
            </a:r>
            <a:r>
              <a:rPr lang="ja-JP" altLang="en-US" sz="3600" b="1" dirty="0">
                <a:solidFill>
                  <a:srgbClr val="FF0000"/>
                </a:solidFill>
              </a:rPr>
              <a:t>としたら</a:t>
            </a:r>
            <a:r>
              <a:rPr lang="ja-JP" altLang="en-US" sz="3600" b="1" dirty="0"/>
              <a:t>，代金の差はどれだけになりますか。</a:t>
            </a:r>
            <a:endParaRPr lang="en-US" altLang="ja-JP" sz="4000" b="1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BAD2C45-5F65-4AB1-91DA-A3D727B40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217" y="4247992"/>
            <a:ext cx="706392" cy="57864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DFA7883-DC9C-452A-A45B-C2F22983D2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33" y="3255662"/>
            <a:ext cx="871462" cy="871462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70662561-BB6B-4757-BD49-71BD732647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892" y="4313053"/>
            <a:ext cx="706392" cy="578640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4D77C69E-1151-4247-850D-0837AE703F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208" y="3276119"/>
            <a:ext cx="871462" cy="871462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999678AF-DEAE-41C6-877A-ADCBD8DEC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566" y="4228056"/>
            <a:ext cx="706392" cy="578640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8BDDF8D7-6FD6-4049-AFFD-5D4DCAB741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882" y="3235726"/>
            <a:ext cx="871462" cy="871462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AAB00242-D1D7-4638-B0C8-A0BDF9087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40" y="4242945"/>
            <a:ext cx="706392" cy="578640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8B733072-73E9-48B1-A28B-7AD0B307DF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556" y="3239464"/>
            <a:ext cx="871462" cy="871462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0F7AFC4-614B-4A5A-ADEE-E574EF875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915" y="4242945"/>
            <a:ext cx="706392" cy="578640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4BB108C4-AA6C-40DD-B8FF-8263B98246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231" y="3228313"/>
            <a:ext cx="871462" cy="871462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1C36966-64B7-4486-97CA-6CFDD21427EA}"/>
              </a:ext>
            </a:extLst>
          </p:cNvPr>
          <p:cNvGrpSpPr/>
          <p:nvPr/>
        </p:nvGrpSpPr>
        <p:grpSpPr>
          <a:xfrm>
            <a:off x="509287" y="3530429"/>
            <a:ext cx="5236406" cy="1293965"/>
            <a:chOff x="5203635" y="2069196"/>
            <a:chExt cx="5236406" cy="1293965"/>
          </a:xfrm>
        </p:grpSpPr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BC6E86DA-3A5D-47C0-B353-7B065280974D}"/>
                </a:ext>
              </a:extLst>
            </p:cNvPr>
            <p:cNvSpPr txBox="1"/>
            <p:nvPr/>
          </p:nvSpPr>
          <p:spPr>
            <a:xfrm>
              <a:off x="6366365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EA7779F1-4DD7-41CD-A890-1369BF7E15D1}"/>
                </a:ext>
              </a:extLst>
            </p:cNvPr>
            <p:cNvSpPr txBox="1"/>
            <p:nvPr/>
          </p:nvSpPr>
          <p:spPr>
            <a:xfrm>
              <a:off x="8571809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A7CCABDB-B015-4FE4-9991-9BD1A4EE90EB}"/>
                </a:ext>
              </a:extLst>
            </p:cNvPr>
            <p:cNvSpPr txBox="1"/>
            <p:nvPr/>
          </p:nvSpPr>
          <p:spPr>
            <a:xfrm>
              <a:off x="7469087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FBC3F7D1-9FF5-4EDF-BD69-36836C2414D7}"/>
                </a:ext>
              </a:extLst>
            </p:cNvPr>
            <p:cNvSpPr txBox="1"/>
            <p:nvPr/>
          </p:nvSpPr>
          <p:spPr>
            <a:xfrm>
              <a:off x="9674531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B6CB262A-45DA-42C2-95C9-C7F1AF570A84}"/>
                </a:ext>
              </a:extLst>
            </p:cNvPr>
            <p:cNvSpPr txBox="1"/>
            <p:nvPr/>
          </p:nvSpPr>
          <p:spPr>
            <a:xfrm>
              <a:off x="5263643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A804A5ED-C036-4067-80C6-95DEB84AB7D0}"/>
                </a:ext>
              </a:extLst>
            </p:cNvPr>
            <p:cNvSpPr txBox="1"/>
            <p:nvPr/>
          </p:nvSpPr>
          <p:spPr>
            <a:xfrm>
              <a:off x="5203635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F29E3279-72BD-430B-AE38-D1FA2EBA55BB}"/>
                </a:ext>
              </a:extLst>
            </p:cNvPr>
            <p:cNvSpPr txBox="1"/>
            <p:nvPr/>
          </p:nvSpPr>
          <p:spPr>
            <a:xfrm>
              <a:off x="7439083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E29225B2-3076-4C22-BAB8-1107860A13B6}"/>
                </a:ext>
              </a:extLst>
            </p:cNvPr>
            <p:cNvSpPr txBox="1"/>
            <p:nvPr/>
          </p:nvSpPr>
          <p:spPr>
            <a:xfrm>
              <a:off x="6321359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1D5F7F29-411C-4AFD-9257-E0A1BA48D976}"/>
                </a:ext>
              </a:extLst>
            </p:cNvPr>
            <p:cNvSpPr txBox="1"/>
            <p:nvPr/>
          </p:nvSpPr>
          <p:spPr>
            <a:xfrm>
              <a:off x="8556807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ADC1372C-7BCE-4CCD-86ED-ADBA120D2358}"/>
                </a:ext>
              </a:extLst>
            </p:cNvPr>
            <p:cNvSpPr txBox="1"/>
            <p:nvPr/>
          </p:nvSpPr>
          <p:spPr>
            <a:xfrm>
              <a:off x="9674531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29773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1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F4EA7E4-5DBE-4066-9F20-738688B3BB4E}"/>
              </a:ext>
            </a:extLst>
          </p:cNvPr>
          <p:cNvSpPr txBox="1"/>
          <p:nvPr/>
        </p:nvSpPr>
        <p:spPr>
          <a:xfrm>
            <a:off x="8286743" y="3398576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180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5D0E628-117F-4B6D-9659-1BA50200F354}"/>
              </a:ext>
            </a:extLst>
          </p:cNvPr>
          <p:cNvSpPr txBox="1"/>
          <p:nvPr/>
        </p:nvSpPr>
        <p:spPr>
          <a:xfrm>
            <a:off x="8496690" y="4182603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80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357DD9EA-4645-4297-BD48-311636FA51F9}"/>
              </a:ext>
            </a:extLst>
          </p:cNvPr>
          <p:cNvSpPr txBox="1"/>
          <p:nvPr/>
        </p:nvSpPr>
        <p:spPr>
          <a:xfrm>
            <a:off x="10024008" y="3444742"/>
            <a:ext cx="2115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</a:t>
            </a:r>
            <a:r>
              <a:rPr kumimoji="1" lang="en-US" altLang="ja-JP" sz="3600" b="1" dirty="0"/>
              <a:t>100</a:t>
            </a:r>
            <a:r>
              <a:rPr kumimoji="1" lang="ja-JP" altLang="en-US" sz="3600" b="1" dirty="0"/>
              <a:t>円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9B62A5E-111F-4779-B67B-6200EB97BB5D}"/>
              </a:ext>
            </a:extLst>
          </p:cNvPr>
          <p:cNvSpPr txBox="1"/>
          <p:nvPr/>
        </p:nvSpPr>
        <p:spPr>
          <a:xfrm>
            <a:off x="8286743" y="87633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150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E302EAE-43FA-4A60-83AB-50292276252D}"/>
              </a:ext>
            </a:extLst>
          </p:cNvPr>
          <p:cNvSpPr txBox="1"/>
          <p:nvPr/>
        </p:nvSpPr>
        <p:spPr>
          <a:xfrm>
            <a:off x="8266695" y="854691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8BEEB02-8776-49A9-BDE6-CAEA2A9FE293}"/>
              </a:ext>
            </a:extLst>
          </p:cNvPr>
          <p:cNvSpPr txBox="1"/>
          <p:nvPr/>
        </p:nvSpPr>
        <p:spPr>
          <a:xfrm>
            <a:off x="10026626" y="254526"/>
            <a:ext cx="2115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</a:t>
            </a:r>
            <a:r>
              <a:rPr kumimoji="1" lang="en-US" altLang="ja-JP" sz="3600" b="1" dirty="0"/>
              <a:t>50</a:t>
            </a:r>
            <a:r>
              <a:rPr kumimoji="1" lang="ja-JP" altLang="en-US" sz="3600" b="1" dirty="0"/>
              <a:t>円</a:t>
            </a:r>
          </a:p>
        </p:txBody>
      </p:sp>
      <p:pic>
        <p:nvPicPr>
          <p:cNvPr id="68" name="図 67">
            <a:extLst>
              <a:ext uri="{FF2B5EF4-FFF2-40B4-BE49-F238E27FC236}">
                <a16:creationId xmlns:a16="http://schemas.microsoft.com/office/drawing/2014/main" id="{C98DD8ED-321F-41AF-9D22-FD407B8947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53" y="1104798"/>
            <a:ext cx="706392" cy="578640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B9513E3B-F930-4E54-8A7A-2B417ED0E0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9" y="112468"/>
            <a:ext cx="871462" cy="871462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E6D55A7A-A66B-4EEE-9FA3-B1C5BD393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028" y="1169859"/>
            <a:ext cx="706392" cy="578640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7FB1B486-737D-4C6D-8548-AFCCEF2942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344" y="132925"/>
            <a:ext cx="871462" cy="871462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EFA056B1-EC9B-4301-939B-7E53BC4F1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702" y="1084862"/>
            <a:ext cx="706392" cy="578640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D0C3A679-C9F1-4E23-9097-B13D1B063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018" y="92532"/>
            <a:ext cx="871462" cy="871462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3E96D62F-22CA-4A7D-AA63-C4DA37F1D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376" y="1099751"/>
            <a:ext cx="706392" cy="578640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C5A909BD-D04A-487E-815E-20B242E0E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692" y="96270"/>
            <a:ext cx="871462" cy="871462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4976D711-2FB2-4E2D-A404-42B65D064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051" y="1099751"/>
            <a:ext cx="706392" cy="578640"/>
          </a:xfrm>
          <a:prstGeom prst="rect">
            <a:avLst/>
          </a:prstGeom>
        </p:spPr>
      </p:pic>
      <p:pic>
        <p:nvPicPr>
          <p:cNvPr id="77" name="図 76">
            <a:extLst>
              <a:ext uri="{FF2B5EF4-FFF2-40B4-BE49-F238E27FC236}">
                <a16:creationId xmlns:a16="http://schemas.microsoft.com/office/drawing/2014/main" id="{816CA98F-786F-482B-81A1-F0B352E97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367" y="85119"/>
            <a:ext cx="871462" cy="871462"/>
          </a:xfrm>
          <a:prstGeom prst="rect">
            <a:avLst/>
          </a:prstGeom>
        </p:spPr>
      </p:pic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3851560C-8B7A-4D85-A51A-BA033BE2FD0F}"/>
              </a:ext>
            </a:extLst>
          </p:cNvPr>
          <p:cNvGrpSpPr/>
          <p:nvPr/>
        </p:nvGrpSpPr>
        <p:grpSpPr>
          <a:xfrm>
            <a:off x="151423" y="387235"/>
            <a:ext cx="5236406" cy="1293965"/>
            <a:chOff x="5203635" y="2069196"/>
            <a:chExt cx="5236406" cy="1293965"/>
          </a:xfrm>
        </p:grpSpPr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8955C1EE-F309-478B-935F-B3CB814512FC}"/>
                </a:ext>
              </a:extLst>
            </p:cNvPr>
            <p:cNvSpPr txBox="1"/>
            <p:nvPr/>
          </p:nvSpPr>
          <p:spPr>
            <a:xfrm>
              <a:off x="6366365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054179F2-1807-43B8-9A25-A9BB9D994415}"/>
                </a:ext>
              </a:extLst>
            </p:cNvPr>
            <p:cNvSpPr txBox="1"/>
            <p:nvPr/>
          </p:nvSpPr>
          <p:spPr>
            <a:xfrm>
              <a:off x="8571809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DA1F85E5-A36D-41B4-9820-44D9315AD709}"/>
                </a:ext>
              </a:extLst>
            </p:cNvPr>
            <p:cNvSpPr txBox="1"/>
            <p:nvPr/>
          </p:nvSpPr>
          <p:spPr>
            <a:xfrm>
              <a:off x="7469087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EFCFE339-2FEB-4484-8F8C-F39FB0C9FB7E}"/>
                </a:ext>
              </a:extLst>
            </p:cNvPr>
            <p:cNvSpPr txBox="1"/>
            <p:nvPr/>
          </p:nvSpPr>
          <p:spPr>
            <a:xfrm>
              <a:off x="9674531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EF57E4AC-A7DA-4F77-900D-9D521B118F5B}"/>
                </a:ext>
              </a:extLst>
            </p:cNvPr>
            <p:cNvSpPr txBox="1"/>
            <p:nvPr/>
          </p:nvSpPr>
          <p:spPr>
            <a:xfrm>
              <a:off x="5263643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F2251286-E846-44B8-A75D-0C77A3CCA675}"/>
                </a:ext>
              </a:extLst>
            </p:cNvPr>
            <p:cNvSpPr txBox="1"/>
            <p:nvPr/>
          </p:nvSpPr>
          <p:spPr>
            <a:xfrm>
              <a:off x="5203635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02E727F3-F3EB-4597-A0E1-F58786EBC212}"/>
                </a:ext>
              </a:extLst>
            </p:cNvPr>
            <p:cNvSpPr txBox="1"/>
            <p:nvPr/>
          </p:nvSpPr>
          <p:spPr>
            <a:xfrm>
              <a:off x="7439083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F3AC14D7-E76C-490A-8248-0A2DFFC4A4D3}"/>
                </a:ext>
              </a:extLst>
            </p:cNvPr>
            <p:cNvSpPr txBox="1"/>
            <p:nvPr/>
          </p:nvSpPr>
          <p:spPr>
            <a:xfrm>
              <a:off x="6321359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6E363DF8-F723-4C3A-BE48-6F1345EDE5FF}"/>
                </a:ext>
              </a:extLst>
            </p:cNvPr>
            <p:cNvSpPr txBox="1"/>
            <p:nvPr/>
          </p:nvSpPr>
          <p:spPr>
            <a:xfrm>
              <a:off x="8556807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16762590-1940-495B-83DE-64F19AEFB628}"/>
                </a:ext>
              </a:extLst>
            </p:cNvPr>
            <p:cNvSpPr txBox="1"/>
            <p:nvPr/>
          </p:nvSpPr>
          <p:spPr>
            <a:xfrm>
              <a:off x="9674531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</p:grpSp>
      <p:pic>
        <p:nvPicPr>
          <p:cNvPr id="89" name="図 88">
            <a:extLst>
              <a:ext uri="{FF2B5EF4-FFF2-40B4-BE49-F238E27FC236}">
                <a16:creationId xmlns:a16="http://schemas.microsoft.com/office/drawing/2014/main" id="{A5ACEBE1-5A4F-475F-AB57-EA2C57FB7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19" y="4245725"/>
            <a:ext cx="706392" cy="578640"/>
          </a:xfrm>
          <a:prstGeom prst="rect">
            <a:avLst/>
          </a:prstGeom>
        </p:spPr>
      </p:pic>
      <p:pic>
        <p:nvPicPr>
          <p:cNvPr id="90" name="図 89">
            <a:extLst>
              <a:ext uri="{FF2B5EF4-FFF2-40B4-BE49-F238E27FC236}">
                <a16:creationId xmlns:a16="http://schemas.microsoft.com/office/drawing/2014/main" id="{60BC46A9-76B3-476D-AFC6-0D943F6E3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35" y="3253395"/>
            <a:ext cx="871462" cy="871462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3DDF3475-B460-4772-9952-2B7E9B9AF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694" y="4310786"/>
            <a:ext cx="706392" cy="578640"/>
          </a:xfrm>
          <a:prstGeom prst="rect">
            <a:avLst/>
          </a:prstGeom>
        </p:spPr>
      </p:pic>
      <p:pic>
        <p:nvPicPr>
          <p:cNvPr id="92" name="図 91">
            <a:extLst>
              <a:ext uri="{FF2B5EF4-FFF2-40B4-BE49-F238E27FC236}">
                <a16:creationId xmlns:a16="http://schemas.microsoft.com/office/drawing/2014/main" id="{BBC1E720-A720-4618-8C07-F046FC5DD3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010" y="3273852"/>
            <a:ext cx="871462" cy="871462"/>
          </a:xfrm>
          <a:prstGeom prst="rect">
            <a:avLst/>
          </a:prstGeom>
        </p:spPr>
      </p:pic>
      <p:pic>
        <p:nvPicPr>
          <p:cNvPr id="93" name="図 92">
            <a:extLst>
              <a:ext uri="{FF2B5EF4-FFF2-40B4-BE49-F238E27FC236}">
                <a16:creationId xmlns:a16="http://schemas.microsoft.com/office/drawing/2014/main" id="{59F3F3F5-9FDB-44B2-8FE7-CEA1E4EED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368" y="4225789"/>
            <a:ext cx="706392" cy="578640"/>
          </a:xfrm>
          <a:prstGeom prst="rect">
            <a:avLst/>
          </a:prstGeom>
        </p:spPr>
      </p:pic>
      <p:pic>
        <p:nvPicPr>
          <p:cNvPr id="94" name="図 93">
            <a:extLst>
              <a:ext uri="{FF2B5EF4-FFF2-40B4-BE49-F238E27FC236}">
                <a16:creationId xmlns:a16="http://schemas.microsoft.com/office/drawing/2014/main" id="{5018732B-B555-4EAC-8B1A-E248C09F31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684" y="3233459"/>
            <a:ext cx="871462" cy="871462"/>
          </a:xfrm>
          <a:prstGeom prst="rect">
            <a:avLst/>
          </a:prstGeom>
        </p:spPr>
      </p:pic>
      <p:pic>
        <p:nvPicPr>
          <p:cNvPr id="95" name="図 94">
            <a:extLst>
              <a:ext uri="{FF2B5EF4-FFF2-40B4-BE49-F238E27FC236}">
                <a16:creationId xmlns:a16="http://schemas.microsoft.com/office/drawing/2014/main" id="{E36BC54E-97F7-4907-B1C6-F6C94A9D78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042" y="4240678"/>
            <a:ext cx="706392" cy="578640"/>
          </a:xfrm>
          <a:prstGeom prst="rect">
            <a:avLst/>
          </a:prstGeom>
        </p:spPr>
      </p:pic>
      <p:pic>
        <p:nvPicPr>
          <p:cNvPr id="96" name="図 95">
            <a:extLst>
              <a:ext uri="{FF2B5EF4-FFF2-40B4-BE49-F238E27FC236}">
                <a16:creationId xmlns:a16="http://schemas.microsoft.com/office/drawing/2014/main" id="{C7104E50-6D7E-4F0A-A603-04DFEB0CD1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358" y="3237197"/>
            <a:ext cx="871462" cy="871462"/>
          </a:xfrm>
          <a:prstGeom prst="rect">
            <a:avLst/>
          </a:prstGeom>
        </p:spPr>
      </p:pic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AA383601-0887-4E0C-9064-B5B6E58124C2}"/>
              </a:ext>
            </a:extLst>
          </p:cNvPr>
          <p:cNvSpPr txBox="1"/>
          <p:nvPr/>
        </p:nvSpPr>
        <p:spPr>
          <a:xfrm>
            <a:off x="1336819" y="352816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2EA389EA-1D96-493D-88A3-197FF0C7BC42}"/>
              </a:ext>
            </a:extLst>
          </p:cNvPr>
          <p:cNvSpPr txBox="1"/>
          <p:nvPr/>
        </p:nvSpPr>
        <p:spPr>
          <a:xfrm>
            <a:off x="3542263" y="352816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964B3910-C1AC-40FF-9882-1AF5D4D8544F}"/>
              </a:ext>
            </a:extLst>
          </p:cNvPr>
          <p:cNvSpPr txBox="1"/>
          <p:nvPr/>
        </p:nvSpPr>
        <p:spPr>
          <a:xfrm>
            <a:off x="2439541" y="352816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18C3F43B-5BF1-4519-B5C5-B3D116D5B9A7}"/>
              </a:ext>
            </a:extLst>
          </p:cNvPr>
          <p:cNvGrpSpPr/>
          <p:nvPr/>
        </p:nvGrpSpPr>
        <p:grpSpPr>
          <a:xfrm>
            <a:off x="4539033" y="3226046"/>
            <a:ext cx="871462" cy="886891"/>
            <a:chOff x="4516367" y="1954807"/>
            <a:chExt cx="871462" cy="886891"/>
          </a:xfrm>
        </p:grpSpPr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6837E98F-2AA1-4C36-98C0-E0E8D369F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CF95328D-7804-4946-A5CD-4713E0B1E8C2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04DEC2A8-9B43-4E72-8F73-50279664E8C4}"/>
              </a:ext>
            </a:extLst>
          </p:cNvPr>
          <p:cNvSpPr txBox="1"/>
          <p:nvPr/>
        </p:nvSpPr>
        <p:spPr>
          <a:xfrm>
            <a:off x="234097" y="352816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D2E7A83F-0272-4189-A615-98B7BD52FA3F}"/>
              </a:ext>
            </a:extLst>
          </p:cNvPr>
          <p:cNvSpPr txBox="1"/>
          <p:nvPr/>
        </p:nvSpPr>
        <p:spPr>
          <a:xfrm>
            <a:off x="174089" y="423735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E7409076-1F12-4A77-85BD-AD841C4E6D89}"/>
              </a:ext>
            </a:extLst>
          </p:cNvPr>
          <p:cNvSpPr txBox="1"/>
          <p:nvPr/>
        </p:nvSpPr>
        <p:spPr>
          <a:xfrm>
            <a:off x="2409537" y="423735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827D08D3-207B-424D-A456-BD63D26CBB53}"/>
              </a:ext>
            </a:extLst>
          </p:cNvPr>
          <p:cNvSpPr txBox="1"/>
          <p:nvPr/>
        </p:nvSpPr>
        <p:spPr>
          <a:xfrm>
            <a:off x="1291813" y="423735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3052026C-0DD5-4E6F-893B-B8357E7CA9A4}"/>
              </a:ext>
            </a:extLst>
          </p:cNvPr>
          <p:cNvSpPr txBox="1"/>
          <p:nvPr/>
        </p:nvSpPr>
        <p:spPr>
          <a:xfrm>
            <a:off x="3527261" y="423735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E47BE60-A91B-47DB-ADDD-13559A342A31}"/>
              </a:ext>
            </a:extLst>
          </p:cNvPr>
          <p:cNvGrpSpPr/>
          <p:nvPr/>
        </p:nvGrpSpPr>
        <p:grpSpPr>
          <a:xfrm>
            <a:off x="4618717" y="4240678"/>
            <a:ext cx="802067" cy="604703"/>
            <a:chOff x="4596051" y="2969439"/>
            <a:chExt cx="802067" cy="604703"/>
          </a:xfrm>
        </p:grpSpPr>
        <p:pic>
          <p:nvPicPr>
            <p:cNvPr id="97" name="図 96">
              <a:extLst>
                <a:ext uri="{FF2B5EF4-FFF2-40B4-BE49-F238E27FC236}">
                  <a16:creationId xmlns:a16="http://schemas.microsoft.com/office/drawing/2014/main" id="{853FAEA0-0CD8-4D91-A1DF-71E9ED998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6051" y="2969439"/>
              <a:ext cx="706392" cy="578640"/>
            </a:xfrm>
            <a:prstGeom prst="rect">
              <a:avLst/>
            </a:prstGeom>
          </p:spPr>
        </p:pic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9EC047CF-8B67-4AA9-9182-5E20A15D635C}"/>
                </a:ext>
              </a:extLst>
            </p:cNvPr>
            <p:cNvSpPr txBox="1"/>
            <p:nvPr/>
          </p:nvSpPr>
          <p:spPr>
            <a:xfrm>
              <a:off x="4632608" y="2989367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3FBDCF78-32C3-4550-A157-173C15742228}"/>
              </a:ext>
            </a:extLst>
          </p:cNvPr>
          <p:cNvGrpSpPr/>
          <p:nvPr/>
        </p:nvGrpSpPr>
        <p:grpSpPr>
          <a:xfrm>
            <a:off x="5452405" y="3209523"/>
            <a:ext cx="871462" cy="886891"/>
            <a:chOff x="4516367" y="1954807"/>
            <a:chExt cx="871462" cy="886891"/>
          </a:xfrm>
        </p:grpSpPr>
        <p:pic>
          <p:nvPicPr>
            <p:cNvPr id="113" name="図 112">
              <a:extLst>
                <a:ext uri="{FF2B5EF4-FFF2-40B4-BE49-F238E27FC236}">
                  <a16:creationId xmlns:a16="http://schemas.microsoft.com/office/drawing/2014/main" id="{81B27E54-00A6-458A-93AA-2EB5EFF6A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7007B7B6-D04C-47B9-8F0C-9E5804269140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925BDF23-7A9A-4A48-A044-1DC2DC77A3FD}"/>
              </a:ext>
            </a:extLst>
          </p:cNvPr>
          <p:cNvSpPr txBox="1"/>
          <p:nvPr/>
        </p:nvSpPr>
        <p:spPr>
          <a:xfrm>
            <a:off x="200019" y="1886195"/>
            <a:ext cx="11386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代金の差は</a:t>
            </a:r>
            <a:r>
              <a:rPr kumimoji="1" lang="en-US" altLang="ja-JP" sz="3600" b="1" dirty="0"/>
              <a:t>50</a:t>
            </a:r>
            <a:r>
              <a:rPr kumimoji="1" lang="ja-JP" altLang="en-US" sz="3600" b="1" dirty="0"/>
              <a:t>円なので，リンゴを</a:t>
            </a:r>
            <a:r>
              <a:rPr kumimoji="1" lang="en-US" altLang="ja-JP" sz="3600" b="1" dirty="0"/>
              <a:t>1</a:t>
            </a:r>
            <a:r>
              <a:rPr kumimoji="1" lang="ja-JP" altLang="en-US" sz="3600" b="1" dirty="0"/>
              <a:t>個増やし，ミカンを</a:t>
            </a:r>
            <a:r>
              <a:rPr kumimoji="1" lang="en-US" altLang="ja-JP" sz="3600" b="1" dirty="0"/>
              <a:t>1</a:t>
            </a:r>
            <a:r>
              <a:rPr kumimoji="1" lang="ja-JP" altLang="en-US" sz="3600" b="1" dirty="0"/>
              <a:t>個へらします。代金の差は　　　円になります。</a:t>
            </a: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6D121627-A5B8-492F-BC3D-6113EF11F9BD}"/>
              </a:ext>
            </a:extLst>
          </p:cNvPr>
          <p:cNvSpPr/>
          <p:nvPr/>
        </p:nvSpPr>
        <p:spPr>
          <a:xfrm>
            <a:off x="6484985" y="2454964"/>
            <a:ext cx="1371600" cy="707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>
            <a:extLst>
              <a:ext uri="{FF2B5EF4-FFF2-40B4-BE49-F238E27FC236}">
                <a16:creationId xmlns:a16="http://schemas.microsoft.com/office/drawing/2014/main" id="{3714FDFE-3F01-4433-AC37-172D539FEAAD}"/>
              </a:ext>
            </a:extLst>
          </p:cNvPr>
          <p:cNvSpPr txBox="1"/>
          <p:nvPr/>
        </p:nvSpPr>
        <p:spPr>
          <a:xfrm>
            <a:off x="6630107" y="2424186"/>
            <a:ext cx="12264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100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9207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118" grpId="0"/>
      <p:bldP spid="119" grpId="0" animBg="1"/>
      <p:bldP spid="1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F4EA7E4-5DBE-4066-9F20-738688B3BB4E}"/>
              </a:ext>
            </a:extLst>
          </p:cNvPr>
          <p:cNvSpPr txBox="1"/>
          <p:nvPr/>
        </p:nvSpPr>
        <p:spPr>
          <a:xfrm>
            <a:off x="8266694" y="1838159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180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5D0E628-117F-4B6D-9659-1BA50200F354}"/>
              </a:ext>
            </a:extLst>
          </p:cNvPr>
          <p:cNvSpPr txBox="1"/>
          <p:nvPr/>
        </p:nvSpPr>
        <p:spPr>
          <a:xfrm>
            <a:off x="8476641" y="2622186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80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9B62A5E-111F-4779-B67B-6200EB97BB5D}"/>
              </a:ext>
            </a:extLst>
          </p:cNvPr>
          <p:cNvSpPr txBox="1"/>
          <p:nvPr/>
        </p:nvSpPr>
        <p:spPr>
          <a:xfrm>
            <a:off x="8286743" y="87633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150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E302EAE-43FA-4A60-83AB-50292276252D}"/>
              </a:ext>
            </a:extLst>
          </p:cNvPr>
          <p:cNvSpPr txBox="1"/>
          <p:nvPr/>
        </p:nvSpPr>
        <p:spPr>
          <a:xfrm>
            <a:off x="8266695" y="854691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8BEEB02-8776-49A9-BDE6-CAEA2A9FE293}"/>
              </a:ext>
            </a:extLst>
          </p:cNvPr>
          <p:cNvSpPr txBox="1"/>
          <p:nvPr/>
        </p:nvSpPr>
        <p:spPr>
          <a:xfrm>
            <a:off x="9810323" y="194163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4B74D13D-5989-488B-956B-C3E8EB551B37}"/>
              </a:ext>
            </a:extLst>
          </p:cNvPr>
          <p:cNvSpPr txBox="1"/>
          <p:nvPr/>
        </p:nvSpPr>
        <p:spPr>
          <a:xfrm>
            <a:off x="8368958" y="3717610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210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D8AD14F9-0FB6-4BA3-ABA3-96EE225A1B4D}"/>
              </a:ext>
            </a:extLst>
          </p:cNvPr>
          <p:cNvSpPr txBox="1"/>
          <p:nvPr/>
        </p:nvSpPr>
        <p:spPr>
          <a:xfrm>
            <a:off x="8422795" y="4406143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60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98775BE8-EB23-4087-ACE9-F43018184B82}"/>
              </a:ext>
            </a:extLst>
          </p:cNvPr>
          <p:cNvSpPr/>
          <p:nvPr/>
        </p:nvSpPr>
        <p:spPr>
          <a:xfrm>
            <a:off x="10694222" y="1233624"/>
            <a:ext cx="484632" cy="735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矢印: 下 115">
            <a:extLst>
              <a:ext uri="{FF2B5EF4-FFF2-40B4-BE49-F238E27FC236}">
                <a16:creationId xmlns:a16="http://schemas.microsoft.com/office/drawing/2014/main" id="{C5B5E34A-2B5E-457E-9719-9F4B1F42333F}"/>
              </a:ext>
            </a:extLst>
          </p:cNvPr>
          <p:cNvSpPr/>
          <p:nvPr/>
        </p:nvSpPr>
        <p:spPr>
          <a:xfrm>
            <a:off x="10694222" y="3015562"/>
            <a:ext cx="484632" cy="752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矢印: 下 78">
            <a:extLst>
              <a:ext uri="{FF2B5EF4-FFF2-40B4-BE49-F238E27FC236}">
                <a16:creationId xmlns:a16="http://schemas.microsoft.com/office/drawing/2014/main" id="{6AD210D5-B780-450C-8335-FD629D9B0E2D}"/>
              </a:ext>
            </a:extLst>
          </p:cNvPr>
          <p:cNvSpPr/>
          <p:nvPr/>
        </p:nvSpPr>
        <p:spPr>
          <a:xfrm>
            <a:off x="10694222" y="4798864"/>
            <a:ext cx="484632" cy="780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8ED3F058-29A7-44CA-B85E-2A2769BF2FFB}"/>
              </a:ext>
            </a:extLst>
          </p:cNvPr>
          <p:cNvSpPr txBox="1"/>
          <p:nvPr/>
        </p:nvSpPr>
        <p:spPr>
          <a:xfrm>
            <a:off x="9827321" y="758273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</a:t>
            </a:r>
            <a:r>
              <a:rPr kumimoji="1" lang="en-US" altLang="ja-JP" sz="3600" b="1" dirty="0"/>
              <a:t>50</a:t>
            </a:r>
            <a:r>
              <a:rPr kumimoji="1" lang="ja-JP" altLang="en-US" sz="3600" b="1" dirty="0"/>
              <a:t>円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F1804F5-520C-40EE-A601-69C717E8DB2A}"/>
              </a:ext>
            </a:extLst>
          </p:cNvPr>
          <p:cNvSpPr txBox="1"/>
          <p:nvPr/>
        </p:nvSpPr>
        <p:spPr>
          <a:xfrm>
            <a:off x="9901627" y="1875031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C80A977C-BEDC-44EA-82FD-7D695CAEF626}"/>
              </a:ext>
            </a:extLst>
          </p:cNvPr>
          <p:cNvSpPr txBox="1"/>
          <p:nvPr/>
        </p:nvSpPr>
        <p:spPr>
          <a:xfrm>
            <a:off x="10216524" y="2427086"/>
            <a:ext cx="1533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100</a:t>
            </a:r>
            <a:r>
              <a:rPr kumimoji="1" lang="ja-JP" altLang="en-US" sz="3600" b="1" dirty="0"/>
              <a:t>円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A2B06954-9398-4858-A9FA-10B9DA67F98B}"/>
              </a:ext>
            </a:extLst>
          </p:cNvPr>
          <p:cNvSpPr txBox="1"/>
          <p:nvPr/>
        </p:nvSpPr>
        <p:spPr>
          <a:xfrm>
            <a:off x="10006541" y="3710525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7C38FA53-3F7B-4369-BB7C-95F65FB00CB4}"/>
              </a:ext>
            </a:extLst>
          </p:cNvPr>
          <p:cNvSpPr txBox="1"/>
          <p:nvPr/>
        </p:nvSpPr>
        <p:spPr>
          <a:xfrm>
            <a:off x="10321438" y="4262580"/>
            <a:ext cx="1533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150</a:t>
            </a:r>
            <a:r>
              <a:rPr kumimoji="1" lang="ja-JP" altLang="en-US" sz="3600" b="1" dirty="0"/>
              <a:t>円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5368425-9CE0-4209-984A-1729CD47785E}"/>
              </a:ext>
            </a:extLst>
          </p:cNvPr>
          <p:cNvSpPr txBox="1"/>
          <p:nvPr/>
        </p:nvSpPr>
        <p:spPr>
          <a:xfrm>
            <a:off x="10077458" y="5603874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935BA354-C489-4ED8-A3E4-6CFDC8246940}"/>
              </a:ext>
            </a:extLst>
          </p:cNvPr>
          <p:cNvSpPr txBox="1"/>
          <p:nvPr/>
        </p:nvSpPr>
        <p:spPr>
          <a:xfrm>
            <a:off x="10392355" y="6155929"/>
            <a:ext cx="1533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200</a:t>
            </a:r>
            <a:r>
              <a:rPr kumimoji="1" lang="ja-JP" altLang="en-US" sz="3600" b="1" dirty="0"/>
              <a:t>円</a:t>
            </a:r>
          </a:p>
        </p:txBody>
      </p:sp>
      <p:pic>
        <p:nvPicPr>
          <p:cNvPr id="86" name="図 85">
            <a:extLst>
              <a:ext uri="{FF2B5EF4-FFF2-40B4-BE49-F238E27FC236}">
                <a16:creationId xmlns:a16="http://schemas.microsoft.com/office/drawing/2014/main" id="{67F688EB-B9A1-4BF8-909B-A1C2036D5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64" y="1073023"/>
            <a:ext cx="706392" cy="578640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227C7F78-2BFF-41BB-A6BC-238755773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0" y="80693"/>
            <a:ext cx="871462" cy="871462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id="{BDF64907-31EB-402C-9AC2-E9EDAC323A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539" y="1138084"/>
            <a:ext cx="706392" cy="578640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EC7E94EE-3CCF-4E77-BB5D-AFFD98ABEF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855" y="101150"/>
            <a:ext cx="871462" cy="871462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5CB99315-C6E3-4AFC-A275-0EB6D6AD7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213" y="1053087"/>
            <a:ext cx="706392" cy="578640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B8D37EDB-B46B-4428-B23B-3C172D7BCE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29" y="60757"/>
            <a:ext cx="871462" cy="871462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707B0A52-0D3F-412C-96BC-AF2D12B0B9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887" y="1067976"/>
            <a:ext cx="706392" cy="578640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FB76EC4D-FBD1-48E6-B598-658AC13086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203" y="64495"/>
            <a:ext cx="871462" cy="871462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DBA17B94-DC4F-4422-A64B-0DEAC05B3B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2" y="1067976"/>
            <a:ext cx="706392" cy="578640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id="{F012E1CE-22FC-4133-8518-452A679134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878" y="53344"/>
            <a:ext cx="871462" cy="871462"/>
          </a:xfrm>
          <a:prstGeom prst="rect">
            <a:avLst/>
          </a:prstGeom>
        </p:spPr>
      </p:pic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62AE1601-CE5E-49CA-B303-C9828FEC4922}"/>
              </a:ext>
            </a:extLst>
          </p:cNvPr>
          <p:cNvGrpSpPr/>
          <p:nvPr/>
        </p:nvGrpSpPr>
        <p:grpSpPr>
          <a:xfrm>
            <a:off x="149934" y="355460"/>
            <a:ext cx="5236406" cy="1293965"/>
            <a:chOff x="5203635" y="2069196"/>
            <a:chExt cx="5236406" cy="1293965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5D3E9B62-53C3-4158-B239-89A0BC7D68C5}"/>
                </a:ext>
              </a:extLst>
            </p:cNvPr>
            <p:cNvSpPr txBox="1"/>
            <p:nvPr/>
          </p:nvSpPr>
          <p:spPr>
            <a:xfrm>
              <a:off x="6366365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0651A789-F6DD-4555-B5E7-60DC38E03824}"/>
                </a:ext>
              </a:extLst>
            </p:cNvPr>
            <p:cNvSpPr txBox="1"/>
            <p:nvPr/>
          </p:nvSpPr>
          <p:spPr>
            <a:xfrm>
              <a:off x="8571809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0F699041-F175-4CAC-A0A5-284633BA6337}"/>
                </a:ext>
              </a:extLst>
            </p:cNvPr>
            <p:cNvSpPr txBox="1"/>
            <p:nvPr/>
          </p:nvSpPr>
          <p:spPr>
            <a:xfrm>
              <a:off x="7469087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EE332BB2-88DE-4116-8AA3-1E9DE5830C9C}"/>
                </a:ext>
              </a:extLst>
            </p:cNvPr>
            <p:cNvSpPr txBox="1"/>
            <p:nvPr/>
          </p:nvSpPr>
          <p:spPr>
            <a:xfrm>
              <a:off x="9674531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64F74E9B-93B6-4C86-B1A9-489B2F796CEE}"/>
                </a:ext>
              </a:extLst>
            </p:cNvPr>
            <p:cNvSpPr txBox="1"/>
            <p:nvPr/>
          </p:nvSpPr>
          <p:spPr>
            <a:xfrm>
              <a:off x="5263643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9B730A95-C610-45FC-9A94-C99F9E1BCABC}"/>
                </a:ext>
              </a:extLst>
            </p:cNvPr>
            <p:cNvSpPr txBox="1"/>
            <p:nvPr/>
          </p:nvSpPr>
          <p:spPr>
            <a:xfrm>
              <a:off x="5203635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0350BD08-4735-4D19-808E-1516DAEAFB25}"/>
                </a:ext>
              </a:extLst>
            </p:cNvPr>
            <p:cNvSpPr txBox="1"/>
            <p:nvPr/>
          </p:nvSpPr>
          <p:spPr>
            <a:xfrm>
              <a:off x="7439083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3BDBAB3D-61CC-4541-8CC5-D4F92B5D178F}"/>
                </a:ext>
              </a:extLst>
            </p:cNvPr>
            <p:cNvSpPr txBox="1"/>
            <p:nvPr/>
          </p:nvSpPr>
          <p:spPr>
            <a:xfrm>
              <a:off x="6321359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46006E5C-0BB8-449D-8648-3CB066F06ED3}"/>
                </a:ext>
              </a:extLst>
            </p:cNvPr>
            <p:cNvSpPr txBox="1"/>
            <p:nvPr/>
          </p:nvSpPr>
          <p:spPr>
            <a:xfrm>
              <a:off x="8556807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35F86566-DB98-4D06-B2B2-ACFEC7A40A03}"/>
                </a:ext>
              </a:extLst>
            </p:cNvPr>
            <p:cNvSpPr txBox="1"/>
            <p:nvPr/>
          </p:nvSpPr>
          <p:spPr>
            <a:xfrm>
              <a:off x="9674531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</p:grpSp>
      <p:pic>
        <p:nvPicPr>
          <p:cNvPr id="124" name="図 123">
            <a:extLst>
              <a:ext uri="{FF2B5EF4-FFF2-40B4-BE49-F238E27FC236}">
                <a16:creationId xmlns:a16="http://schemas.microsoft.com/office/drawing/2014/main" id="{53439C24-80FC-4E55-927C-2C7BD8A43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24" y="2821922"/>
            <a:ext cx="706392" cy="578640"/>
          </a:xfrm>
          <a:prstGeom prst="rect">
            <a:avLst/>
          </a:prstGeom>
        </p:spPr>
      </p:pic>
      <p:pic>
        <p:nvPicPr>
          <p:cNvPr id="125" name="図 124">
            <a:extLst>
              <a:ext uri="{FF2B5EF4-FFF2-40B4-BE49-F238E27FC236}">
                <a16:creationId xmlns:a16="http://schemas.microsoft.com/office/drawing/2014/main" id="{DB414F9D-86F4-45CF-A873-41FFE81103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0" y="1829592"/>
            <a:ext cx="871462" cy="871462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5BB99868-E958-465D-B328-1AFE40F6B4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899" y="2886983"/>
            <a:ext cx="706392" cy="578640"/>
          </a:xfrm>
          <a:prstGeom prst="rect">
            <a:avLst/>
          </a:prstGeom>
        </p:spPr>
      </p:pic>
      <p:pic>
        <p:nvPicPr>
          <p:cNvPr id="127" name="図 126">
            <a:extLst>
              <a:ext uri="{FF2B5EF4-FFF2-40B4-BE49-F238E27FC236}">
                <a16:creationId xmlns:a16="http://schemas.microsoft.com/office/drawing/2014/main" id="{BFFB8444-86CF-4D5E-879E-7A603741E3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215" y="1850049"/>
            <a:ext cx="871462" cy="871462"/>
          </a:xfrm>
          <a:prstGeom prst="rect">
            <a:avLst/>
          </a:prstGeom>
        </p:spPr>
      </p:pic>
      <p:pic>
        <p:nvPicPr>
          <p:cNvPr id="128" name="図 127">
            <a:extLst>
              <a:ext uri="{FF2B5EF4-FFF2-40B4-BE49-F238E27FC236}">
                <a16:creationId xmlns:a16="http://schemas.microsoft.com/office/drawing/2014/main" id="{F2E3B9BE-87C5-42E3-BF58-86649D1DC6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573" y="2801986"/>
            <a:ext cx="706392" cy="578640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E79560EA-1DB7-40F7-BE8D-20A2FD377A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889" y="1809656"/>
            <a:ext cx="871462" cy="871462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8F62EF36-1EA9-4744-87AA-E6A655B8B4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247" y="2816875"/>
            <a:ext cx="706392" cy="578640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76FBCC90-D6B9-4ECB-B064-646268152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563" y="1813394"/>
            <a:ext cx="871462" cy="871462"/>
          </a:xfrm>
          <a:prstGeom prst="rect">
            <a:avLst/>
          </a:prstGeom>
        </p:spPr>
      </p:pic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7E1D68D8-F47C-4CD7-81C5-EB798C681A91}"/>
              </a:ext>
            </a:extLst>
          </p:cNvPr>
          <p:cNvSpPr txBox="1"/>
          <p:nvPr/>
        </p:nvSpPr>
        <p:spPr>
          <a:xfrm>
            <a:off x="1300024" y="210435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2765204F-683E-49C1-868B-7F3E4CC6A120}"/>
              </a:ext>
            </a:extLst>
          </p:cNvPr>
          <p:cNvSpPr txBox="1"/>
          <p:nvPr/>
        </p:nvSpPr>
        <p:spPr>
          <a:xfrm>
            <a:off x="3505468" y="210435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2C516C9F-CAB8-4935-B4CA-D29C629B87FA}"/>
              </a:ext>
            </a:extLst>
          </p:cNvPr>
          <p:cNvSpPr txBox="1"/>
          <p:nvPr/>
        </p:nvSpPr>
        <p:spPr>
          <a:xfrm>
            <a:off x="2402746" y="210435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A15F6EAA-820E-4296-B730-ED3FA7043CBD}"/>
              </a:ext>
            </a:extLst>
          </p:cNvPr>
          <p:cNvGrpSpPr/>
          <p:nvPr/>
        </p:nvGrpSpPr>
        <p:grpSpPr>
          <a:xfrm>
            <a:off x="4502238" y="1802243"/>
            <a:ext cx="871462" cy="886891"/>
            <a:chOff x="4516367" y="1954807"/>
            <a:chExt cx="871462" cy="886891"/>
          </a:xfrm>
        </p:grpSpPr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F80BD3E9-F4ED-463A-AB3F-01B8FEEA7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35B0C06A-4506-4B30-9C30-C2F64DE11D03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F7DFDDAD-1403-43DB-8235-E880C8279FAC}"/>
              </a:ext>
            </a:extLst>
          </p:cNvPr>
          <p:cNvSpPr txBox="1"/>
          <p:nvPr/>
        </p:nvSpPr>
        <p:spPr>
          <a:xfrm>
            <a:off x="197302" y="210435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E2F23068-80FD-4F5D-87D0-7098269EF9F0}"/>
              </a:ext>
            </a:extLst>
          </p:cNvPr>
          <p:cNvSpPr txBox="1"/>
          <p:nvPr/>
        </p:nvSpPr>
        <p:spPr>
          <a:xfrm>
            <a:off x="137294" y="281354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24638E38-3C53-4E80-A6CF-2907B11E0FCE}"/>
              </a:ext>
            </a:extLst>
          </p:cNvPr>
          <p:cNvSpPr txBox="1"/>
          <p:nvPr/>
        </p:nvSpPr>
        <p:spPr>
          <a:xfrm>
            <a:off x="2372742" y="281354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171AE4E1-FDF1-450B-90CB-E93CFE758E24}"/>
              </a:ext>
            </a:extLst>
          </p:cNvPr>
          <p:cNvSpPr txBox="1"/>
          <p:nvPr/>
        </p:nvSpPr>
        <p:spPr>
          <a:xfrm>
            <a:off x="1255018" y="281354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880E7EA1-DC01-4059-9899-C7FFF59B2F8B}"/>
              </a:ext>
            </a:extLst>
          </p:cNvPr>
          <p:cNvSpPr txBox="1"/>
          <p:nvPr/>
        </p:nvSpPr>
        <p:spPr>
          <a:xfrm>
            <a:off x="3490466" y="281354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D6E4566E-9A3C-4A86-A64B-47E9DAB3223A}"/>
              </a:ext>
            </a:extLst>
          </p:cNvPr>
          <p:cNvGrpSpPr/>
          <p:nvPr/>
        </p:nvGrpSpPr>
        <p:grpSpPr>
          <a:xfrm>
            <a:off x="4581922" y="2816875"/>
            <a:ext cx="802067" cy="604703"/>
            <a:chOff x="4596051" y="2969439"/>
            <a:chExt cx="802067" cy="604703"/>
          </a:xfrm>
        </p:grpSpPr>
        <p:pic>
          <p:nvPicPr>
            <p:cNvPr id="144" name="図 143">
              <a:extLst>
                <a:ext uri="{FF2B5EF4-FFF2-40B4-BE49-F238E27FC236}">
                  <a16:creationId xmlns:a16="http://schemas.microsoft.com/office/drawing/2014/main" id="{D7244616-E167-4FD9-8F6E-915DCF8A13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6051" y="2969439"/>
              <a:ext cx="706392" cy="578640"/>
            </a:xfrm>
            <a:prstGeom prst="rect">
              <a:avLst/>
            </a:prstGeom>
          </p:spPr>
        </p:pic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8FD01BC5-35BF-4452-8717-2548958281AF}"/>
                </a:ext>
              </a:extLst>
            </p:cNvPr>
            <p:cNvSpPr txBox="1"/>
            <p:nvPr/>
          </p:nvSpPr>
          <p:spPr>
            <a:xfrm>
              <a:off x="4632608" y="2989367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5CEBA056-CB29-4832-9695-21A56B063E9F}"/>
              </a:ext>
            </a:extLst>
          </p:cNvPr>
          <p:cNvGrpSpPr/>
          <p:nvPr/>
        </p:nvGrpSpPr>
        <p:grpSpPr>
          <a:xfrm>
            <a:off x="5415610" y="1785720"/>
            <a:ext cx="871462" cy="886891"/>
            <a:chOff x="4516367" y="1954807"/>
            <a:chExt cx="871462" cy="886891"/>
          </a:xfrm>
        </p:grpSpPr>
        <p:pic>
          <p:nvPicPr>
            <p:cNvPr id="147" name="図 146">
              <a:extLst>
                <a:ext uri="{FF2B5EF4-FFF2-40B4-BE49-F238E27FC236}">
                  <a16:creationId xmlns:a16="http://schemas.microsoft.com/office/drawing/2014/main" id="{1518F9E0-FE56-4DD1-93C6-C003DE3C81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3912FD9C-FC5F-4EE5-90D4-1231919EC1A8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pic>
        <p:nvPicPr>
          <p:cNvPr id="149" name="図 148">
            <a:extLst>
              <a:ext uri="{FF2B5EF4-FFF2-40B4-BE49-F238E27FC236}">
                <a16:creationId xmlns:a16="http://schemas.microsoft.com/office/drawing/2014/main" id="{F977870A-DC67-4FC1-8A02-84D52A7788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8" y="4614435"/>
            <a:ext cx="706392" cy="578640"/>
          </a:xfrm>
          <a:prstGeom prst="rect">
            <a:avLst/>
          </a:prstGeom>
        </p:spPr>
      </p:pic>
      <p:pic>
        <p:nvPicPr>
          <p:cNvPr id="150" name="図 149">
            <a:extLst>
              <a:ext uri="{FF2B5EF4-FFF2-40B4-BE49-F238E27FC236}">
                <a16:creationId xmlns:a16="http://schemas.microsoft.com/office/drawing/2014/main" id="{07350846-3DAD-4EE1-BC07-C851CCAB7A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6" y="3622105"/>
            <a:ext cx="871462" cy="871462"/>
          </a:xfrm>
          <a:prstGeom prst="rect">
            <a:avLst/>
          </a:prstGeom>
        </p:spPr>
      </p:pic>
      <p:pic>
        <p:nvPicPr>
          <p:cNvPr id="151" name="図 150">
            <a:extLst>
              <a:ext uri="{FF2B5EF4-FFF2-40B4-BE49-F238E27FC236}">
                <a16:creationId xmlns:a16="http://schemas.microsoft.com/office/drawing/2014/main" id="{689B3FE3-649D-49A5-B952-CD65F4A04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143" y="4679496"/>
            <a:ext cx="706392" cy="578640"/>
          </a:xfrm>
          <a:prstGeom prst="rect">
            <a:avLst/>
          </a:prstGeom>
        </p:spPr>
      </p:pic>
      <p:pic>
        <p:nvPicPr>
          <p:cNvPr id="152" name="図 151">
            <a:extLst>
              <a:ext uri="{FF2B5EF4-FFF2-40B4-BE49-F238E27FC236}">
                <a16:creationId xmlns:a16="http://schemas.microsoft.com/office/drawing/2014/main" id="{FE559FD5-11C9-4668-89E0-FCE3F0FFB3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59" y="3642562"/>
            <a:ext cx="871462" cy="871462"/>
          </a:xfrm>
          <a:prstGeom prst="rect">
            <a:avLst/>
          </a:prstGeom>
        </p:spPr>
      </p:pic>
      <p:pic>
        <p:nvPicPr>
          <p:cNvPr id="153" name="図 152">
            <a:extLst>
              <a:ext uri="{FF2B5EF4-FFF2-40B4-BE49-F238E27FC236}">
                <a16:creationId xmlns:a16="http://schemas.microsoft.com/office/drawing/2014/main" id="{2A750B0C-BEFF-442A-8300-517AE2A24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817" y="4594499"/>
            <a:ext cx="706392" cy="578640"/>
          </a:xfrm>
          <a:prstGeom prst="rect">
            <a:avLst/>
          </a:prstGeom>
        </p:spPr>
      </p:pic>
      <p:pic>
        <p:nvPicPr>
          <p:cNvPr id="154" name="図 153">
            <a:extLst>
              <a:ext uri="{FF2B5EF4-FFF2-40B4-BE49-F238E27FC236}">
                <a16:creationId xmlns:a16="http://schemas.microsoft.com/office/drawing/2014/main" id="{F3691CB6-FD45-43BE-9292-2306568DBF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133" y="3602169"/>
            <a:ext cx="871462" cy="871462"/>
          </a:xfrm>
          <a:prstGeom prst="rect">
            <a:avLst/>
          </a:prstGeom>
        </p:spPr>
      </p:pic>
      <p:pic>
        <p:nvPicPr>
          <p:cNvPr id="156" name="図 155">
            <a:extLst>
              <a:ext uri="{FF2B5EF4-FFF2-40B4-BE49-F238E27FC236}">
                <a16:creationId xmlns:a16="http://schemas.microsoft.com/office/drawing/2014/main" id="{ABE3BF2A-E42F-4B4C-8584-D17B16FB89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07" y="3605907"/>
            <a:ext cx="871462" cy="871462"/>
          </a:xfrm>
          <a:prstGeom prst="rect">
            <a:avLst/>
          </a:prstGeom>
        </p:spPr>
      </p:pic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BDCA761D-A90A-4E7D-931B-A6A51052B23F}"/>
              </a:ext>
            </a:extLst>
          </p:cNvPr>
          <p:cNvSpPr txBox="1"/>
          <p:nvPr/>
        </p:nvSpPr>
        <p:spPr>
          <a:xfrm>
            <a:off x="1214268" y="389687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74F9F0EB-0D87-40B2-A24C-CC62D28C102E}"/>
              </a:ext>
            </a:extLst>
          </p:cNvPr>
          <p:cNvSpPr txBox="1"/>
          <p:nvPr/>
        </p:nvSpPr>
        <p:spPr>
          <a:xfrm>
            <a:off x="3419712" y="389687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AB4F8EA3-7523-4ADF-BAEA-0CBB71667143}"/>
              </a:ext>
            </a:extLst>
          </p:cNvPr>
          <p:cNvSpPr txBox="1"/>
          <p:nvPr/>
        </p:nvSpPr>
        <p:spPr>
          <a:xfrm>
            <a:off x="2316990" y="389687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01207ADD-E339-4F80-A759-D483AC5E5A92}"/>
              </a:ext>
            </a:extLst>
          </p:cNvPr>
          <p:cNvGrpSpPr/>
          <p:nvPr/>
        </p:nvGrpSpPr>
        <p:grpSpPr>
          <a:xfrm>
            <a:off x="4416482" y="3594756"/>
            <a:ext cx="871462" cy="886891"/>
            <a:chOff x="4516367" y="1954807"/>
            <a:chExt cx="871462" cy="886891"/>
          </a:xfrm>
        </p:grpSpPr>
        <p:pic>
          <p:nvPicPr>
            <p:cNvPr id="161" name="図 160">
              <a:extLst>
                <a:ext uri="{FF2B5EF4-FFF2-40B4-BE49-F238E27FC236}">
                  <a16:creationId xmlns:a16="http://schemas.microsoft.com/office/drawing/2014/main" id="{ABFA4755-C4CA-40F5-BF4E-629FFC587E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28BC5CFF-5860-4891-87A4-3B2713EF9457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543290F1-D8A0-45FF-9B8E-F4D2DEB67E44}"/>
              </a:ext>
            </a:extLst>
          </p:cNvPr>
          <p:cNvSpPr txBox="1"/>
          <p:nvPr/>
        </p:nvSpPr>
        <p:spPr>
          <a:xfrm>
            <a:off x="111546" y="389687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661BCA90-8E54-4E98-8528-A81724241B98}"/>
              </a:ext>
            </a:extLst>
          </p:cNvPr>
          <p:cNvSpPr txBox="1"/>
          <p:nvPr/>
        </p:nvSpPr>
        <p:spPr>
          <a:xfrm>
            <a:off x="51538" y="460606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C95AD0B7-D9C1-4395-95DC-9FBE879447F6}"/>
              </a:ext>
            </a:extLst>
          </p:cNvPr>
          <p:cNvSpPr txBox="1"/>
          <p:nvPr/>
        </p:nvSpPr>
        <p:spPr>
          <a:xfrm>
            <a:off x="2286986" y="460606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A050314A-ADDF-4497-9B51-76B1BFF270FC}"/>
              </a:ext>
            </a:extLst>
          </p:cNvPr>
          <p:cNvSpPr txBox="1"/>
          <p:nvPr/>
        </p:nvSpPr>
        <p:spPr>
          <a:xfrm>
            <a:off x="1169262" y="460606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6A32EF1-EA88-42E5-B342-56F0CADCAD72}"/>
              </a:ext>
            </a:extLst>
          </p:cNvPr>
          <p:cNvGrpSpPr/>
          <p:nvPr/>
        </p:nvGrpSpPr>
        <p:grpSpPr>
          <a:xfrm>
            <a:off x="3391491" y="4609388"/>
            <a:ext cx="791778" cy="658916"/>
            <a:chOff x="3391491" y="4609388"/>
            <a:chExt cx="791778" cy="658916"/>
          </a:xfrm>
        </p:grpSpPr>
        <p:pic>
          <p:nvPicPr>
            <p:cNvPr id="155" name="図 154">
              <a:extLst>
                <a:ext uri="{FF2B5EF4-FFF2-40B4-BE49-F238E27FC236}">
                  <a16:creationId xmlns:a16="http://schemas.microsoft.com/office/drawing/2014/main" id="{59D2BA24-AEAD-40B6-A531-132996C880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1491" y="4609388"/>
              <a:ext cx="706392" cy="578640"/>
            </a:xfrm>
            <a:prstGeom prst="rect">
              <a:avLst/>
            </a:prstGeom>
          </p:spPr>
        </p:pic>
        <p:sp>
          <p:nvSpPr>
            <p:cNvPr id="167" name="テキスト ボックス 166">
              <a:extLst>
                <a:ext uri="{FF2B5EF4-FFF2-40B4-BE49-F238E27FC236}">
                  <a16:creationId xmlns:a16="http://schemas.microsoft.com/office/drawing/2014/main" id="{4EBDB904-71BB-4701-812A-135B601D56DC}"/>
                </a:ext>
              </a:extLst>
            </p:cNvPr>
            <p:cNvSpPr txBox="1"/>
            <p:nvPr/>
          </p:nvSpPr>
          <p:spPr>
            <a:xfrm>
              <a:off x="3417759" y="4683529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</p:grp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AFD6E808-D9E9-4383-8222-23E2AFAE0041}"/>
              </a:ext>
            </a:extLst>
          </p:cNvPr>
          <p:cNvGrpSpPr/>
          <p:nvPr/>
        </p:nvGrpSpPr>
        <p:grpSpPr>
          <a:xfrm>
            <a:off x="5329854" y="3578233"/>
            <a:ext cx="871462" cy="886891"/>
            <a:chOff x="4516367" y="1954807"/>
            <a:chExt cx="871462" cy="886891"/>
          </a:xfrm>
        </p:grpSpPr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A72D82EA-3098-4DED-BB8A-1845F34D3C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73" name="テキスト ボックス 172">
              <a:extLst>
                <a:ext uri="{FF2B5EF4-FFF2-40B4-BE49-F238E27FC236}">
                  <a16:creationId xmlns:a16="http://schemas.microsoft.com/office/drawing/2014/main" id="{E946544C-CF7B-454D-9080-33F1948C8926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grpSp>
        <p:nvGrpSpPr>
          <p:cNvPr id="174" name="グループ化 173">
            <a:extLst>
              <a:ext uri="{FF2B5EF4-FFF2-40B4-BE49-F238E27FC236}">
                <a16:creationId xmlns:a16="http://schemas.microsoft.com/office/drawing/2014/main" id="{0FB7C16D-6ACE-479F-B61E-9651392CC4E4}"/>
              </a:ext>
            </a:extLst>
          </p:cNvPr>
          <p:cNvGrpSpPr/>
          <p:nvPr/>
        </p:nvGrpSpPr>
        <p:grpSpPr>
          <a:xfrm>
            <a:off x="6255084" y="3578233"/>
            <a:ext cx="871462" cy="886891"/>
            <a:chOff x="4516367" y="1954807"/>
            <a:chExt cx="871462" cy="886891"/>
          </a:xfrm>
        </p:grpSpPr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E6E1E953-D3CD-4ED2-9C6B-DADBBD166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76" name="テキスト ボックス 175">
              <a:extLst>
                <a:ext uri="{FF2B5EF4-FFF2-40B4-BE49-F238E27FC236}">
                  <a16:creationId xmlns:a16="http://schemas.microsoft.com/office/drawing/2014/main" id="{EEDF3A1C-4CB5-4143-9020-6C7295ABD118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5318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7" grpId="0"/>
      <p:bldP spid="88" grpId="0"/>
      <p:bldP spid="3" grpId="0" animBg="1"/>
      <p:bldP spid="116" grpId="0" animBg="1"/>
      <p:bldP spid="79" grpId="0" animBg="1"/>
      <p:bldP spid="90" grpId="0"/>
      <p:bldP spid="93" grpId="0"/>
      <p:bldP spid="96" grpId="0"/>
      <p:bldP spid="97" grpId="0"/>
      <p:bldP spid="98" grpId="0"/>
      <p:bldP spid="99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F4EA7E4-5DBE-4066-9F20-738688B3BB4E}"/>
              </a:ext>
            </a:extLst>
          </p:cNvPr>
          <p:cNvSpPr txBox="1"/>
          <p:nvPr/>
        </p:nvSpPr>
        <p:spPr>
          <a:xfrm>
            <a:off x="8266694" y="1838159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180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5D0E628-117F-4B6D-9659-1BA50200F354}"/>
              </a:ext>
            </a:extLst>
          </p:cNvPr>
          <p:cNvSpPr txBox="1"/>
          <p:nvPr/>
        </p:nvSpPr>
        <p:spPr>
          <a:xfrm>
            <a:off x="8476641" y="2622186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80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9B62A5E-111F-4779-B67B-6200EB97BB5D}"/>
              </a:ext>
            </a:extLst>
          </p:cNvPr>
          <p:cNvSpPr txBox="1"/>
          <p:nvPr/>
        </p:nvSpPr>
        <p:spPr>
          <a:xfrm>
            <a:off x="8286743" y="87633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150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E302EAE-43FA-4A60-83AB-50292276252D}"/>
              </a:ext>
            </a:extLst>
          </p:cNvPr>
          <p:cNvSpPr txBox="1"/>
          <p:nvPr/>
        </p:nvSpPr>
        <p:spPr>
          <a:xfrm>
            <a:off x="8266695" y="854691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100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8BEEB02-8776-49A9-BDE6-CAEA2A9FE293}"/>
              </a:ext>
            </a:extLst>
          </p:cNvPr>
          <p:cNvSpPr txBox="1"/>
          <p:nvPr/>
        </p:nvSpPr>
        <p:spPr>
          <a:xfrm>
            <a:off x="9810323" y="117491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4B74D13D-5989-488B-956B-C3E8EB551B37}"/>
              </a:ext>
            </a:extLst>
          </p:cNvPr>
          <p:cNvSpPr txBox="1"/>
          <p:nvPr/>
        </p:nvSpPr>
        <p:spPr>
          <a:xfrm>
            <a:off x="8368958" y="3717610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210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D8AD14F9-0FB6-4BA3-ABA3-96EE225A1B4D}"/>
              </a:ext>
            </a:extLst>
          </p:cNvPr>
          <p:cNvSpPr txBox="1"/>
          <p:nvPr/>
        </p:nvSpPr>
        <p:spPr>
          <a:xfrm>
            <a:off x="8422795" y="4406143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60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98775BE8-EB23-4087-ACE9-F43018184B82}"/>
              </a:ext>
            </a:extLst>
          </p:cNvPr>
          <p:cNvSpPr/>
          <p:nvPr/>
        </p:nvSpPr>
        <p:spPr>
          <a:xfrm>
            <a:off x="10694222" y="1173004"/>
            <a:ext cx="484632" cy="780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矢印: 下 115">
            <a:extLst>
              <a:ext uri="{FF2B5EF4-FFF2-40B4-BE49-F238E27FC236}">
                <a16:creationId xmlns:a16="http://schemas.microsoft.com/office/drawing/2014/main" id="{C5B5E34A-2B5E-457E-9719-9F4B1F42333F}"/>
              </a:ext>
            </a:extLst>
          </p:cNvPr>
          <p:cNvSpPr/>
          <p:nvPr/>
        </p:nvSpPr>
        <p:spPr>
          <a:xfrm>
            <a:off x="10694222" y="2929952"/>
            <a:ext cx="484632" cy="780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矢印: 下 78">
            <a:extLst>
              <a:ext uri="{FF2B5EF4-FFF2-40B4-BE49-F238E27FC236}">
                <a16:creationId xmlns:a16="http://schemas.microsoft.com/office/drawing/2014/main" id="{6AD210D5-B780-450C-8335-FD629D9B0E2D}"/>
              </a:ext>
            </a:extLst>
          </p:cNvPr>
          <p:cNvSpPr/>
          <p:nvPr/>
        </p:nvSpPr>
        <p:spPr>
          <a:xfrm>
            <a:off x="10694222" y="4811367"/>
            <a:ext cx="484632" cy="7805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8ED3F058-29A7-44CA-B85E-2A2769BF2FFB}"/>
              </a:ext>
            </a:extLst>
          </p:cNvPr>
          <p:cNvSpPr txBox="1"/>
          <p:nvPr/>
        </p:nvSpPr>
        <p:spPr>
          <a:xfrm>
            <a:off x="9855093" y="547326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</a:t>
            </a:r>
            <a:r>
              <a:rPr kumimoji="1" lang="en-US" altLang="ja-JP" sz="3600" b="1" dirty="0"/>
              <a:t>50</a:t>
            </a:r>
            <a:r>
              <a:rPr kumimoji="1" lang="ja-JP" altLang="en-US" sz="3600" b="1" dirty="0"/>
              <a:t>円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F1804F5-520C-40EE-A601-69C717E8DB2A}"/>
              </a:ext>
            </a:extLst>
          </p:cNvPr>
          <p:cNvSpPr txBox="1"/>
          <p:nvPr/>
        </p:nvSpPr>
        <p:spPr>
          <a:xfrm>
            <a:off x="9899111" y="1954754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C80A977C-BEDC-44EA-82FD-7D695CAEF626}"/>
              </a:ext>
            </a:extLst>
          </p:cNvPr>
          <p:cNvSpPr txBox="1"/>
          <p:nvPr/>
        </p:nvSpPr>
        <p:spPr>
          <a:xfrm>
            <a:off x="10216524" y="2427086"/>
            <a:ext cx="1533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100</a:t>
            </a:r>
            <a:r>
              <a:rPr kumimoji="1" lang="ja-JP" altLang="en-US" sz="3600" b="1" dirty="0"/>
              <a:t>円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A2B06954-9398-4858-A9FA-10B9DA67F98B}"/>
              </a:ext>
            </a:extLst>
          </p:cNvPr>
          <p:cNvSpPr txBox="1"/>
          <p:nvPr/>
        </p:nvSpPr>
        <p:spPr>
          <a:xfrm>
            <a:off x="10006541" y="3710525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7C38FA53-3F7B-4369-BB7C-95F65FB00CB4}"/>
              </a:ext>
            </a:extLst>
          </p:cNvPr>
          <p:cNvSpPr txBox="1"/>
          <p:nvPr/>
        </p:nvSpPr>
        <p:spPr>
          <a:xfrm>
            <a:off x="10321438" y="4262580"/>
            <a:ext cx="1533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150</a:t>
            </a:r>
            <a:r>
              <a:rPr kumimoji="1" lang="ja-JP" altLang="en-US" sz="3600" b="1" dirty="0"/>
              <a:t>円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5368425-9CE0-4209-984A-1729CD47785E}"/>
              </a:ext>
            </a:extLst>
          </p:cNvPr>
          <p:cNvSpPr txBox="1"/>
          <p:nvPr/>
        </p:nvSpPr>
        <p:spPr>
          <a:xfrm>
            <a:off x="10077458" y="5603874"/>
            <a:ext cx="2115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代金の差</a:t>
            </a:r>
            <a:endParaRPr kumimoji="1" lang="en-US" altLang="ja-JP" sz="3600" b="1" dirty="0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935BA354-C489-4ED8-A3E4-6CFDC8246940}"/>
              </a:ext>
            </a:extLst>
          </p:cNvPr>
          <p:cNvSpPr txBox="1"/>
          <p:nvPr/>
        </p:nvSpPr>
        <p:spPr>
          <a:xfrm>
            <a:off x="10392355" y="6155929"/>
            <a:ext cx="1533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200</a:t>
            </a:r>
            <a:r>
              <a:rPr kumimoji="1" lang="ja-JP" altLang="en-US" sz="3600" b="1" dirty="0"/>
              <a:t>円</a:t>
            </a:r>
          </a:p>
        </p:txBody>
      </p:sp>
      <p:pic>
        <p:nvPicPr>
          <p:cNvPr id="86" name="図 85">
            <a:extLst>
              <a:ext uri="{FF2B5EF4-FFF2-40B4-BE49-F238E27FC236}">
                <a16:creationId xmlns:a16="http://schemas.microsoft.com/office/drawing/2014/main" id="{67F688EB-B9A1-4BF8-909B-A1C2036D5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64" y="1073023"/>
            <a:ext cx="706392" cy="578640"/>
          </a:xfrm>
          <a:prstGeom prst="rect">
            <a:avLst/>
          </a:prstGeom>
        </p:spPr>
      </p:pic>
      <p:pic>
        <p:nvPicPr>
          <p:cNvPr id="89" name="図 88">
            <a:extLst>
              <a:ext uri="{FF2B5EF4-FFF2-40B4-BE49-F238E27FC236}">
                <a16:creationId xmlns:a16="http://schemas.microsoft.com/office/drawing/2014/main" id="{227C7F78-2BFF-41BB-A6BC-2387557732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0" y="80693"/>
            <a:ext cx="871462" cy="871462"/>
          </a:xfrm>
          <a:prstGeom prst="rect">
            <a:avLst/>
          </a:prstGeom>
        </p:spPr>
      </p:pic>
      <p:pic>
        <p:nvPicPr>
          <p:cNvPr id="101" name="図 100">
            <a:extLst>
              <a:ext uri="{FF2B5EF4-FFF2-40B4-BE49-F238E27FC236}">
                <a16:creationId xmlns:a16="http://schemas.microsoft.com/office/drawing/2014/main" id="{BDF64907-31EB-402C-9AC2-E9EDAC323A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539" y="1138084"/>
            <a:ext cx="706392" cy="578640"/>
          </a:xfrm>
          <a:prstGeom prst="rect">
            <a:avLst/>
          </a:prstGeom>
        </p:spPr>
      </p:pic>
      <p:pic>
        <p:nvPicPr>
          <p:cNvPr id="102" name="図 101">
            <a:extLst>
              <a:ext uri="{FF2B5EF4-FFF2-40B4-BE49-F238E27FC236}">
                <a16:creationId xmlns:a16="http://schemas.microsoft.com/office/drawing/2014/main" id="{EC7E94EE-3CCF-4E77-BB5D-AFFD98ABEF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855" y="101150"/>
            <a:ext cx="871462" cy="871462"/>
          </a:xfrm>
          <a:prstGeom prst="rect">
            <a:avLst/>
          </a:prstGeom>
        </p:spPr>
      </p:pic>
      <p:pic>
        <p:nvPicPr>
          <p:cNvPr id="103" name="図 102">
            <a:extLst>
              <a:ext uri="{FF2B5EF4-FFF2-40B4-BE49-F238E27FC236}">
                <a16:creationId xmlns:a16="http://schemas.microsoft.com/office/drawing/2014/main" id="{5CB99315-C6E3-4AFC-A275-0EB6D6AD7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213" y="1053087"/>
            <a:ext cx="706392" cy="578640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B8D37EDB-B46B-4428-B23B-3C172D7BCE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529" y="60757"/>
            <a:ext cx="871462" cy="871462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707B0A52-0D3F-412C-96BC-AF2D12B0B9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887" y="1067976"/>
            <a:ext cx="706392" cy="578640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FB76EC4D-FBD1-48E6-B598-658AC13086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203" y="64495"/>
            <a:ext cx="871462" cy="871462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DBA17B94-DC4F-4422-A64B-0DEAC05B3B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2" y="1067976"/>
            <a:ext cx="706392" cy="578640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id="{F012E1CE-22FC-4133-8518-452A679134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878" y="53344"/>
            <a:ext cx="871462" cy="871462"/>
          </a:xfrm>
          <a:prstGeom prst="rect">
            <a:avLst/>
          </a:prstGeom>
        </p:spPr>
      </p:pic>
      <p:grpSp>
        <p:nvGrpSpPr>
          <p:cNvPr id="109" name="グループ化 108">
            <a:extLst>
              <a:ext uri="{FF2B5EF4-FFF2-40B4-BE49-F238E27FC236}">
                <a16:creationId xmlns:a16="http://schemas.microsoft.com/office/drawing/2014/main" id="{62AE1601-CE5E-49CA-B303-C9828FEC4922}"/>
              </a:ext>
            </a:extLst>
          </p:cNvPr>
          <p:cNvGrpSpPr/>
          <p:nvPr/>
        </p:nvGrpSpPr>
        <p:grpSpPr>
          <a:xfrm>
            <a:off x="149934" y="355460"/>
            <a:ext cx="5236406" cy="1293965"/>
            <a:chOff x="5203635" y="2069196"/>
            <a:chExt cx="5236406" cy="1293965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5D3E9B62-53C3-4158-B239-89A0BC7D68C5}"/>
                </a:ext>
              </a:extLst>
            </p:cNvPr>
            <p:cNvSpPr txBox="1"/>
            <p:nvPr/>
          </p:nvSpPr>
          <p:spPr>
            <a:xfrm>
              <a:off x="6366365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0651A789-F6DD-4555-B5E7-60DC38E03824}"/>
                </a:ext>
              </a:extLst>
            </p:cNvPr>
            <p:cNvSpPr txBox="1"/>
            <p:nvPr/>
          </p:nvSpPr>
          <p:spPr>
            <a:xfrm>
              <a:off x="8571809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0F699041-F175-4CAC-A0A5-284633BA6337}"/>
                </a:ext>
              </a:extLst>
            </p:cNvPr>
            <p:cNvSpPr txBox="1"/>
            <p:nvPr/>
          </p:nvSpPr>
          <p:spPr>
            <a:xfrm>
              <a:off x="7469087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EE332BB2-88DE-4116-8AA3-1E9DE5830C9C}"/>
                </a:ext>
              </a:extLst>
            </p:cNvPr>
            <p:cNvSpPr txBox="1"/>
            <p:nvPr/>
          </p:nvSpPr>
          <p:spPr>
            <a:xfrm>
              <a:off x="9674531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64F74E9B-93B6-4C86-B1A9-489B2F796CEE}"/>
                </a:ext>
              </a:extLst>
            </p:cNvPr>
            <p:cNvSpPr txBox="1"/>
            <p:nvPr/>
          </p:nvSpPr>
          <p:spPr>
            <a:xfrm>
              <a:off x="5263643" y="206919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9B730A95-C610-45FC-9A94-C99F9E1BCABC}"/>
                </a:ext>
              </a:extLst>
            </p:cNvPr>
            <p:cNvSpPr txBox="1"/>
            <p:nvPr/>
          </p:nvSpPr>
          <p:spPr>
            <a:xfrm>
              <a:off x="5203635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0350BD08-4735-4D19-808E-1516DAEAFB25}"/>
                </a:ext>
              </a:extLst>
            </p:cNvPr>
            <p:cNvSpPr txBox="1"/>
            <p:nvPr/>
          </p:nvSpPr>
          <p:spPr>
            <a:xfrm>
              <a:off x="7439083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3BDBAB3D-61CC-4541-8CC5-D4F92B5D178F}"/>
                </a:ext>
              </a:extLst>
            </p:cNvPr>
            <p:cNvSpPr txBox="1"/>
            <p:nvPr/>
          </p:nvSpPr>
          <p:spPr>
            <a:xfrm>
              <a:off x="6321359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46006E5C-0BB8-449D-8648-3CB066F06ED3}"/>
                </a:ext>
              </a:extLst>
            </p:cNvPr>
            <p:cNvSpPr txBox="1"/>
            <p:nvPr/>
          </p:nvSpPr>
          <p:spPr>
            <a:xfrm>
              <a:off x="8556807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35F86566-DB98-4D06-B2B2-ACFEC7A40A03}"/>
                </a:ext>
              </a:extLst>
            </p:cNvPr>
            <p:cNvSpPr txBox="1"/>
            <p:nvPr/>
          </p:nvSpPr>
          <p:spPr>
            <a:xfrm>
              <a:off x="9674531" y="2778386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</p:grpSp>
      <p:pic>
        <p:nvPicPr>
          <p:cNvPr id="124" name="図 123">
            <a:extLst>
              <a:ext uri="{FF2B5EF4-FFF2-40B4-BE49-F238E27FC236}">
                <a16:creationId xmlns:a16="http://schemas.microsoft.com/office/drawing/2014/main" id="{53439C24-80FC-4E55-927C-2C7BD8A435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24" y="2821922"/>
            <a:ext cx="706392" cy="578640"/>
          </a:xfrm>
          <a:prstGeom prst="rect">
            <a:avLst/>
          </a:prstGeom>
        </p:spPr>
      </p:pic>
      <p:pic>
        <p:nvPicPr>
          <p:cNvPr id="125" name="図 124">
            <a:extLst>
              <a:ext uri="{FF2B5EF4-FFF2-40B4-BE49-F238E27FC236}">
                <a16:creationId xmlns:a16="http://schemas.microsoft.com/office/drawing/2014/main" id="{DB414F9D-86F4-45CF-A873-41FFE81103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0" y="1829592"/>
            <a:ext cx="871462" cy="871462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5BB99868-E958-465D-B328-1AFE40F6B4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658" y="2788052"/>
            <a:ext cx="706392" cy="578640"/>
          </a:xfrm>
          <a:prstGeom prst="rect">
            <a:avLst/>
          </a:prstGeom>
        </p:spPr>
      </p:pic>
      <p:pic>
        <p:nvPicPr>
          <p:cNvPr id="127" name="図 126">
            <a:extLst>
              <a:ext uri="{FF2B5EF4-FFF2-40B4-BE49-F238E27FC236}">
                <a16:creationId xmlns:a16="http://schemas.microsoft.com/office/drawing/2014/main" id="{BFFB8444-86CF-4D5E-879E-7A603741E3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215" y="1850049"/>
            <a:ext cx="871462" cy="871462"/>
          </a:xfrm>
          <a:prstGeom prst="rect">
            <a:avLst/>
          </a:prstGeom>
        </p:spPr>
      </p:pic>
      <p:pic>
        <p:nvPicPr>
          <p:cNvPr id="128" name="図 127">
            <a:extLst>
              <a:ext uri="{FF2B5EF4-FFF2-40B4-BE49-F238E27FC236}">
                <a16:creationId xmlns:a16="http://schemas.microsoft.com/office/drawing/2014/main" id="{F2E3B9BE-87C5-42E3-BF58-86649D1DC6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573" y="2801986"/>
            <a:ext cx="706392" cy="578640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E79560EA-1DB7-40F7-BE8D-20A2FD377A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889" y="1809656"/>
            <a:ext cx="871462" cy="871462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8F62EF36-1EA9-4744-87AA-E6A655B8B4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247" y="2816875"/>
            <a:ext cx="706392" cy="578640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76FBCC90-D6B9-4ECB-B064-6462681524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563" y="1813394"/>
            <a:ext cx="871462" cy="871462"/>
          </a:xfrm>
          <a:prstGeom prst="rect">
            <a:avLst/>
          </a:prstGeom>
        </p:spPr>
      </p:pic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7E1D68D8-F47C-4CD7-81C5-EB798C681A91}"/>
              </a:ext>
            </a:extLst>
          </p:cNvPr>
          <p:cNvSpPr txBox="1"/>
          <p:nvPr/>
        </p:nvSpPr>
        <p:spPr>
          <a:xfrm>
            <a:off x="1300024" y="210435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2765204F-683E-49C1-868B-7F3E4CC6A120}"/>
              </a:ext>
            </a:extLst>
          </p:cNvPr>
          <p:cNvSpPr txBox="1"/>
          <p:nvPr/>
        </p:nvSpPr>
        <p:spPr>
          <a:xfrm>
            <a:off x="3505468" y="210435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2C516C9F-CAB8-4935-B4CA-D29C629B87FA}"/>
              </a:ext>
            </a:extLst>
          </p:cNvPr>
          <p:cNvSpPr txBox="1"/>
          <p:nvPr/>
        </p:nvSpPr>
        <p:spPr>
          <a:xfrm>
            <a:off x="2402746" y="210435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A15F6EAA-820E-4296-B730-ED3FA7043CBD}"/>
              </a:ext>
            </a:extLst>
          </p:cNvPr>
          <p:cNvGrpSpPr/>
          <p:nvPr/>
        </p:nvGrpSpPr>
        <p:grpSpPr>
          <a:xfrm>
            <a:off x="4502238" y="1802243"/>
            <a:ext cx="871462" cy="886891"/>
            <a:chOff x="4516367" y="1954807"/>
            <a:chExt cx="871462" cy="886891"/>
          </a:xfrm>
        </p:grpSpPr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F80BD3E9-F4ED-463A-AB3F-01B8FEEA7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35B0C06A-4506-4B30-9C30-C2F64DE11D03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F7DFDDAD-1403-43DB-8235-E880C8279FAC}"/>
              </a:ext>
            </a:extLst>
          </p:cNvPr>
          <p:cNvSpPr txBox="1"/>
          <p:nvPr/>
        </p:nvSpPr>
        <p:spPr>
          <a:xfrm>
            <a:off x="197302" y="210435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E2F23068-80FD-4F5D-87D0-7098269EF9F0}"/>
              </a:ext>
            </a:extLst>
          </p:cNvPr>
          <p:cNvSpPr txBox="1"/>
          <p:nvPr/>
        </p:nvSpPr>
        <p:spPr>
          <a:xfrm>
            <a:off x="137294" y="281354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24638E38-3C53-4E80-A6CF-2907B11E0FCE}"/>
              </a:ext>
            </a:extLst>
          </p:cNvPr>
          <p:cNvSpPr txBox="1"/>
          <p:nvPr/>
        </p:nvSpPr>
        <p:spPr>
          <a:xfrm>
            <a:off x="2372742" y="281354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171AE4E1-FDF1-450B-90CB-E93CFE758E24}"/>
              </a:ext>
            </a:extLst>
          </p:cNvPr>
          <p:cNvSpPr txBox="1"/>
          <p:nvPr/>
        </p:nvSpPr>
        <p:spPr>
          <a:xfrm>
            <a:off x="1309364" y="2812005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880E7EA1-DC01-4059-9899-C7FFF59B2F8B}"/>
              </a:ext>
            </a:extLst>
          </p:cNvPr>
          <p:cNvSpPr txBox="1"/>
          <p:nvPr/>
        </p:nvSpPr>
        <p:spPr>
          <a:xfrm>
            <a:off x="3490466" y="2813549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5CEBA056-CB29-4832-9695-21A56B063E9F}"/>
              </a:ext>
            </a:extLst>
          </p:cNvPr>
          <p:cNvGrpSpPr/>
          <p:nvPr/>
        </p:nvGrpSpPr>
        <p:grpSpPr>
          <a:xfrm>
            <a:off x="5415610" y="1785720"/>
            <a:ext cx="871462" cy="886891"/>
            <a:chOff x="4516367" y="1954807"/>
            <a:chExt cx="871462" cy="886891"/>
          </a:xfrm>
        </p:grpSpPr>
        <p:pic>
          <p:nvPicPr>
            <p:cNvPr id="147" name="図 146">
              <a:extLst>
                <a:ext uri="{FF2B5EF4-FFF2-40B4-BE49-F238E27FC236}">
                  <a16:creationId xmlns:a16="http://schemas.microsoft.com/office/drawing/2014/main" id="{1518F9E0-FE56-4DD1-93C6-C003DE3C815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3912FD9C-FC5F-4EE5-90D4-1231919EC1A8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pic>
        <p:nvPicPr>
          <p:cNvPr id="149" name="図 148">
            <a:extLst>
              <a:ext uri="{FF2B5EF4-FFF2-40B4-BE49-F238E27FC236}">
                <a16:creationId xmlns:a16="http://schemas.microsoft.com/office/drawing/2014/main" id="{F977870A-DC67-4FC1-8A02-84D52A7788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8" y="4558680"/>
            <a:ext cx="706392" cy="578640"/>
          </a:xfrm>
          <a:prstGeom prst="rect">
            <a:avLst/>
          </a:prstGeom>
        </p:spPr>
      </p:pic>
      <p:pic>
        <p:nvPicPr>
          <p:cNvPr id="150" name="図 149">
            <a:extLst>
              <a:ext uri="{FF2B5EF4-FFF2-40B4-BE49-F238E27FC236}">
                <a16:creationId xmlns:a16="http://schemas.microsoft.com/office/drawing/2014/main" id="{07350846-3DAD-4EE1-BC07-C851CCAB7A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6" y="3566350"/>
            <a:ext cx="871462" cy="871462"/>
          </a:xfrm>
          <a:prstGeom prst="rect">
            <a:avLst/>
          </a:prstGeom>
        </p:spPr>
      </p:pic>
      <p:pic>
        <p:nvPicPr>
          <p:cNvPr id="151" name="図 150">
            <a:extLst>
              <a:ext uri="{FF2B5EF4-FFF2-40B4-BE49-F238E27FC236}">
                <a16:creationId xmlns:a16="http://schemas.microsoft.com/office/drawing/2014/main" id="{689B3FE3-649D-49A5-B952-CD65F4A049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143" y="4623741"/>
            <a:ext cx="706392" cy="578640"/>
          </a:xfrm>
          <a:prstGeom prst="rect">
            <a:avLst/>
          </a:prstGeom>
        </p:spPr>
      </p:pic>
      <p:pic>
        <p:nvPicPr>
          <p:cNvPr id="152" name="図 151">
            <a:extLst>
              <a:ext uri="{FF2B5EF4-FFF2-40B4-BE49-F238E27FC236}">
                <a16:creationId xmlns:a16="http://schemas.microsoft.com/office/drawing/2014/main" id="{FE559FD5-11C9-4668-89E0-FCE3F0FFB3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459" y="3586807"/>
            <a:ext cx="871462" cy="871462"/>
          </a:xfrm>
          <a:prstGeom prst="rect">
            <a:avLst/>
          </a:prstGeom>
        </p:spPr>
      </p:pic>
      <p:pic>
        <p:nvPicPr>
          <p:cNvPr id="153" name="図 152">
            <a:extLst>
              <a:ext uri="{FF2B5EF4-FFF2-40B4-BE49-F238E27FC236}">
                <a16:creationId xmlns:a16="http://schemas.microsoft.com/office/drawing/2014/main" id="{2A750B0C-BEFF-442A-8300-517AE2A24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817" y="4538744"/>
            <a:ext cx="706392" cy="578640"/>
          </a:xfrm>
          <a:prstGeom prst="rect">
            <a:avLst/>
          </a:prstGeom>
        </p:spPr>
      </p:pic>
      <p:pic>
        <p:nvPicPr>
          <p:cNvPr id="154" name="図 153">
            <a:extLst>
              <a:ext uri="{FF2B5EF4-FFF2-40B4-BE49-F238E27FC236}">
                <a16:creationId xmlns:a16="http://schemas.microsoft.com/office/drawing/2014/main" id="{F3691CB6-FD45-43BE-9292-2306568DBF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133" y="3546414"/>
            <a:ext cx="871462" cy="871462"/>
          </a:xfrm>
          <a:prstGeom prst="rect">
            <a:avLst/>
          </a:prstGeom>
        </p:spPr>
      </p:pic>
      <p:pic>
        <p:nvPicPr>
          <p:cNvPr id="156" name="図 155">
            <a:extLst>
              <a:ext uri="{FF2B5EF4-FFF2-40B4-BE49-F238E27FC236}">
                <a16:creationId xmlns:a16="http://schemas.microsoft.com/office/drawing/2014/main" id="{ABE3BF2A-E42F-4B4C-8584-D17B16FB89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07" y="3550152"/>
            <a:ext cx="871462" cy="871462"/>
          </a:xfrm>
          <a:prstGeom prst="rect">
            <a:avLst/>
          </a:prstGeom>
        </p:spPr>
      </p:pic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BDCA761D-A90A-4E7D-931B-A6A51052B23F}"/>
              </a:ext>
            </a:extLst>
          </p:cNvPr>
          <p:cNvSpPr txBox="1"/>
          <p:nvPr/>
        </p:nvSpPr>
        <p:spPr>
          <a:xfrm>
            <a:off x="1214268" y="3841117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74F9F0EB-0D87-40B2-A24C-CC62D28C102E}"/>
              </a:ext>
            </a:extLst>
          </p:cNvPr>
          <p:cNvSpPr txBox="1"/>
          <p:nvPr/>
        </p:nvSpPr>
        <p:spPr>
          <a:xfrm>
            <a:off x="3419712" y="3841117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59" name="テキスト ボックス 158">
            <a:extLst>
              <a:ext uri="{FF2B5EF4-FFF2-40B4-BE49-F238E27FC236}">
                <a16:creationId xmlns:a16="http://schemas.microsoft.com/office/drawing/2014/main" id="{AB4F8EA3-7523-4ADF-BAEA-0CBB71667143}"/>
              </a:ext>
            </a:extLst>
          </p:cNvPr>
          <p:cNvSpPr txBox="1"/>
          <p:nvPr/>
        </p:nvSpPr>
        <p:spPr>
          <a:xfrm>
            <a:off x="2316990" y="3841117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01207ADD-E339-4F80-A759-D483AC5E5A92}"/>
              </a:ext>
            </a:extLst>
          </p:cNvPr>
          <p:cNvGrpSpPr/>
          <p:nvPr/>
        </p:nvGrpSpPr>
        <p:grpSpPr>
          <a:xfrm>
            <a:off x="4416482" y="3539001"/>
            <a:ext cx="871462" cy="886891"/>
            <a:chOff x="4516367" y="1954807"/>
            <a:chExt cx="871462" cy="886891"/>
          </a:xfrm>
        </p:grpSpPr>
        <p:pic>
          <p:nvPicPr>
            <p:cNvPr id="161" name="図 160">
              <a:extLst>
                <a:ext uri="{FF2B5EF4-FFF2-40B4-BE49-F238E27FC236}">
                  <a16:creationId xmlns:a16="http://schemas.microsoft.com/office/drawing/2014/main" id="{ABFA4755-C4CA-40F5-BF4E-629FFC587ED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28BC5CFF-5860-4891-87A4-3B2713EF9457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543290F1-D8A0-45FF-9B8E-F4D2DEB67E44}"/>
              </a:ext>
            </a:extLst>
          </p:cNvPr>
          <p:cNvSpPr txBox="1"/>
          <p:nvPr/>
        </p:nvSpPr>
        <p:spPr>
          <a:xfrm>
            <a:off x="111546" y="3841117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661BCA90-8E54-4E98-8528-A81724241B98}"/>
              </a:ext>
            </a:extLst>
          </p:cNvPr>
          <p:cNvSpPr txBox="1"/>
          <p:nvPr/>
        </p:nvSpPr>
        <p:spPr>
          <a:xfrm>
            <a:off x="51538" y="4550307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C95AD0B7-D9C1-4395-95DC-9FBE879447F6}"/>
              </a:ext>
            </a:extLst>
          </p:cNvPr>
          <p:cNvSpPr txBox="1"/>
          <p:nvPr/>
        </p:nvSpPr>
        <p:spPr>
          <a:xfrm>
            <a:off x="2286986" y="4550307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sp>
        <p:nvSpPr>
          <p:cNvPr id="166" name="テキスト ボックス 165">
            <a:extLst>
              <a:ext uri="{FF2B5EF4-FFF2-40B4-BE49-F238E27FC236}">
                <a16:creationId xmlns:a16="http://schemas.microsoft.com/office/drawing/2014/main" id="{A050314A-ADDF-4497-9B51-76B1BFF270FC}"/>
              </a:ext>
            </a:extLst>
          </p:cNvPr>
          <p:cNvSpPr txBox="1"/>
          <p:nvPr/>
        </p:nvSpPr>
        <p:spPr>
          <a:xfrm>
            <a:off x="1169262" y="4550307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AFD6E808-D9E9-4383-8222-23E2AFAE0041}"/>
              </a:ext>
            </a:extLst>
          </p:cNvPr>
          <p:cNvGrpSpPr/>
          <p:nvPr/>
        </p:nvGrpSpPr>
        <p:grpSpPr>
          <a:xfrm>
            <a:off x="5329854" y="3522478"/>
            <a:ext cx="871462" cy="886891"/>
            <a:chOff x="4516367" y="1954807"/>
            <a:chExt cx="871462" cy="886891"/>
          </a:xfrm>
        </p:grpSpPr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A72D82EA-3098-4DED-BB8A-1845F34D3C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73" name="テキスト ボックス 172">
              <a:extLst>
                <a:ext uri="{FF2B5EF4-FFF2-40B4-BE49-F238E27FC236}">
                  <a16:creationId xmlns:a16="http://schemas.microsoft.com/office/drawing/2014/main" id="{E946544C-CF7B-454D-9080-33F1948C8926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grpSp>
        <p:nvGrpSpPr>
          <p:cNvPr id="174" name="グループ化 173">
            <a:extLst>
              <a:ext uri="{FF2B5EF4-FFF2-40B4-BE49-F238E27FC236}">
                <a16:creationId xmlns:a16="http://schemas.microsoft.com/office/drawing/2014/main" id="{0FB7C16D-6ACE-479F-B61E-9651392CC4E4}"/>
              </a:ext>
            </a:extLst>
          </p:cNvPr>
          <p:cNvGrpSpPr/>
          <p:nvPr/>
        </p:nvGrpSpPr>
        <p:grpSpPr>
          <a:xfrm>
            <a:off x="6255084" y="3522478"/>
            <a:ext cx="871462" cy="886891"/>
            <a:chOff x="4516367" y="1954807"/>
            <a:chExt cx="871462" cy="886891"/>
          </a:xfrm>
        </p:grpSpPr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E6E1E953-D3CD-4ED2-9C6B-DADBBD166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176" name="テキスト ボックス 175">
              <a:extLst>
                <a:ext uri="{FF2B5EF4-FFF2-40B4-BE49-F238E27FC236}">
                  <a16:creationId xmlns:a16="http://schemas.microsoft.com/office/drawing/2014/main" id="{EEDF3A1C-4CB5-4143-9020-6C7295ABD118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pic>
        <p:nvPicPr>
          <p:cNvPr id="193" name="図 192">
            <a:extLst>
              <a:ext uri="{FF2B5EF4-FFF2-40B4-BE49-F238E27FC236}">
                <a16:creationId xmlns:a16="http://schemas.microsoft.com/office/drawing/2014/main" id="{CC44BD8D-787D-4A31-B134-E47D8958E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30" y="6168475"/>
            <a:ext cx="706392" cy="578640"/>
          </a:xfrm>
          <a:prstGeom prst="rect">
            <a:avLst/>
          </a:prstGeom>
        </p:spPr>
      </p:pic>
      <p:pic>
        <p:nvPicPr>
          <p:cNvPr id="194" name="図 193">
            <a:extLst>
              <a:ext uri="{FF2B5EF4-FFF2-40B4-BE49-F238E27FC236}">
                <a16:creationId xmlns:a16="http://schemas.microsoft.com/office/drawing/2014/main" id="{27851B3C-8F0D-4153-B8A9-63BFA8C77C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46" y="5176145"/>
            <a:ext cx="871462" cy="871462"/>
          </a:xfrm>
          <a:prstGeom prst="rect">
            <a:avLst/>
          </a:prstGeom>
        </p:spPr>
      </p:pic>
      <p:pic>
        <p:nvPicPr>
          <p:cNvPr id="195" name="図 194">
            <a:extLst>
              <a:ext uri="{FF2B5EF4-FFF2-40B4-BE49-F238E27FC236}">
                <a16:creationId xmlns:a16="http://schemas.microsoft.com/office/drawing/2014/main" id="{BDFAC71E-B596-4756-97C2-06E9EC8C87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3" y="6151559"/>
            <a:ext cx="706392" cy="578640"/>
          </a:xfrm>
          <a:prstGeom prst="rect">
            <a:avLst/>
          </a:prstGeom>
        </p:spPr>
      </p:pic>
      <p:pic>
        <p:nvPicPr>
          <p:cNvPr id="196" name="図 195">
            <a:extLst>
              <a:ext uri="{FF2B5EF4-FFF2-40B4-BE49-F238E27FC236}">
                <a16:creationId xmlns:a16="http://schemas.microsoft.com/office/drawing/2014/main" id="{95B6F14F-8289-4031-B305-CCE7973965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221" y="5196602"/>
            <a:ext cx="871462" cy="871462"/>
          </a:xfrm>
          <a:prstGeom prst="rect">
            <a:avLst/>
          </a:prstGeom>
        </p:spPr>
      </p:pic>
      <p:pic>
        <p:nvPicPr>
          <p:cNvPr id="198" name="図 197">
            <a:extLst>
              <a:ext uri="{FF2B5EF4-FFF2-40B4-BE49-F238E27FC236}">
                <a16:creationId xmlns:a16="http://schemas.microsoft.com/office/drawing/2014/main" id="{4FA35984-EECA-4D0C-A183-EF48BA1B99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895" y="5156209"/>
            <a:ext cx="871462" cy="871462"/>
          </a:xfrm>
          <a:prstGeom prst="rect">
            <a:avLst/>
          </a:prstGeom>
        </p:spPr>
      </p:pic>
      <p:pic>
        <p:nvPicPr>
          <p:cNvPr id="199" name="図 198">
            <a:extLst>
              <a:ext uri="{FF2B5EF4-FFF2-40B4-BE49-F238E27FC236}">
                <a16:creationId xmlns:a16="http://schemas.microsoft.com/office/drawing/2014/main" id="{04375226-F7E1-4960-8179-E797E6A151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569" y="5159947"/>
            <a:ext cx="871462" cy="871462"/>
          </a:xfrm>
          <a:prstGeom prst="rect">
            <a:avLst/>
          </a:prstGeom>
        </p:spPr>
      </p:pic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4F3255FE-8AC7-4452-8E6C-62502C87BB19}"/>
              </a:ext>
            </a:extLst>
          </p:cNvPr>
          <p:cNvSpPr txBox="1"/>
          <p:nvPr/>
        </p:nvSpPr>
        <p:spPr>
          <a:xfrm>
            <a:off x="1328030" y="545091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201" name="テキスト ボックス 200">
            <a:extLst>
              <a:ext uri="{FF2B5EF4-FFF2-40B4-BE49-F238E27FC236}">
                <a16:creationId xmlns:a16="http://schemas.microsoft.com/office/drawing/2014/main" id="{2431F8A0-B412-413B-A03C-429AFCFA18AC}"/>
              </a:ext>
            </a:extLst>
          </p:cNvPr>
          <p:cNvSpPr txBox="1"/>
          <p:nvPr/>
        </p:nvSpPr>
        <p:spPr>
          <a:xfrm>
            <a:off x="3533474" y="545091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202" name="テキスト ボックス 201">
            <a:extLst>
              <a:ext uri="{FF2B5EF4-FFF2-40B4-BE49-F238E27FC236}">
                <a16:creationId xmlns:a16="http://schemas.microsoft.com/office/drawing/2014/main" id="{9A30A702-5B33-43F0-850D-ED69521C75B1}"/>
              </a:ext>
            </a:extLst>
          </p:cNvPr>
          <p:cNvSpPr txBox="1"/>
          <p:nvPr/>
        </p:nvSpPr>
        <p:spPr>
          <a:xfrm>
            <a:off x="2430752" y="545091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16D2BEF9-6C22-479F-9A64-968F439E070A}"/>
              </a:ext>
            </a:extLst>
          </p:cNvPr>
          <p:cNvGrpSpPr/>
          <p:nvPr/>
        </p:nvGrpSpPr>
        <p:grpSpPr>
          <a:xfrm>
            <a:off x="4530244" y="5148796"/>
            <a:ext cx="871462" cy="886891"/>
            <a:chOff x="4516367" y="1954807"/>
            <a:chExt cx="871462" cy="886891"/>
          </a:xfrm>
        </p:grpSpPr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24426CA5-E6EB-417B-89F9-C72B90952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D36CF73A-8A7D-48F4-9F84-F7DBABF691C1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sp>
        <p:nvSpPr>
          <p:cNvPr id="206" name="テキスト ボックス 205">
            <a:extLst>
              <a:ext uri="{FF2B5EF4-FFF2-40B4-BE49-F238E27FC236}">
                <a16:creationId xmlns:a16="http://schemas.microsoft.com/office/drawing/2014/main" id="{13524764-75B6-4FC8-B318-F49D3B94CB18}"/>
              </a:ext>
            </a:extLst>
          </p:cNvPr>
          <p:cNvSpPr txBox="1"/>
          <p:nvPr/>
        </p:nvSpPr>
        <p:spPr>
          <a:xfrm>
            <a:off x="225308" y="545091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30</a:t>
            </a:r>
            <a:endParaRPr kumimoji="1" lang="ja-JP" altLang="en-US" sz="3200" b="1" dirty="0"/>
          </a:p>
        </p:txBody>
      </p:sp>
      <p:sp>
        <p:nvSpPr>
          <p:cNvPr id="207" name="テキスト ボックス 206">
            <a:extLst>
              <a:ext uri="{FF2B5EF4-FFF2-40B4-BE49-F238E27FC236}">
                <a16:creationId xmlns:a16="http://schemas.microsoft.com/office/drawing/2014/main" id="{CB503F39-40EC-4121-B4DA-B788162B7E93}"/>
              </a:ext>
            </a:extLst>
          </p:cNvPr>
          <p:cNvSpPr txBox="1"/>
          <p:nvPr/>
        </p:nvSpPr>
        <p:spPr>
          <a:xfrm>
            <a:off x="165300" y="6160102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2A80844-4D49-4461-ABF7-87D2E4494BAD}"/>
              </a:ext>
            </a:extLst>
          </p:cNvPr>
          <p:cNvGrpSpPr/>
          <p:nvPr/>
        </p:nvGrpSpPr>
        <p:grpSpPr>
          <a:xfrm>
            <a:off x="2400579" y="6148539"/>
            <a:ext cx="797306" cy="644763"/>
            <a:chOff x="2400579" y="6148539"/>
            <a:chExt cx="797306" cy="644763"/>
          </a:xfrm>
        </p:grpSpPr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5C18BDF5-D566-45F8-8A6C-B69517CF1C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0579" y="6148539"/>
              <a:ext cx="706392" cy="578640"/>
            </a:xfrm>
            <a:prstGeom prst="rect">
              <a:avLst/>
            </a:prstGeom>
          </p:spPr>
        </p:pic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40EF496E-5891-4C3C-8E98-81F9A1EFD687}"/>
                </a:ext>
              </a:extLst>
            </p:cNvPr>
            <p:cNvSpPr txBox="1"/>
            <p:nvPr/>
          </p:nvSpPr>
          <p:spPr>
            <a:xfrm>
              <a:off x="2432375" y="6208527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20</a:t>
              </a:r>
              <a:endParaRPr kumimoji="1" lang="ja-JP" altLang="en-US" sz="3200" b="1" dirty="0"/>
            </a:p>
          </p:txBody>
        </p:sp>
      </p:grp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9CCE43D5-FF7F-474F-8949-55DACD8B271F}"/>
              </a:ext>
            </a:extLst>
          </p:cNvPr>
          <p:cNvSpPr txBox="1"/>
          <p:nvPr/>
        </p:nvSpPr>
        <p:spPr>
          <a:xfrm>
            <a:off x="1321168" y="6189248"/>
            <a:ext cx="7655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/>
              <a:t>20</a:t>
            </a:r>
            <a:endParaRPr kumimoji="1" lang="ja-JP" altLang="en-US" sz="3200" b="1" dirty="0"/>
          </a:p>
        </p:txBody>
      </p:sp>
      <p:grpSp>
        <p:nvGrpSpPr>
          <p:cNvPr id="213" name="グループ化 212">
            <a:extLst>
              <a:ext uri="{FF2B5EF4-FFF2-40B4-BE49-F238E27FC236}">
                <a16:creationId xmlns:a16="http://schemas.microsoft.com/office/drawing/2014/main" id="{6DE964E3-5CFA-4AC1-9093-E09DD61D9211}"/>
              </a:ext>
            </a:extLst>
          </p:cNvPr>
          <p:cNvGrpSpPr/>
          <p:nvPr/>
        </p:nvGrpSpPr>
        <p:grpSpPr>
          <a:xfrm>
            <a:off x="5443616" y="5132273"/>
            <a:ext cx="871462" cy="886891"/>
            <a:chOff x="4516367" y="1954807"/>
            <a:chExt cx="871462" cy="886891"/>
          </a:xfrm>
        </p:grpSpPr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F2FFB228-0C06-481F-B664-1B8CF2F595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215" name="テキスト ボックス 214">
              <a:extLst>
                <a:ext uri="{FF2B5EF4-FFF2-40B4-BE49-F238E27FC236}">
                  <a16:creationId xmlns:a16="http://schemas.microsoft.com/office/drawing/2014/main" id="{BCA2BC5D-2CC2-4883-B423-19B9BBE4E2DB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grpSp>
        <p:nvGrpSpPr>
          <p:cNvPr id="216" name="グループ化 215">
            <a:extLst>
              <a:ext uri="{FF2B5EF4-FFF2-40B4-BE49-F238E27FC236}">
                <a16:creationId xmlns:a16="http://schemas.microsoft.com/office/drawing/2014/main" id="{9E88421C-D2C0-4119-B605-CCC96364E73C}"/>
              </a:ext>
            </a:extLst>
          </p:cNvPr>
          <p:cNvGrpSpPr/>
          <p:nvPr/>
        </p:nvGrpSpPr>
        <p:grpSpPr>
          <a:xfrm>
            <a:off x="6368846" y="5132273"/>
            <a:ext cx="871462" cy="886891"/>
            <a:chOff x="4516367" y="1954807"/>
            <a:chExt cx="871462" cy="886891"/>
          </a:xfrm>
        </p:grpSpPr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C16C5371-3166-404C-9A21-C5B8578FFD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218" name="テキスト ボックス 217">
              <a:extLst>
                <a:ext uri="{FF2B5EF4-FFF2-40B4-BE49-F238E27FC236}">
                  <a16:creationId xmlns:a16="http://schemas.microsoft.com/office/drawing/2014/main" id="{A8EE5373-49BF-43AA-9135-2756C51788D6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grpSp>
        <p:nvGrpSpPr>
          <p:cNvPr id="219" name="グループ化 218">
            <a:extLst>
              <a:ext uri="{FF2B5EF4-FFF2-40B4-BE49-F238E27FC236}">
                <a16:creationId xmlns:a16="http://schemas.microsoft.com/office/drawing/2014/main" id="{616D6585-3808-4F5E-B35B-AFB7678F31B8}"/>
              </a:ext>
            </a:extLst>
          </p:cNvPr>
          <p:cNvGrpSpPr/>
          <p:nvPr/>
        </p:nvGrpSpPr>
        <p:grpSpPr>
          <a:xfrm>
            <a:off x="7201452" y="5148796"/>
            <a:ext cx="871462" cy="886891"/>
            <a:chOff x="4516367" y="1954807"/>
            <a:chExt cx="871462" cy="886891"/>
          </a:xfrm>
        </p:grpSpPr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3316749D-3EEC-49F0-89AB-9DE226697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16367" y="1954807"/>
              <a:ext cx="871462" cy="871462"/>
            </a:xfrm>
            <a:prstGeom prst="rect">
              <a:avLst/>
            </a:prstGeom>
          </p:spPr>
        </p:pic>
        <p:sp>
          <p:nvSpPr>
            <p:cNvPr id="221" name="テキスト ボックス 220">
              <a:extLst>
                <a:ext uri="{FF2B5EF4-FFF2-40B4-BE49-F238E27FC236}">
                  <a16:creationId xmlns:a16="http://schemas.microsoft.com/office/drawing/2014/main" id="{3B4FBAFD-043D-4DEF-A2C5-025AA184FC0B}"/>
                </a:ext>
              </a:extLst>
            </p:cNvPr>
            <p:cNvSpPr txBox="1"/>
            <p:nvPr/>
          </p:nvSpPr>
          <p:spPr>
            <a:xfrm>
              <a:off x="4622319" y="2256923"/>
              <a:ext cx="7655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3200" b="1" dirty="0"/>
                <a:t>30</a:t>
              </a:r>
              <a:endParaRPr kumimoji="1" lang="ja-JP" altLang="en-US" sz="3200" b="1" dirty="0"/>
            </a:p>
          </p:txBody>
        </p:sp>
      </p:grpSp>
      <p:sp>
        <p:nvSpPr>
          <p:cNvPr id="222" name="テキスト ボックス 221">
            <a:extLst>
              <a:ext uri="{FF2B5EF4-FFF2-40B4-BE49-F238E27FC236}">
                <a16:creationId xmlns:a16="http://schemas.microsoft.com/office/drawing/2014/main" id="{5A1605C0-C438-4E9E-82A1-C24BF273FA2E}"/>
              </a:ext>
            </a:extLst>
          </p:cNvPr>
          <p:cNvSpPr txBox="1"/>
          <p:nvPr/>
        </p:nvSpPr>
        <p:spPr>
          <a:xfrm>
            <a:off x="8364231" y="5306804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240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223" name="テキスト ボックス 222">
            <a:extLst>
              <a:ext uri="{FF2B5EF4-FFF2-40B4-BE49-F238E27FC236}">
                <a16:creationId xmlns:a16="http://schemas.microsoft.com/office/drawing/2014/main" id="{3813FBE3-F17A-46B6-8F9A-E6DB98F9439F}"/>
              </a:ext>
            </a:extLst>
          </p:cNvPr>
          <p:cNvSpPr txBox="1"/>
          <p:nvPr/>
        </p:nvSpPr>
        <p:spPr>
          <a:xfrm>
            <a:off x="8418068" y="5995337"/>
            <a:ext cx="173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40</a:t>
            </a:r>
            <a:r>
              <a:rPr lang="ja-JP" altLang="en-US" sz="3600" b="1" dirty="0"/>
              <a:t>円</a:t>
            </a:r>
            <a:endParaRPr kumimoji="1" lang="ja-JP" altLang="en-US" sz="3600" b="1" dirty="0"/>
          </a:p>
        </p:txBody>
      </p:sp>
      <p:sp>
        <p:nvSpPr>
          <p:cNvPr id="224" name="テキスト ボックス 223">
            <a:extLst>
              <a:ext uri="{FF2B5EF4-FFF2-40B4-BE49-F238E27FC236}">
                <a16:creationId xmlns:a16="http://schemas.microsoft.com/office/drawing/2014/main" id="{4B32E4B9-3765-473A-B51E-D37E6A318AC1}"/>
              </a:ext>
            </a:extLst>
          </p:cNvPr>
          <p:cNvSpPr txBox="1"/>
          <p:nvPr/>
        </p:nvSpPr>
        <p:spPr>
          <a:xfrm>
            <a:off x="10936538" y="1195591"/>
            <a:ext cx="122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0000"/>
                </a:solidFill>
              </a:rPr>
              <a:t>50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円</a:t>
            </a:r>
          </a:p>
        </p:txBody>
      </p:sp>
      <p:sp>
        <p:nvSpPr>
          <p:cNvPr id="225" name="テキスト ボックス 224">
            <a:extLst>
              <a:ext uri="{FF2B5EF4-FFF2-40B4-BE49-F238E27FC236}">
                <a16:creationId xmlns:a16="http://schemas.microsoft.com/office/drawing/2014/main" id="{9CC2BA92-28D5-4EFF-B6AB-A39A9577ABC4}"/>
              </a:ext>
            </a:extLst>
          </p:cNvPr>
          <p:cNvSpPr txBox="1"/>
          <p:nvPr/>
        </p:nvSpPr>
        <p:spPr>
          <a:xfrm>
            <a:off x="11040136" y="3014907"/>
            <a:ext cx="122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0000"/>
                </a:solidFill>
              </a:rPr>
              <a:t>50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円</a:t>
            </a:r>
          </a:p>
        </p:txBody>
      </p:sp>
      <p:sp>
        <p:nvSpPr>
          <p:cNvPr id="226" name="テキスト ボックス 225">
            <a:extLst>
              <a:ext uri="{FF2B5EF4-FFF2-40B4-BE49-F238E27FC236}">
                <a16:creationId xmlns:a16="http://schemas.microsoft.com/office/drawing/2014/main" id="{60BA24DC-6EEB-487A-A8DD-91523FB0948E}"/>
              </a:ext>
            </a:extLst>
          </p:cNvPr>
          <p:cNvSpPr txBox="1"/>
          <p:nvPr/>
        </p:nvSpPr>
        <p:spPr>
          <a:xfrm>
            <a:off x="11028281" y="4882815"/>
            <a:ext cx="1220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0000"/>
                </a:solidFill>
              </a:rPr>
              <a:t>50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円</a:t>
            </a:r>
          </a:p>
        </p:txBody>
      </p:sp>
    </p:spTree>
    <p:extLst>
      <p:ext uri="{BB962C8B-B14F-4D97-AF65-F5344CB8AC3E}">
        <p14:creationId xmlns:p14="http://schemas.microsoft.com/office/powerpoint/2010/main" val="28653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99" grpId="0"/>
      <p:bldP spid="100" grpId="0"/>
      <p:bldP spid="222" grpId="0"/>
      <p:bldP spid="2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1CFD23-B3BA-4CF8-ABE7-8BA9981568CF}"/>
              </a:ext>
            </a:extLst>
          </p:cNvPr>
          <p:cNvSpPr/>
          <p:nvPr/>
        </p:nvSpPr>
        <p:spPr>
          <a:xfrm>
            <a:off x="942058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91193F-849F-4DBA-8CE6-E45C85033DD8}"/>
              </a:ext>
            </a:extLst>
          </p:cNvPr>
          <p:cNvSpPr/>
          <p:nvPr/>
        </p:nvSpPr>
        <p:spPr>
          <a:xfrm>
            <a:off x="2424224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A56C2C-69E0-44E5-9CE7-853AFFE2FFE7}"/>
              </a:ext>
            </a:extLst>
          </p:cNvPr>
          <p:cNvSpPr/>
          <p:nvPr/>
        </p:nvSpPr>
        <p:spPr>
          <a:xfrm>
            <a:off x="1683141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5DA462-C0FD-4E00-8CAA-194DE6AC2084}"/>
              </a:ext>
            </a:extLst>
          </p:cNvPr>
          <p:cNvSpPr/>
          <p:nvPr/>
        </p:nvSpPr>
        <p:spPr>
          <a:xfrm>
            <a:off x="3165308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0A9A05-455B-42E5-9350-B0E7008B1B25}"/>
              </a:ext>
            </a:extLst>
          </p:cNvPr>
          <p:cNvSpPr/>
          <p:nvPr/>
        </p:nvSpPr>
        <p:spPr>
          <a:xfrm>
            <a:off x="200975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B0A9D1C-0E64-4920-9A3A-6ECF3F67F3C4}"/>
              </a:ext>
            </a:extLst>
          </p:cNvPr>
          <p:cNvSpPr/>
          <p:nvPr/>
        </p:nvSpPr>
        <p:spPr>
          <a:xfrm>
            <a:off x="4655902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03F338C-559A-48C3-AB93-F963A50E578C}"/>
              </a:ext>
            </a:extLst>
          </p:cNvPr>
          <p:cNvSpPr/>
          <p:nvPr/>
        </p:nvSpPr>
        <p:spPr>
          <a:xfrm>
            <a:off x="6138068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43CCA8C-B020-4696-8E97-8FC53BC85BD8}"/>
              </a:ext>
            </a:extLst>
          </p:cNvPr>
          <p:cNvSpPr/>
          <p:nvPr/>
        </p:nvSpPr>
        <p:spPr>
          <a:xfrm>
            <a:off x="5396985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A9BD4FF-AFB9-4245-B77A-BD20809C1539}"/>
              </a:ext>
            </a:extLst>
          </p:cNvPr>
          <p:cNvSpPr/>
          <p:nvPr/>
        </p:nvSpPr>
        <p:spPr>
          <a:xfrm>
            <a:off x="6879152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659428-1E86-4BF4-BFC1-209F544A15BA}"/>
              </a:ext>
            </a:extLst>
          </p:cNvPr>
          <p:cNvSpPr/>
          <p:nvPr/>
        </p:nvSpPr>
        <p:spPr>
          <a:xfrm>
            <a:off x="3914819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0E51E97-92FB-4F81-B4C6-97C0D8F5B053}"/>
              </a:ext>
            </a:extLst>
          </p:cNvPr>
          <p:cNvSpPr/>
          <p:nvPr/>
        </p:nvSpPr>
        <p:spPr>
          <a:xfrm>
            <a:off x="963141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718BA2F-8DF4-439E-B1CD-EDBB61FFB4BF}"/>
              </a:ext>
            </a:extLst>
          </p:cNvPr>
          <p:cNvSpPr/>
          <p:nvPr/>
        </p:nvSpPr>
        <p:spPr>
          <a:xfrm>
            <a:off x="2445307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4D7DC1B-39E9-413B-8D38-02821395934A}"/>
              </a:ext>
            </a:extLst>
          </p:cNvPr>
          <p:cNvSpPr/>
          <p:nvPr/>
        </p:nvSpPr>
        <p:spPr>
          <a:xfrm>
            <a:off x="1704224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5FC8EB-3C53-4436-978A-D3515787C7F4}"/>
              </a:ext>
            </a:extLst>
          </p:cNvPr>
          <p:cNvSpPr/>
          <p:nvPr/>
        </p:nvSpPr>
        <p:spPr>
          <a:xfrm>
            <a:off x="3186391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7773F3C-C5AF-4B3A-90A3-8901EB996DA3}"/>
              </a:ext>
            </a:extLst>
          </p:cNvPr>
          <p:cNvSpPr/>
          <p:nvPr/>
        </p:nvSpPr>
        <p:spPr>
          <a:xfrm>
            <a:off x="222058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4198957-5346-4926-80D5-4C6D4F442460}"/>
              </a:ext>
            </a:extLst>
          </p:cNvPr>
          <p:cNvSpPr/>
          <p:nvPr/>
        </p:nvSpPr>
        <p:spPr>
          <a:xfrm>
            <a:off x="4676985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44BA23F-2CE5-4B80-AF05-D68732AB35C8}"/>
              </a:ext>
            </a:extLst>
          </p:cNvPr>
          <p:cNvSpPr/>
          <p:nvPr/>
        </p:nvSpPr>
        <p:spPr>
          <a:xfrm>
            <a:off x="6159151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38C7021-B25E-4DD1-AE2D-F6746BF975B2}"/>
              </a:ext>
            </a:extLst>
          </p:cNvPr>
          <p:cNvSpPr/>
          <p:nvPr/>
        </p:nvSpPr>
        <p:spPr>
          <a:xfrm>
            <a:off x="5418068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3B2FAF68-E2DB-4C82-A86D-C844D2D7B249}"/>
              </a:ext>
            </a:extLst>
          </p:cNvPr>
          <p:cNvSpPr/>
          <p:nvPr/>
        </p:nvSpPr>
        <p:spPr>
          <a:xfrm>
            <a:off x="6900235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4C141F7-074F-4A19-8AC8-721D699C876A}"/>
              </a:ext>
            </a:extLst>
          </p:cNvPr>
          <p:cNvSpPr/>
          <p:nvPr/>
        </p:nvSpPr>
        <p:spPr>
          <a:xfrm>
            <a:off x="3935902" y="276934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E0C3C4A-A088-477E-B3AB-C7888C27505A}"/>
              </a:ext>
            </a:extLst>
          </p:cNvPr>
          <p:cNvSpPr/>
          <p:nvPr/>
        </p:nvSpPr>
        <p:spPr>
          <a:xfrm>
            <a:off x="7628663" y="162849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B6DC280-016E-46C9-AEA5-C6C6806489BA}"/>
              </a:ext>
            </a:extLst>
          </p:cNvPr>
          <p:cNvSpPr/>
          <p:nvPr/>
        </p:nvSpPr>
        <p:spPr>
          <a:xfrm>
            <a:off x="6937613" y="2685404"/>
            <a:ext cx="720000" cy="707885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1" name="表 3">
            <a:extLst>
              <a:ext uri="{FF2B5EF4-FFF2-40B4-BE49-F238E27FC236}">
                <a16:creationId xmlns:a16="http://schemas.microsoft.com/office/drawing/2014/main" id="{0E2A9450-3CB0-429D-8FE7-2DDF119F3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72061"/>
              </p:ext>
            </p:extLst>
          </p:nvPr>
        </p:nvGraphicFramePr>
        <p:xfrm>
          <a:off x="200006" y="4271064"/>
          <a:ext cx="11580950" cy="2339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9545">
                  <a:extLst>
                    <a:ext uri="{9D8B030D-6E8A-4147-A177-3AD203B41FA5}">
                      <a16:colId xmlns:a16="http://schemas.microsoft.com/office/drawing/2014/main" val="3093363528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4263646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3020355727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288242481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15454219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650952870"/>
                    </a:ext>
                  </a:extLst>
                </a:gridCol>
              </a:tblGrid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795295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85477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/>
                        <a:t>差   </a:t>
                      </a:r>
                      <a:r>
                        <a:rPr kumimoji="1" lang="en-US" altLang="ja-JP" sz="3200" dirty="0"/>
                        <a:t>(</a:t>
                      </a:r>
                      <a:r>
                        <a:rPr kumimoji="1" lang="ja-JP" altLang="en-US" sz="3200" dirty="0"/>
                        <a:t>個</a:t>
                      </a:r>
                      <a:r>
                        <a:rPr kumimoji="1" lang="en-US" altLang="ja-JP" sz="3200" dirty="0"/>
                        <a:t>)</a:t>
                      </a:r>
                      <a:endParaRPr kumimoji="1" lang="ja-JP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764467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3087F7F-9788-4706-B1E7-36C4E614AE20}"/>
              </a:ext>
            </a:extLst>
          </p:cNvPr>
          <p:cNvSpPr txBox="1"/>
          <p:nvPr/>
        </p:nvSpPr>
        <p:spPr>
          <a:xfrm>
            <a:off x="3494860" y="4320709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1B0C4CF-AE57-4273-BAD9-838D745CEED0}"/>
              </a:ext>
            </a:extLst>
          </p:cNvPr>
          <p:cNvSpPr txBox="1"/>
          <p:nvPr/>
        </p:nvSpPr>
        <p:spPr>
          <a:xfrm>
            <a:off x="3465349" y="5122387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968CC12-24ED-4D3F-8D03-03929004EE4A}"/>
              </a:ext>
            </a:extLst>
          </p:cNvPr>
          <p:cNvSpPr txBox="1"/>
          <p:nvPr/>
        </p:nvSpPr>
        <p:spPr>
          <a:xfrm>
            <a:off x="5196064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11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0B7C738-EBD9-41A6-8A4C-082E8E0E19F7}"/>
              </a:ext>
            </a:extLst>
          </p:cNvPr>
          <p:cNvSpPr txBox="1"/>
          <p:nvPr/>
        </p:nvSpPr>
        <p:spPr>
          <a:xfrm>
            <a:off x="5375902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04C135-69CF-478F-BB9E-023D5F242F54}"/>
              </a:ext>
            </a:extLst>
          </p:cNvPr>
          <p:cNvSpPr txBox="1"/>
          <p:nvPr/>
        </p:nvSpPr>
        <p:spPr>
          <a:xfrm>
            <a:off x="3714410" y="5891216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095148-ABA5-4FCD-A627-F3ED55406AFA}"/>
              </a:ext>
            </a:extLst>
          </p:cNvPr>
          <p:cNvSpPr txBox="1"/>
          <p:nvPr/>
        </p:nvSpPr>
        <p:spPr>
          <a:xfrm>
            <a:off x="5333587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</a:p>
        </p:txBody>
      </p:sp>
      <p:sp>
        <p:nvSpPr>
          <p:cNvPr id="48" name="矢印: 左右 47">
            <a:extLst>
              <a:ext uri="{FF2B5EF4-FFF2-40B4-BE49-F238E27FC236}">
                <a16:creationId xmlns:a16="http://schemas.microsoft.com/office/drawing/2014/main" id="{49CC9632-E92D-4D13-BC58-4A48B1016A80}"/>
              </a:ext>
            </a:extLst>
          </p:cNvPr>
          <p:cNvSpPr/>
          <p:nvPr/>
        </p:nvSpPr>
        <p:spPr>
          <a:xfrm>
            <a:off x="6937613" y="2797031"/>
            <a:ext cx="1469507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F92EB91-C92F-4FCD-9D68-E0F98492680F}"/>
              </a:ext>
            </a:extLst>
          </p:cNvPr>
          <p:cNvSpPr txBox="1"/>
          <p:nvPr/>
        </p:nvSpPr>
        <p:spPr>
          <a:xfrm>
            <a:off x="7239152" y="683920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B40F940-7DD5-41C6-9B46-3AA673E6B40D}"/>
              </a:ext>
            </a:extLst>
          </p:cNvPr>
          <p:cNvCxnSpPr>
            <a:cxnSpLocks/>
          </p:cNvCxnSpPr>
          <p:nvPr/>
        </p:nvCxnSpPr>
        <p:spPr>
          <a:xfrm>
            <a:off x="7635311" y="1235332"/>
            <a:ext cx="0" cy="2414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6531D83-D861-4980-ADF3-5853A3735E5F}"/>
              </a:ext>
            </a:extLst>
          </p:cNvPr>
          <p:cNvSpPr txBox="1"/>
          <p:nvPr/>
        </p:nvSpPr>
        <p:spPr>
          <a:xfrm>
            <a:off x="279662" y="822081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赤は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個ずつ増える</a:t>
            </a:r>
            <a:endParaRPr lang="en-US" altLang="ja-JP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748F613-29A7-4ACB-837B-E5B961B0E57A}"/>
              </a:ext>
            </a:extLst>
          </p:cNvPr>
          <p:cNvSpPr txBox="1"/>
          <p:nvPr/>
        </p:nvSpPr>
        <p:spPr>
          <a:xfrm>
            <a:off x="269442" y="3358992"/>
            <a:ext cx="4267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個ずつ減る</a:t>
            </a:r>
            <a:endParaRPr lang="en-US" altLang="ja-JP" sz="4000" b="1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D00EE8B-764B-4261-BA59-7197A8008B76}"/>
              </a:ext>
            </a:extLst>
          </p:cNvPr>
          <p:cNvSpPr txBox="1"/>
          <p:nvPr/>
        </p:nvSpPr>
        <p:spPr>
          <a:xfrm>
            <a:off x="724829" y="10668"/>
            <a:ext cx="59101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赤と青の差を考えよう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210441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8" grpId="0" animBg="1"/>
      <p:bldP spid="10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6" grpId="0" animBg="1"/>
      <p:bldP spid="52" grpId="0"/>
      <p:bldP spid="53" grpId="0"/>
      <p:bldP spid="54" grpId="0"/>
      <p:bldP spid="55" grpId="0"/>
      <p:bldP spid="61" grpId="0"/>
      <p:bldP spid="62" grpId="0"/>
      <p:bldP spid="48" grpId="0" animBg="1"/>
      <p:bldP spid="71" grpId="0"/>
      <p:bldP spid="44" grpId="0"/>
      <p:bldP spid="45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1CFD23-B3BA-4CF8-ABE7-8BA9981568CF}"/>
              </a:ext>
            </a:extLst>
          </p:cNvPr>
          <p:cNvSpPr/>
          <p:nvPr/>
        </p:nvSpPr>
        <p:spPr>
          <a:xfrm>
            <a:off x="1022755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91193F-849F-4DBA-8CE6-E45C85033DD8}"/>
              </a:ext>
            </a:extLst>
          </p:cNvPr>
          <p:cNvSpPr/>
          <p:nvPr/>
        </p:nvSpPr>
        <p:spPr>
          <a:xfrm>
            <a:off x="2504921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A56C2C-69E0-44E5-9CE7-853AFFE2FFE7}"/>
              </a:ext>
            </a:extLst>
          </p:cNvPr>
          <p:cNvSpPr/>
          <p:nvPr/>
        </p:nvSpPr>
        <p:spPr>
          <a:xfrm>
            <a:off x="1763838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5DA462-C0FD-4E00-8CAA-194DE6AC2084}"/>
              </a:ext>
            </a:extLst>
          </p:cNvPr>
          <p:cNvSpPr/>
          <p:nvPr/>
        </p:nvSpPr>
        <p:spPr>
          <a:xfrm>
            <a:off x="3246005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0A9A05-455B-42E5-9350-B0E7008B1B25}"/>
              </a:ext>
            </a:extLst>
          </p:cNvPr>
          <p:cNvSpPr/>
          <p:nvPr/>
        </p:nvSpPr>
        <p:spPr>
          <a:xfrm>
            <a:off x="281672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B0A9D1C-0E64-4920-9A3A-6ECF3F67F3C4}"/>
              </a:ext>
            </a:extLst>
          </p:cNvPr>
          <p:cNvSpPr/>
          <p:nvPr/>
        </p:nvSpPr>
        <p:spPr>
          <a:xfrm>
            <a:off x="4736599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03F338C-559A-48C3-AB93-F963A50E578C}"/>
              </a:ext>
            </a:extLst>
          </p:cNvPr>
          <p:cNvSpPr/>
          <p:nvPr/>
        </p:nvSpPr>
        <p:spPr>
          <a:xfrm>
            <a:off x="6218765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43CCA8C-B020-4696-8E97-8FC53BC85BD8}"/>
              </a:ext>
            </a:extLst>
          </p:cNvPr>
          <p:cNvSpPr/>
          <p:nvPr/>
        </p:nvSpPr>
        <p:spPr>
          <a:xfrm>
            <a:off x="5477682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A9BD4FF-AFB9-4245-B77A-BD20809C1539}"/>
              </a:ext>
            </a:extLst>
          </p:cNvPr>
          <p:cNvSpPr/>
          <p:nvPr/>
        </p:nvSpPr>
        <p:spPr>
          <a:xfrm>
            <a:off x="6959849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659428-1E86-4BF4-BFC1-209F544A15BA}"/>
              </a:ext>
            </a:extLst>
          </p:cNvPr>
          <p:cNvSpPr/>
          <p:nvPr/>
        </p:nvSpPr>
        <p:spPr>
          <a:xfrm>
            <a:off x="3995516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0E51E97-92FB-4F81-B4C6-97C0D8F5B053}"/>
              </a:ext>
            </a:extLst>
          </p:cNvPr>
          <p:cNvSpPr/>
          <p:nvPr/>
        </p:nvSpPr>
        <p:spPr>
          <a:xfrm>
            <a:off x="1043838" y="2794828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718BA2F-8DF4-439E-B1CD-EDBB61FFB4BF}"/>
              </a:ext>
            </a:extLst>
          </p:cNvPr>
          <p:cNvSpPr/>
          <p:nvPr/>
        </p:nvSpPr>
        <p:spPr>
          <a:xfrm>
            <a:off x="2526004" y="2794828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4D7DC1B-39E9-413B-8D38-02821395934A}"/>
              </a:ext>
            </a:extLst>
          </p:cNvPr>
          <p:cNvSpPr/>
          <p:nvPr/>
        </p:nvSpPr>
        <p:spPr>
          <a:xfrm>
            <a:off x="1784921" y="2794828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5FC8EB-3C53-4436-978A-D3515787C7F4}"/>
              </a:ext>
            </a:extLst>
          </p:cNvPr>
          <p:cNvSpPr/>
          <p:nvPr/>
        </p:nvSpPr>
        <p:spPr>
          <a:xfrm>
            <a:off x="3267088" y="2794828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7773F3C-C5AF-4B3A-90A3-8901EB996DA3}"/>
              </a:ext>
            </a:extLst>
          </p:cNvPr>
          <p:cNvSpPr/>
          <p:nvPr/>
        </p:nvSpPr>
        <p:spPr>
          <a:xfrm>
            <a:off x="302755" y="2794828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4198957-5346-4926-80D5-4C6D4F442460}"/>
              </a:ext>
            </a:extLst>
          </p:cNvPr>
          <p:cNvSpPr/>
          <p:nvPr/>
        </p:nvSpPr>
        <p:spPr>
          <a:xfrm>
            <a:off x="4757682" y="2794828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44BA23F-2CE5-4B80-AF05-D68732AB35C8}"/>
              </a:ext>
            </a:extLst>
          </p:cNvPr>
          <p:cNvSpPr/>
          <p:nvPr/>
        </p:nvSpPr>
        <p:spPr>
          <a:xfrm>
            <a:off x="6239848" y="2794828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38C7021-B25E-4DD1-AE2D-F6746BF975B2}"/>
              </a:ext>
            </a:extLst>
          </p:cNvPr>
          <p:cNvSpPr/>
          <p:nvPr/>
        </p:nvSpPr>
        <p:spPr>
          <a:xfrm>
            <a:off x="5498765" y="2794828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4C141F7-074F-4A19-8AC8-721D699C876A}"/>
              </a:ext>
            </a:extLst>
          </p:cNvPr>
          <p:cNvSpPr/>
          <p:nvPr/>
        </p:nvSpPr>
        <p:spPr>
          <a:xfrm>
            <a:off x="4016599" y="2794828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E0C3C4A-A088-477E-B3AB-C7888C27505A}"/>
              </a:ext>
            </a:extLst>
          </p:cNvPr>
          <p:cNvSpPr/>
          <p:nvPr/>
        </p:nvSpPr>
        <p:spPr>
          <a:xfrm>
            <a:off x="7709360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B6DC280-016E-46C9-AEA5-C6C6806489BA}"/>
              </a:ext>
            </a:extLst>
          </p:cNvPr>
          <p:cNvSpPr/>
          <p:nvPr/>
        </p:nvSpPr>
        <p:spPr>
          <a:xfrm>
            <a:off x="6287414" y="2792604"/>
            <a:ext cx="720000" cy="576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1" name="表 3">
            <a:extLst>
              <a:ext uri="{FF2B5EF4-FFF2-40B4-BE49-F238E27FC236}">
                <a16:creationId xmlns:a16="http://schemas.microsoft.com/office/drawing/2014/main" id="{0E2A9450-3CB0-429D-8FE7-2DDF119F32D6}"/>
              </a:ext>
            </a:extLst>
          </p:cNvPr>
          <p:cNvGraphicFramePr>
            <a:graphicFrameLocks noGrp="1"/>
          </p:cNvGraphicFramePr>
          <p:nvPr/>
        </p:nvGraphicFramePr>
        <p:xfrm>
          <a:off x="200006" y="4271064"/>
          <a:ext cx="11580950" cy="2339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9545">
                  <a:extLst>
                    <a:ext uri="{9D8B030D-6E8A-4147-A177-3AD203B41FA5}">
                      <a16:colId xmlns:a16="http://schemas.microsoft.com/office/drawing/2014/main" val="3093363528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4263646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3020355727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288242481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15454219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650952870"/>
                    </a:ext>
                  </a:extLst>
                </a:gridCol>
              </a:tblGrid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795295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85477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/>
                        <a:t>差   </a:t>
                      </a:r>
                      <a:r>
                        <a:rPr kumimoji="1" lang="en-US" altLang="ja-JP" sz="3200" dirty="0"/>
                        <a:t>(</a:t>
                      </a:r>
                      <a:r>
                        <a:rPr kumimoji="1" lang="ja-JP" altLang="en-US" sz="3200" dirty="0"/>
                        <a:t>個</a:t>
                      </a:r>
                      <a:r>
                        <a:rPr kumimoji="1" lang="en-US" altLang="ja-JP" sz="3200" dirty="0"/>
                        <a:t>)</a:t>
                      </a:r>
                      <a:endParaRPr kumimoji="1" lang="ja-JP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764467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3087F7F-9788-4706-B1E7-36C4E614AE20}"/>
              </a:ext>
            </a:extLst>
          </p:cNvPr>
          <p:cNvSpPr txBox="1"/>
          <p:nvPr/>
        </p:nvSpPr>
        <p:spPr>
          <a:xfrm>
            <a:off x="3494860" y="4320709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1B0C4CF-AE57-4273-BAD9-838D745CEED0}"/>
              </a:ext>
            </a:extLst>
          </p:cNvPr>
          <p:cNvSpPr txBox="1"/>
          <p:nvPr/>
        </p:nvSpPr>
        <p:spPr>
          <a:xfrm>
            <a:off x="3465349" y="5122387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968CC12-24ED-4D3F-8D03-03929004EE4A}"/>
              </a:ext>
            </a:extLst>
          </p:cNvPr>
          <p:cNvSpPr txBox="1"/>
          <p:nvPr/>
        </p:nvSpPr>
        <p:spPr>
          <a:xfrm>
            <a:off x="5196064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11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0B7C738-EBD9-41A6-8A4C-082E8E0E19F7}"/>
              </a:ext>
            </a:extLst>
          </p:cNvPr>
          <p:cNvSpPr txBox="1"/>
          <p:nvPr/>
        </p:nvSpPr>
        <p:spPr>
          <a:xfrm>
            <a:off x="5375902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4FEE38C-26C0-45DA-A9E2-1C19C736281E}"/>
              </a:ext>
            </a:extLst>
          </p:cNvPr>
          <p:cNvSpPr txBox="1"/>
          <p:nvPr/>
        </p:nvSpPr>
        <p:spPr>
          <a:xfrm>
            <a:off x="6995937" y="4332941"/>
            <a:ext cx="833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04C135-69CF-478F-BB9E-023D5F242F54}"/>
              </a:ext>
            </a:extLst>
          </p:cNvPr>
          <p:cNvSpPr txBox="1"/>
          <p:nvPr/>
        </p:nvSpPr>
        <p:spPr>
          <a:xfrm>
            <a:off x="3714410" y="5891216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095148-ABA5-4FCD-A627-F3ED55406AFA}"/>
              </a:ext>
            </a:extLst>
          </p:cNvPr>
          <p:cNvSpPr txBox="1"/>
          <p:nvPr/>
        </p:nvSpPr>
        <p:spPr>
          <a:xfrm>
            <a:off x="5333587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</a:p>
        </p:txBody>
      </p:sp>
      <p:sp>
        <p:nvSpPr>
          <p:cNvPr id="48" name="矢印: 左右 47">
            <a:extLst>
              <a:ext uri="{FF2B5EF4-FFF2-40B4-BE49-F238E27FC236}">
                <a16:creationId xmlns:a16="http://schemas.microsoft.com/office/drawing/2014/main" id="{49CC9632-E92D-4D13-BC58-4A48B1016A80}"/>
              </a:ext>
            </a:extLst>
          </p:cNvPr>
          <p:cNvSpPr/>
          <p:nvPr/>
        </p:nvSpPr>
        <p:spPr>
          <a:xfrm>
            <a:off x="6268803" y="2822512"/>
            <a:ext cx="2882043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F92EB91-C92F-4FCD-9D68-E0F98492680F}"/>
              </a:ext>
            </a:extLst>
          </p:cNvPr>
          <p:cNvSpPr txBox="1"/>
          <p:nvPr/>
        </p:nvSpPr>
        <p:spPr>
          <a:xfrm>
            <a:off x="7307251" y="720878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B40F940-7DD5-41C6-9B46-3AA673E6B40D}"/>
              </a:ext>
            </a:extLst>
          </p:cNvPr>
          <p:cNvCxnSpPr>
            <a:cxnSpLocks/>
          </p:cNvCxnSpPr>
          <p:nvPr/>
        </p:nvCxnSpPr>
        <p:spPr>
          <a:xfrm>
            <a:off x="7716008" y="1260813"/>
            <a:ext cx="0" cy="2414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2551B9F-BE17-47E7-A4D5-724076AFC67F}"/>
              </a:ext>
            </a:extLst>
          </p:cNvPr>
          <p:cNvSpPr/>
          <p:nvPr/>
        </p:nvSpPr>
        <p:spPr>
          <a:xfrm>
            <a:off x="8430847" y="1653980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64A8263-664C-4D8F-AA5D-A85D902E50EA}"/>
              </a:ext>
            </a:extLst>
          </p:cNvPr>
          <p:cNvSpPr txBox="1"/>
          <p:nvPr/>
        </p:nvSpPr>
        <p:spPr>
          <a:xfrm>
            <a:off x="7140665" y="5173300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413B070-1C9B-4E67-8871-CCE267D02A1D}"/>
              </a:ext>
            </a:extLst>
          </p:cNvPr>
          <p:cNvSpPr txBox="1"/>
          <p:nvPr/>
        </p:nvSpPr>
        <p:spPr>
          <a:xfrm>
            <a:off x="7161968" y="592116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9630D0D-DC55-4788-A880-107B00138D43}"/>
              </a:ext>
            </a:extLst>
          </p:cNvPr>
          <p:cNvSpPr txBox="1"/>
          <p:nvPr/>
        </p:nvSpPr>
        <p:spPr>
          <a:xfrm>
            <a:off x="360360" y="902166"/>
            <a:ext cx="4835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赤は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個ずつ増える</a:t>
            </a:r>
            <a:endParaRPr lang="en-US" altLang="ja-JP" sz="4000" b="1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BC7023B-248E-416F-A5CB-48028156E3D3}"/>
              </a:ext>
            </a:extLst>
          </p:cNvPr>
          <p:cNvSpPr txBox="1"/>
          <p:nvPr/>
        </p:nvSpPr>
        <p:spPr>
          <a:xfrm>
            <a:off x="360360" y="3428620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個ずつ減る</a:t>
            </a:r>
            <a:endParaRPr lang="en-US" altLang="ja-JP" sz="4000" b="1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7B9B7CA3-1AAE-4F37-BB65-743D13AF5CD9}"/>
              </a:ext>
            </a:extLst>
          </p:cNvPr>
          <p:cNvSpPr txBox="1"/>
          <p:nvPr/>
        </p:nvSpPr>
        <p:spPr>
          <a:xfrm>
            <a:off x="2424225" y="10668"/>
            <a:ext cx="792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赤と青の差を考えよう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363845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56" grpId="0"/>
      <p:bldP spid="48" grpId="0" animBg="1"/>
      <p:bldP spid="44" grpId="0" animBg="1"/>
      <p:bldP spid="45" grpId="0"/>
      <p:bldP spid="49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1CFD23-B3BA-4CF8-ABE7-8BA9981568CF}"/>
              </a:ext>
            </a:extLst>
          </p:cNvPr>
          <p:cNvSpPr/>
          <p:nvPr/>
        </p:nvSpPr>
        <p:spPr>
          <a:xfrm>
            <a:off x="1142385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91193F-849F-4DBA-8CE6-E45C85033DD8}"/>
              </a:ext>
            </a:extLst>
          </p:cNvPr>
          <p:cNvSpPr/>
          <p:nvPr/>
        </p:nvSpPr>
        <p:spPr>
          <a:xfrm>
            <a:off x="2624551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A56C2C-69E0-44E5-9CE7-853AFFE2FFE7}"/>
              </a:ext>
            </a:extLst>
          </p:cNvPr>
          <p:cNvSpPr/>
          <p:nvPr/>
        </p:nvSpPr>
        <p:spPr>
          <a:xfrm>
            <a:off x="1883468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5DA462-C0FD-4E00-8CAA-194DE6AC2084}"/>
              </a:ext>
            </a:extLst>
          </p:cNvPr>
          <p:cNvSpPr/>
          <p:nvPr/>
        </p:nvSpPr>
        <p:spPr>
          <a:xfrm>
            <a:off x="3365635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0A9A05-455B-42E5-9350-B0E7008B1B25}"/>
              </a:ext>
            </a:extLst>
          </p:cNvPr>
          <p:cNvSpPr/>
          <p:nvPr/>
        </p:nvSpPr>
        <p:spPr>
          <a:xfrm>
            <a:off x="401302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B0A9D1C-0E64-4920-9A3A-6ECF3F67F3C4}"/>
              </a:ext>
            </a:extLst>
          </p:cNvPr>
          <p:cNvSpPr/>
          <p:nvPr/>
        </p:nvSpPr>
        <p:spPr>
          <a:xfrm>
            <a:off x="4856229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03F338C-559A-48C3-AB93-F963A50E578C}"/>
              </a:ext>
            </a:extLst>
          </p:cNvPr>
          <p:cNvSpPr/>
          <p:nvPr/>
        </p:nvSpPr>
        <p:spPr>
          <a:xfrm>
            <a:off x="6338395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43CCA8C-B020-4696-8E97-8FC53BC85BD8}"/>
              </a:ext>
            </a:extLst>
          </p:cNvPr>
          <p:cNvSpPr/>
          <p:nvPr/>
        </p:nvSpPr>
        <p:spPr>
          <a:xfrm>
            <a:off x="5597312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A9BD4FF-AFB9-4245-B77A-BD20809C1539}"/>
              </a:ext>
            </a:extLst>
          </p:cNvPr>
          <p:cNvSpPr/>
          <p:nvPr/>
        </p:nvSpPr>
        <p:spPr>
          <a:xfrm>
            <a:off x="7079479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659428-1E86-4BF4-BFC1-209F544A15BA}"/>
              </a:ext>
            </a:extLst>
          </p:cNvPr>
          <p:cNvSpPr/>
          <p:nvPr/>
        </p:nvSpPr>
        <p:spPr>
          <a:xfrm>
            <a:off x="4115146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0E51E97-92FB-4F81-B4C6-97C0D8F5B053}"/>
              </a:ext>
            </a:extLst>
          </p:cNvPr>
          <p:cNvSpPr/>
          <p:nvPr/>
        </p:nvSpPr>
        <p:spPr>
          <a:xfrm>
            <a:off x="1163468" y="2857199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718BA2F-8DF4-439E-B1CD-EDBB61FFB4BF}"/>
              </a:ext>
            </a:extLst>
          </p:cNvPr>
          <p:cNvSpPr/>
          <p:nvPr/>
        </p:nvSpPr>
        <p:spPr>
          <a:xfrm>
            <a:off x="2645634" y="2857199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4D7DC1B-39E9-413B-8D38-02821395934A}"/>
              </a:ext>
            </a:extLst>
          </p:cNvPr>
          <p:cNvSpPr/>
          <p:nvPr/>
        </p:nvSpPr>
        <p:spPr>
          <a:xfrm>
            <a:off x="1904551" y="2857199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5FC8EB-3C53-4436-978A-D3515787C7F4}"/>
              </a:ext>
            </a:extLst>
          </p:cNvPr>
          <p:cNvSpPr/>
          <p:nvPr/>
        </p:nvSpPr>
        <p:spPr>
          <a:xfrm>
            <a:off x="3386718" y="2857199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7773F3C-C5AF-4B3A-90A3-8901EB996DA3}"/>
              </a:ext>
            </a:extLst>
          </p:cNvPr>
          <p:cNvSpPr/>
          <p:nvPr/>
        </p:nvSpPr>
        <p:spPr>
          <a:xfrm>
            <a:off x="422385" y="2857199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4198957-5346-4926-80D5-4C6D4F442460}"/>
              </a:ext>
            </a:extLst>
          </p:cNvPr>
          <p:cNvSpPr/>
          <p:nvPr/>
        </p:nvSpPr>
        <p:spPr>
          <a:xfrm>
            <a:off x="4877312" y="2857199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38C7021-B25E-4DD1-AE2D-F6746BF975B2}"/>
              </a:ext>
            </a:extLst>
          </p:cNvPr>
          <p:cNvSpPr/>
          <p:nvPr/>
        </p:nvSpPr>
        <p:spPr>
          <a:xfrm>
            <a:off x="5618395" y="2857199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4C141F7-074F-4A19-8AC8-721D699C876A}"/>
              </a:ext>
            </a:extLst>
          </p:cNvPr>
          <p:cNvSpPr/>
          <p:nvPr/>
        </p:nvSpPr>
        <p:spPr>
          <a:xfrm>
            <a:off x="4136229" y="2857199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E0C3C4A-A088-477E-B3AB-C7888C27505A}"/>
              </a:ext>
            </a:extLst>
          </p:cNvPr>
          <p:cNvSpPr/>
          <p:nvPr/>
        </p:nvSpPr>
        <p:spPr>
          <a:xfrm>
            <a:off x="7828990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51" name="表 3">
            <a:extLst>
              <a:ext uri="{FF2B5EF4-FFF2-40B4-BE49-F238E27FC236}">
                <a16:creationId xmlns:a16="http://schemas.microsoft.com/office/drawing/2014/main" id="{0E2A9450-3CB0-429D-8FE7-2DDF119F32D6}"/>
              </a:ext>
            </a:extLst>
          </p:cNvPr>
          <p:cNvGraphicFramePr>
            <a:graphicFrameLocks noGrp="1"/>
          </p:cNvGraphicFramePr>
          <p:nvPr/>
        </p:nvGraphicFramePr>
        <p:xfrm>
          <a:off x="200006" y="4271064"/>
          <a:ext cx="11580950" cy="2339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9545">
                  <a:extLst>
                    <a:ext uri="{9D8B030D-6E8A-4147-A177-3AD203B41FA5}">
                      <a16:colId xmlns:a16="http://schemas.microsoft.com/office/drawing/2014/main" val="3093363528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4263646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3020355727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288242481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15454219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650952870"/>
                    </a:ext>
                  </a:extLst>
                </a:gridCol>
              </a:tblGrid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795295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85477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/>
                        <a:t>差   </a:t>
                      </a:r>
                      <a:r>
                        <a:rPr kumimoji="1" lang="en-US" altLang="ja-JP" sz="3200" dirty="0"/>
                        <a:t>(</a:t>
                      </a:r>
                      <a:r>
                        <a:rPr kumimoji="1" lang="ja-JP" altLang="en-US" sz="3200" dirty="0"/>
                        <a:t>個</a:t>
                      </a:r>
                      <a:r>
                        <a:rPr kumimoji="1" lang="en-US" altLang="ja-JP" sz="3200" dirty="0"/>
                        <a:t>)</a:t>
                      </a:r>
                      <a:endParaRPr kumimoji="1" lang="ja-JP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764467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3087F7F-9788-4706-B1E7-36C4E614AE20}"/>
              </a:ext>
            </a:extLst>
          </p:cNvPr>
          <p:cNvSpPr txBox="1"/>
          <p:nvPr/>
        </p:nvSpPr>
        <p:spPr>
          <a:xfrm>
            <a:off x="3494860" y="4320709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1B0C4CF-AE57-4273-BAD9-838D745CEED0}"/>
              </a:ext>
            </a:extLst>
          </p:cNvPr>
          <p:cNvSpPr txBox="1"/>
          <p:nvPr/>
        </p:nvSpPr>
        <p:spPr>
          <a:xfrm>
            <a:off x="3465349" y="5122387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968CC12-24ED-4D3F-8D03-03929004EE4A}"/>
              </a:ext>
            </a:extLst>
          </p:cNvPr>
          <p:cNvSpPr txBox="1"/>
          <p:nvPr/>
        </p:nvSpPr>
        <p:spPr>
          <a:xfrm>
            <a:off x="5196064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11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0B7C738-EBD9-41A6-8A4C-082E8E0E19F7}"/>
              </a:ext>
            </a:extLst>
          </p:cNvPr>
          <p:cNvSpPr txBox="1"/>
          <p:nvPr/>
        </p:nvSpPr>
        <p:spPr>
          <a:xfrm>
            <a:off x="5375902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4FEE38C-26C0-45DA-A9E2-1C19C736281E}"/>
              </a:ext>
            </a:extLst>
          </p:cNvPr>
          <p:cNvSpPr txBox="1"/>
          <p:nvPr/>
        </p:nvSpPr>
        <p:spPr>
          <a:xfrm>
            <a:off x="6995937" y="4332941"/>
            <a:ext cx="833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04C135-69CF-478F-BB9E-023D5F242F54}"/>
              </a:ext>
            </a:extLst>
          </p:cNvPr>
          <p:cNvSpPr txBox="1"/>
          <p:nvPr/>
        </p:nvSpPr>
        <p:spPr>
          <a:xfrm>
            <a:off x="3714410" y="5891216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095148-ABA5-4FCD-A627-F3ED55406AFA}"/>
              </a:ext>
            </a:extLst>
          </p:cNvPr>
          <p:cNvSpPr txBox="1"/>
          <p:nvPr/>
        </p:nvSpPr>
        <p:spPr>
          <a:xfrm>
            <a:off x="5333587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</a:p>
        </p:txBody>
      </p:sp>
      <p:sp>
        <p:nvSpPr>
          <p:cNvPr id="48" name="矢印: 左右 47">
            <a:extLst>
              <a:ext uri="{FF2B5EF4-FFF2-40B4-BE49-F238E27FC236}">
                <a16:creationId xmlns:a16="http://schemas.microsoft.com/office/drawing/2014/main" id="{49CC9632-E92D-4D13-BC58-4A48B1016A80}"/>
              </a:ext>
            </a:extLst>
          </p:cNvPr>
          <p:cNvSpPr/>
          <p:nvPr/>
        </p:nvSpPr>
        <p:spPr>
          <a:xfrm>
            <a:off x="5618395" y="2884883"/>
            <a:ext cx="4373301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F92EB91-C92F-4FCD-9D68-E0F98492680F}"/>
              </a:ext>
            </a:extLst>
          </p:cNvPr>
          <p:cNvSpPr txBox="1"/>
          <p:nvPr/>
        </p:nvSpPr>
        <p:spPr>
          <a:xfrm>
            <a:off x="7439479" y="733876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B40F940-7DD5-41C6-9B46-3AA673E6B40D}"/>
              </a:ext>
            </a:extLst>
          </p:cNvPr>
          <p:cNvCxnSpPr>
            <a:cxnSpLocks/>
          </p:cNvCxnSpPr>
          <p:nvPr/>
        </p:nvCxnSpPr>
        <p:spPr>
          <a:xfrm>
            <a:off x="7835638" y="1323184"/>
            <a:ext cx="0" cy="2414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2551B9F-BE17-47E7-A4D5-724076AFC67F}"/>
              </a:ext>
            </a:extLst>
          </p:cNvPr>
          <p:cNvSpPr/>
          <p:nvPr/>
        </p:nvSpPr>
        <p:spPr>
          <a:xfrm>
            <a:off x="8550477" y="171635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64A8263-664C-4D8F-AA5D-A85D902E50EA}"/>
              </a:ext>
            </a:extLst>
          </p:cNvPr>
          <p:cNvSpPr txBox="1"/>
          <p:nvPr/>
        </p:nvSpPr>
        <p:spPr>
          <a:xfrm>
            <a:off x="7140665" y="5173300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9193433-4A98-4918-856E-FB6BE554146B}"/>
              </a:ext>
            </a:extLst>
          </p:cNvPr>
          <p:cNvSpPr txBox="1"/>
          <p:nvPr/>
        </p:nvSpPr>
        <p:spPr>
          <a:xfrm>
            <a:off x="8728914" y="4362590"/>
            <a:ext cx="833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13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413B070-1C9B-4E67-8871-CCE267D02A1D}"/>
              </a:ext>
            </a:extLst>
          </p:cNvPr>
          <p:cNvSpPr txBox="1"/>
          <p:nvPr/>
        </p:nvSpPr>
        <p:spPr>
          <a:xfrm>
            <a:off x="7161968" y="592116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FA243A0-FC84-423E-83D7-3D4624D042B2}"/>
              </a:ext>
            </a:extLst>
          </p:cNvPr>
          <p:cNvSpPr/>
          <p:nvPr/>
        </p:nvSpPr>
        <p:spPr>
          <a:xfrm>
            <a:off x="9271696" y="1710996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18637BD-BC51-4555-8D6E-2178FF9C40BB}"/>
              </a:ext>
            </a:extLst>
          </p:cNvPr>
          <p:cNvSpPr txBox="1"/>
          <p:nvPr/>
        </p:nvSpPr>
        <p:spPr>
          <a:xfrm>
            <a:off x="8934939" y="5173300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7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92F5A9-472D-45A2-B5D2-756B1E05426A}"/>
              </a:ext>
            </a:extLst>
          </p:cNvPr>
          <p:cNvSpPr txBox="1"/>
          <p:nvPr/>
        </p:nvSpPr>
        <p:spPr>
          <a:xfrm>
            <a:off x="8890131" y="5902404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6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B6169C05-E989-497A-B729-8D549FF34D62}"/>
              </a:ext>
            </a:extLst>
          </p:cNvPr>
          <p:cNvSpPr txBox="1"/>
          <p:nvPr/>
        </p:nvSpPr>
        <p:spPr>
          <a:xfrm>
            <a:off x="487751" y="997277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赤は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個ずつ増える</a:t>
            </a:r>
            <a:endParaRPr lang="en-US" altLang="ja-JP" sz="40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EE9E64D-1C9B-4AFE-B008-4063F9424ACC}"/>
              </a:ext>
            </a:extLst>
          </p:cNvPr>
          <p:cNvSpPr txBox="1"/>
          <p:nvPr/>
        </p:nvSpPr>
        <p:spPr>
          <a:xfrm>
            <a:off x="483140" y="3470183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個ずつ減る</a:t>
            </a:r>
            <a:endParaRPr lang="en-US" altLang="ja-JP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A663E6D-D3D6-430D-BDDD-5075411D8886}"/>
              </a:ext>
            </a:extLst>
          </p:cNvPr>
          <p:cNvSpPr txBox="1"/>
          <p:nvPr/>
        </p:nvSpPr>
        <p:spPr>
          <a:xfrm>
            <a:off x="2424225" y="10668"/>
            <a:ext cx="792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赤と青の差を考えよう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46268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8" grpId="0" animBg="1"/>
      <p:bldP spid="47" grpId="0"/>
      <p:bldP spid="41" grpId="0" animBg="1"/>
      <p:bldP spid="50" grpId="0"/>
      <p:bldP spid="57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1CFD23-B3BA-4CF8-ABE7-8BA9981568CF}"/>
              </a:ext>
            </a:extLst>
          </p:cNvPr>
          <p:cNvSpPr/>
          <p:nvPr/>
        </p:nvSpPr>
        <p:spPr>
          <a:xfrm>
            <a:off x="1099247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91193F-849F-4DBA-8CE6-E45C85033DD8}"/>
              </a:ext>
            </a:extLst>
          </p:cNvPr>
          <p:cNvSpPr/>
          <p:nvPr/>
        </p:nvSpPr>
        <p:spPr>
          <a:xfrm>
            <a:off x="2581413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A56C2C-69E0-44E5-9CE7-853AFFE2FFE7}"/>
              </a:ext>
            </a:extLst>
          </p:cNvPr>
          <p:cNvSpPr/>
          <p:nvPr/>
        </p:nvSpPr>
        <p:spPr>
          <a:xfrm>
            <a:off x="1840330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5DA462-C0FD-4E00-8CAA-194DE6AC2084}"/>
              </a:ext>
            </a:extLst>
          </p:cNvPr>
          <p:cNvSpPr/>
          <p:nvPr/>
        </p:nvSpPr>
        <p:spPr>
          <a:xfrm>
            <a:off x="3322497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0A9A05-455B-42E5-9350-B0E7008B1B25}"/>
              </a:ext>
            </a:extLst>
          </p:cNvPr>
          <p:cNvSpPr/>
          <p:nvPr/>
        </p:nvSpPr>
        <p:spPr>
          <a:xfrm>
            <a:off x="358164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B0A9D1C-0E64-4920-9A3A-6ECF3F67F3C4}"/>
              </a:ext>
            </a:extLst>
          </p:cNvPr>
          <p:cNvSpPr/>
          <p:nvPr/>
        </p:nvSpPr>
        <p:spPr>
          <a:xfrm>
            <a:off x="4813091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03F338C-559A-48C3-AB93-F963A50E578C}"/>
              </a:ext>
            </a:extLst>
          </p:cNvPr>
          <p:cNvSpPr/>
          <p:nvPr/>
        </p:nvSpPr>
        <p:spPr>
          <a:xfrm>
            <a:off x="6295257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43CCA8C-B020-4696-8E97-8FC53BC85BD8}"/>
              </a:ext>
            </a:extLst>
          </p:cNvPr>
          <p:cNvSpPr/>
          <p:nvPr/>
        </p:nvSpPr>
        <p:spPr>
          <a:xfrm>
            <a:off x="5554174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A9BD4FF-AFB9-4245-B77A-BD20809C1539}"/>
              </a:ext>
            </a:extLst>
          </p:cNvPr>
          <p:cNvSpPr/>
          <p:nvPr/>
        </p:nvSpPr>
        <p:spPr>
          <a:xfrm>
            <a:off x="7036341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659428-1E86-4BF4-BFC1-209F544A15BA}"/>
              </a:ext>
            </a:extLst>
          </p:cNvPr>
          <p:cNvSpPr/>
          <p:nvPr/>
        </p:nvSpPr>
        <p:spPr>
          <a:xfrm>
            <a:off x="4072008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0E51E97-92FB-4F81-B4C6-97C0D8F5B053}"/>
              </a:ext>
            </a:extLst>
          </p:cNvPr>
          <p:cNvSpPr/>
          <p:nvPr/>
        </p:nvSpPr>
        <p:spPr>
          <a:xfrm>
            <a:off x="1120330" y="2776553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718BA2F-8DF4-439E-B1CD-EDBB61FFB4BF}"/>
              </a:ext>
            </a:extLst>
          </p:cNvPr>
          <p:cNvSpPr/>
          <p:nvPr/>
        </p:nvSpPr>
        <p:spPr>
          <a:xfrm>
            <a:off x="2602496" y="2776553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4D7DC1B-39E9-413B-8D38-02821395934A}"/>
              </a:ext>
            </a:extLst>
          </p:cNvPr>
          <p:cNvSpPr/>
          <p:nvPr/>
        </p:nvSpPr>
        <p:spPr>
          <a:xfrm>
            <a:off x="1861413" y="2776553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5FC8EB-3C53-4436-978A-D3515787C7F4}"/>
              </a:ext>
            </a:extLst>
          </p:cNvPr>
          <p:cNvSpPr/>
          <p:nvPr/>
        </p:nvSpPr>
        <p:spPr>
          <a:xfrm>
            <a:off x="3343580" y="2776553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7773F3C-C5AF-4B3A-90A3-8901EB996DA3}"/>
              </a:ext>
            </a:extLst>
          </p:cNvPr>
          <p:cNvSpPr/>
          <p:nvPr/>
        </p:nvSpPr>
        <p:spPr>
          <a:xfrm>
            <a:off x="379247" y="2776553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4198957-5346-4926-80D5-4C6D4F442460}"/>
              </a:ext>
            </a:extLst>
          </p:cNvPr>
          <p:cNvSpPr/>
          <p:nvPr/>
        </p:nvSpPr>
        <p:spPr>
          <a:xfrm>
            <a:off x="4834174" y="2776553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4C141F7-074F-4A19-8AC8-721D699C876A}"/>
              </a:ext>
            </a:extLst>
          </p:cNvPr>
          <p:cNvSpPr/>
          <p:nvPr/>
        </p:nvSpPr>
        <p:spPr>
          <a:xfrm>
            <a:off x="4093091" y="2776553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E0C3C4A-A088-477E-B3AB-C7888C27505A}"/>
              </a:ext>
            </a:extLst>
          </p:cNvPr>
          <p:cNvSpPr/>
          <p:nvPr/>
        </p:nvSpPr>
        <p:spPr>
          <a:xfrm>
            <a:off x="7785852" y="1635705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51" name="表 3">
            <a:extLst>
              <a:ext uri="{FF2B5EF4-FFF2-40B4-BE49-F238E27FC236}">
                <a16:creationId xmlns:a16="http://schemas.microsoft.com/office/drawing/2014/main" id="{0E2A9450-3CB0-429D-8FE7-2DDF119F32D6}"/>
              </a:ext>
            </a:extLst>
          </p:cNvPr>
          <p:cNvGraphicFramePr>
            <a:graphicFrameLocks noGrp="1"/>
          </p:cNvGraphicFramePr>
          <p:nvPr/>
        </p:nvGraphicFramePr>
        <p:xfrm>
          <a:off x="200006" y="4271064"/>
          <a:ext cx="11580950" cy="2339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9545">
                  <a:extLst>
                    <a:ext uri="{9D8B030D-6E8A-4147-A177-3AD203B41FA5}">
                      <a16:colId xmlns:a16="http://schemas.microsoft.com/office/drawing/2014/main" val="3093363528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4263646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3020355727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288242481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15454219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650952870"/>
                    </a:ext>
                  </a:extLst>
                </a:gridCol>
              </a:tblGrid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795295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85477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/>
                        <a:t>差   </a:t>
                      </a:r>
                      <a:r>
                        <a:rPr kumimoji="1" lang="en-US" altLang="ja-JP" sz="3200" dirty="0"/>
                        <a:t>(</a:t>
                      </a:r>
                      <a:r>
                        <a:rPr kumimoji="1" lang="ja-JP" altLang="en-US" sz="3200" dirty="0"/>
                        <a:t>個</a:t>
                      </a:r>
                      <a:r>
                        <a:rPr kumimoji="1" lang="en-US" altLang="ja-JP" sz="3200" dirty="0"/>
                        <a:t>)</a:t>
                      </a:r>
                      <a:endParaRPr kumimoji="1" lang="ja-JP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764467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3087F7F-9788-4706-B1E7-36C4E614AE20}"/>
              </a:ext>
            </a:extLst>
          </p:cNvPr>
          <p:cNvSpPr txBox="1"/>
          <p:nvPr/>
        </p:nvSpPr>
        <p:spPr>
          <a:xfrm>
            <a:off x="3494860" y="4320709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1B0C4CF-AE57-4273-BAD9-838D745CEED0}"/>
              </a:ext>
            </a:extLst>
          </p:cNvPr>
          <p:cNvSpPr txBox="1"/>
          <p:nvPr/>
        </p:nvSpPr>
        <p:spPr>
          <a:xfrm>
            <a:off x="3465349" y="5122387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968CC12-24ED-4D3F-8D03-03929004EE4A}"/>
              </a:ext>
            </a:extLst>
          </p:cNvPr>
          <p:cNvSpPr txBox="1"/>
          <p:nvPr/>
        </p:nvSpPr>
        <p:spPr>
          <a:xfrm>
            <a:off x="5196064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11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0B7C738-EBD9-41A6-8A4C-082E8E0E19F7}"/>
              </a:ext>
            </a:extLst>
          </p:cNvPr>
          <p:cNvSpPr txBox="1"/>
          <p:nvPr/>
        </p:nvSpPr>
        <p:spPr>
          <a:xfrm>
            <a:off x="5375902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4FEE38C-26C0-45DA-A9E2-1C19C736281E}"/>
              </a:ext>
            </a:extLst>
          </p:cNvPr>
          <p:cNvSpPr txBox="1"/>
          <p:nvPr/>
        </p:nvSpPr>
        <p:spPr>
          <a:xfrm>
            <a:off x="6995937" y="4332941"/>
            <a:ext cx="833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04C135-69CF-478F-BB9E-023D5F242F54}"/>
              </a:ext>
            </a:extLst>
          </p:cNvPr>
          <p:cNvSpPr txBox="1"/>
          <p:nvPr/>
        </p:nvSpPr>
        <p:spPr>
          <a:xfrm>
            <a:off x="3714410" y="5891216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095148-ABA5-4FCD-A627-F3ED55406AFA}"/>
              </a:ext>
            </a:extLst>
          </p:cNvPr>
          <p:cNvSpPr txBox="1"/>
          <p:nvPr/>
        </p:nvSpPr>
        <p:spPr>
          <a:xfrm>
            <a:off x="5333587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2</a:t>
            </a:r>
          </a:p>
        </p:txBody>
      </p:sp>
      <p:sp>
        <p:nvSpPr>
          <p:cNvPr id="48" name="矢印: 左右 47">
            <a:extLst>
              <a:ext uri="{FF2B5EF4-FFF2-40B4-BE49-F238E27FC236}">
                <a16:creationId xmlns:a16="http://schemas.microsoft.com/office/drawing/2014/main" id="{49CC9632-E92D-4D13-BC58-4A48B1016A80}"/>
              </a:ext>
            </a:extLst>
          </p:cNvPr>
          <p:cNvSpPr/>
          <p:nvPr/>
        </p:nvSpPr>
        <p:spPr>
          <a:xfrm>
            <a:off x="4834174" y="2804237"/>
            <a:ext cx="5820155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F92EB91-C92F-4FCD-9D68-E0F98492680F}"/>
              </a:ext>
            </a:extLst>
          </p:cNvPr>
          <p:cNvSpPr txBox="1"/>
          <p:nvPr/>
        </p:nvSpPr>
        <p:spPr>
          <a:xfrm>
            <a:off x="7396341" y="667563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B40F940-7DD5-41C6-9B46-3AA673E6B40D}"/>
              </a:ext>
            </a:extLst>
          </p:cNvPr>
          <p:cNvCxnSpPr>
            <a:cxnSpLocks/>
          </p:cNvCxnSpPr>
          <p:nvPr/>
        </p:nvCxnSpPr>
        <p:spPr>
          <a:xfrm>
            <a:off x="7792500" y="1242538"/>
            <a:ext cx="0" cy="2414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2551B9F-BE17-47E7-A4D5-724076AFC67F}"/>
              </a:ext>
            </a:extLst>
          </p:cNvPr>
          <p:cNvSpPr/>
          <p:nvPr/>
        </p:nvSpPr>
        <p:spPr>
          <a:xfrm>
            <a:off x="8507339" y="164150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64A8263-664C-4D8F-AA5D-A85D902E50EA}"/>
              </a:ext>
            </a:extLst>
          </p:cNvPr>
          <p:cNvSpPr txBox="1"/>
          <p:nvPr/>
        </p:nvSpPr>
        <p:spPr>
          <a:xfrm>
            <a:off x="7140665" y="5173300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9193433-4A98-4918-856E-FB6BE554146B}"/>
              </a:ext>
            </a:extLst>
          </p:cNvPr>
          <p:cNvSpPr txBox="1"/>
          <p:nvPr/>
        </p:nvSpPr>
        <p:spPr>
          <a:xfrm>
            <a:off x="8728914" y="4362590"/>
            <a:ext cx="833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13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413B070-1C9B-4E67-8871-CCE267D02A1D}"/>
              </a:ext>
            </a:extLst>
          </p:cNvPr>
          <p:cNvSpPr txBox="1"/>
          <p:nvPr/>
        </p:nvSpPr>
        <p:spPr>
          <a:xfrm>
            <a:off x="7161968" y="592116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4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FA243A0-FC84-423E-83D7-3D4624D042B2}"/>
              </a:ext>
            </a:extLst>
          </p:cNvPr>
          <p:cNvSpPr/>
          <p:nvPr/>
        </p:nvSpPr>
        <p:spPr>
          <a:xfrm>
            <a:off x="9228558" y="164150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18637BD-BC51-4555-8D6E-2178FF9C40BB}"/>
              </a:ext>
            </a:extLst>
          </p:cNvPr>
          <p:cNvSpPr txBox="1"/>
          <p:nvPr/>
        </p:nvSpPr>
        <p:spPr>
          <a:xfrm>
            <a:off x="8934939" y="5173300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7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92F5A9-472D-45A2-B5D2-756B1E05426A}"/>
              </a:ext>
            </a:extLst>
          </p:cNvPr>
          <p:cNvSpPr txBox="1"/>
          <p:nvPr/>
        </p:nvSpPr>
        <p:spPr>
          <a:xfrm>
            <a:off x="8890131" y="5902404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6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B6169C05-E989-497A-B729-8D549FF34D62}"/>
              </a:ext>
            </a:extLst>
          </p:cNvPr>
          <p:cNvSpPr txBox="1"/>
          <p:nvPr/>
        </p:nvSpPr>
        <p:spPr>
          <a:xfrm>
            <a:off x="434072" y="773084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赤は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個ずつ増える</a:t>
            </a:r>
            <a:endParaRPr lang="en-US" altLang="ja-JP" sz="4000" b="1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EE9E64D-1C9B-4AFE-B008-4063F9424ACC}"/>
              </a:ext>
            </a:extLst>
          </p:cNvPr>
          <p:cNvSpPr txBox="1"/>
          <p:nvPr/>
        </p:nvSpPr>
        <p:spPr>
          <a:xfrm>
            <a:off x="436850" y="3509441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個ずつ減る</a:t>
            </a:r>
            <a:endParaRPr lang="en-US" altLang="ja-JP" sz="40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5ADF29E-9C83-4398-981D-73C390E26756}"/>
              </a:ext>
            </a:extLst>
          </p:cNvPr>
          <p:cNvSpPr txBox="1"/>
          <p:nvPr/>
        </p:nvSpPr>
        <p:spPr>
          <a:xfrm>
            <a:off x="10448309" y="4396483"/>
            <a:ext cx="833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14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4865F31F-F3AF-4E1B-82D7-3264F8651EFB}"/>
              </a:ext>
            </a:extLst>
          </p:cNvPr>
          <p:cNvSpPr txBox="1"/>
          <p:nvPr/>
        </p:nvSpPr>
        <p:spPr>
          <a:xfrm>
            <a:off x="10654334" y="5207193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6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CEF607BA-6053-4749-B0FF-3A3ED3769BD0}"/>
              </a:ext>
            </a:extLst>
          </p:cNvPr>
          <p:cNvSpPr txBox="1"/>
          <p:nvPr/>
        </p:nvSpPr>
        <p:spPr>
          <a:xfrm>
            <a:off x="10698734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F435BCD1-FF24-4344-A4B8-42539B137FFB}"/>
              </a:ext>
            </a:extLst>
          </p:cNvPr>
          <p:cNvSpPr/>
          <p:nvPr/>
        </p:nvSpPr>
        <p:spPr>
          <a:xfrm>
            <a:off x="9934334" y="1641501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3B7C0CB-8386-4732-A628-0729B1F21523}"/>
              </a:ext>
            </a:extLst>
          </p:cNvPr>
          <p:cNvSpPr txBox="1"/>
          <p:nvPr/>
        </p:nvSpPr>
        <p:spPr>
          <a:xfrm>
            <a:off x="2424225" y="10668"/>
            <a:ext cx="792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赤と青の差を考えよう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225565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8" grpId="0" animBg="1"/>
      <p:bldP spid="46" grpId="0"/>
      <p:bldP spid="60" grpId="0"/>
      <p:bldP spid="63" grpId="0"/>
      <p:bldP spid="64" grpId="0" animBg="1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1CFD23-B3BA-4CF8-ABE7-8BA9981568CF}"/>
              </a:ext>
            </a:extLst>
          </p:cNvPr>
          <p:cNvSpPr/>
          <p:nvPr/>
        </p:nvSpPr>
        <p:spPr>
          <a:xfrm>
            <a:off x="1045057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91193F-849F-4DBA-8CE6-E45C85033DD8}"/>
              </a:ext>
            </a:extLst>
          </p:cNvPr>
          <p:cNvSpPr/>
          <p:nvPr/>
        </p:nvSpPr>
        <p:spPr>
          <a:xfrm>
            <a:off x="2527223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A56C2C-69E0-44E5-9CE7-853AFFE2FFE7}"/>
              </a:ext>
            </a:extLst>
          </p:cNvPr>
          <p:cNvSpPr/>
          <p:nvPr/>
        </p:nvSpPr>
        <p:spPr>
          <a:xfrm>
            <a:off x="1786140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5DA462-C0FD-4E00-8CAA-194DE6AC2084}"/>
              </a:ext>
            </a:extLst>
          </p:cNvPr>
          <p:cNvSpPr/>
          <p:nvPr/>
        </p:nvSpPr>
        <p:spPr>
          <a:xfrm>
            <a:off x="3268307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0A9A05-455B-42E5-9350-B0E7008B1B25}"/>
              </a:ext>
            </a:extLst>
          </p:cNvPr>
          <p:cNvSpPr/>
          <p:nvPr/>
        </p:nvSpPr>
        <p:spPr>
          <a:xfrm>
            <a:off x="303974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B0A9D1C-0E64-4920-9A3A-6ECF3F67F3C4}"/>
              </a:ext>
            </a:extLst>
          </p:cNvPr>
          <p:cNvSpPr/>
          <p:nvPr/>
        </p:nvSpPr>
        <p:spPr>
          <a:xfrm>
            <a:off x="4758901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03F338C-559A-48C3-AB93-F963A50E578C}"/>
              </a:ext>
            </a:extLst>
          </p:cNvPr>
          <p:cNvSpPr/>
          <p:nvPr/>
        </p:nvSpPr>
        <p:spPr>
          <a:xfrm>
            <a:off x="6241067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43CCA8C-B020-4696-8E97-8FC53BC85BD8}"/>
              </a:ext>
            </a:extLst>
          </p:cNvPr>
          <p:cNvSpPr/>
          <p:nvPr/>
        </p:nvSpPr>
        <p:spPr>
          <a:xfrm>
            <a:off x="5499984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A9BD4FF-AFB9-4245-B77A-BD20809C1539}"/>
              </a:ext>
            </a:extLst>
          </p:cNvPr>
          <p:cNvSpPr/>
          <p:nvPr/>
        </p:nvSpPr>
        <p:spPr>
          <a:xfrm>
            <a:off x="6982151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659428-1E86-4BF4-BFC1-209F544A15BA}"/>
              </a:ext>
            </a:extLst>
          </p:cNvPr>
          <p:cNvSpPr/>
          <p:nvPr/>
        </p:nvSpPr>
        <p:spPr>
          <a:xfrm>
            <a:off x="4017818" y="1595972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0E51E97-92FB-4F81-B4C6-97C0D8F5B053}"/>
              </a:ext>
            </a:extLst>
          </p:cNvPr>
          <p:cNvSpPr/>
          <p:nvPr/>
        </p:nvSpPr>
        <p:spPr>
          <a:xfrm>
            <a:off x="1066140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718BA2F-8DF4-439E-B1CD-EDBB61FFB4BF}"/>
              </a:ext>
            </a:extLst>
          </p:cNvPr>
          <p:cNvSpPr/>
          <p:nvPr/>
        </p:nvSpPr>
        <p:spPr>
          <a:xfrm>
            <a:off x="2548306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4D7DC1B-39E9-413B-8D38-02821395934A}"/>
              </a:ext>
            </a:extLst>
          </p:cNvPr>
          <p:cNvSpPr/>
          <p:nvPr/>
        </p:nvSpPr>
        <p:spPr>
          <a:xfrm>
            <a:off x="1807223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5FC8EB-3C53-4436-978A-D3515787C7F4}"/>
              </a:ext>
            </a:extLst>
          </p:cNvPr>
          <p:cNvSpPr/>
          <p:nvPr/>
        </p:nvSpPr>
        <p:spPr>
          <a:xfrm>
            <a:off x="3289390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7773F3C-C5AF-4B3A-90A3-8901EB996DA3}"/>
              </a:ext>
            </a:extLst>
          </p:cNvPr>
          <p:cNvSpPr/>
          <p:nvPr/>
        </p:nvSpPr>
        <p:spPr>
          <a:xfrm>
            <a:off x="325057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4198957-5346-4926-80D5-4C6D4F442460}"/>
              </a:ext>
            </a:extLst>
          </p:cNvPr>
          <p:cNvSpPr/>
          <p:nvPr/>
        </p:nvSpPr>
        <p:spPr>
          <a:xfrm>
            <a:off x="4779984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44BA23F-2CE5-4B80-AF05-D68732AB35C8}"/>
              </a:ext>
            </a:extLst>
          </p:cNvPr>
          <p:cNvSpPr/>
          <p:nvPr/>
        </p:nvSpPr>
        <p:spPr>
          <a:xfrm>
            <a:off x="6262150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38C7021-B25E-4DD1-AE2D-F6746BF975B2}"/>
              </a:ext>
            </a:extLst>
          </p:cNvPr>
          <p:cNvSpPr/>
          <p:nvPr/>
        </p:nvSpPr>
        <p:spPr>
          <a:xfrm>
            <a:off x="5521067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3B2FAF68-E2DB-4C82-A86D-C844D2D7B249}"/>
              </a:ext>
            </a:extLst>
          </p:cNvPr>
          <p:cNvSpPr/>
          <p:nvPr/>
        </p:nvSpPr>
        <p:spPr>
          <a:xfrm>
            <a:off x="7003234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4C141F7-074F-4A19-8AC8-721D699C876A}"/>
              </a:ext>
            </a:extLst>
          </p:cNvPr>
          <p:cNvSpPr/>
          <p:nvPr/>
        </p:nvSpPr>
        <p:spPr>
          <a:xfrm>
            <a:off x="4038901" y="2736820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51" name="表 3">
            <a:extLst>
              <a:ext uri="{FF2B5EF4-FFF2-40B4-BE49-F238E27FC236}">
                <a16:creationId xmlns:a16="http://schemas.microsoft.com/office/drawing/2014/main" id="{0E2A9450-3CB0-429D-8FE7-2DDF119F3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86116"/>
              </p:ext>
            </p:extLst>
          </p:nvPr>
        </p:nvGraphicFramePr>
        <p:xfrm>
          <a:off x="200006" y="4271064"/>
          <a:ext cx="11580950" cy="2339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9545">
                  <a:extLst>
                    <a:ext uri="{9D8B030D-6E8A-4147-A177-3AD203B41FA5}">
                      <a16:colId xmlns:a16="http://schemas.microsoft.com/office/drawing/2014/main" val="3093363528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4263646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3020355727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288242481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15454219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650952870"/>
                    </a:ext>
                  </a:extLst>
                </a:gridCol>
              </a:tblGrid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1" dirty="0"/>
                        <a:t>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795295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b="1" dirty="0"/>
                        <a:t>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85477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400" b="1" dirty="0"/>
                        <a:t>差   </a:t>
                      </a:r>
                      <a:r>
                        <a:rPr kumimoji="1" lang="en-US" altLang="ja-JP" sz="4400" b="1" dirty="0"/>
                        <a:t>(</a:t>
                      </a:r>
                      <a:r>
                        <a:rPr kumimoji="1" lang="ja-JP" altLang="en-US" sz="4400" b="1" dirty="0"/>
                        <a:t>個</a:t>
                      </a:r>
                      <a:r>
                        <a:rPr kumimoji="1" lang="en-US" altLang="ja-JP" sz="4400" b="1" dirty="0"/>
                        <a:t>)</a:t>
                      </a:r>
                      <a:endParaRPr kumimoji="1" lang="ja-JP" altLang="en-US" sz="4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764467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3087F7F-9788-4706-B1E7-36C4E614AE20}"/>
              </a:ext>
            </a:extLst>
          </p:cNvPr>
          <p:cNvSpPr txBox="1"/>
          <p:nvPr/>
        </p:nvSpPr>
        <p:spPr>
          <a:xfrm>
            <a:off x="3494860" y="4320709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1B0C4CF-AE57-4273-BAD9-838D745CEED0}"/>
              </a:ext>
            </a:extLst>
          </p:cNvPr>
          <p:cNvSpPr txBox="1"/>
          <p:nvPr/>
        </p:nvSpPr>
        <p:spPr>
          <a:xfrm>
            <a:off x="3465349" y="5122387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968CC12-24ED-4D3F-8D03-03929004EE4A}"/>
              </a:ext>
            </a:extLst>
          </p:cNvPr>
          <p:cNvSpPr txBox="1"/>
          <p:nvPr/>
        </p:nvSpPr>
        <p:spPr>
          <a:xfrm>
            <a:off x="5196064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0B7C738-EBD9-41A6-8A4C-082E8E0E19F7}"/>
              </a:ext>
            </a:extLst>
          </p:cNvPr>
          <p:cNvSpPr txBox="1"/>
          <p:nvPr/>
        </p:nvSpPr>
        <p:spPr>
          <a:xfrm>
            <a:off x="5375902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04C135-69CF-478F-BB9E-023D5F242F54}"/>
              </a:ext>
            </a:extLst>
          </p:cNvPr>
          <p:cNvSpPr txBox="1"/>
          <p:nvPr/>
        </p:nvSpPr>
        <p:spPr>
          <a:xfrm>
            <a:off x="3714410" y="5891216"/>
            <a:ext cx="7944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0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095148-ABA5-4FCD-A627-F3ED55406AFA}"/>
              </a:ext>
            </a:extLst>
          </p:cNvPr>
          <p:cNvSpPr txBox="1"/>
          <p:nvPr/>
        </p:nvSpPr>
        <p:spPr>
          <a:xfrm>
            <a:off x="5333587" y="5936297"/>
            <a:ext cx="7944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400" b="1" dirty="0"/>
              <a:t>3</a:t>
            </a:r>
          </a:p>
        </p:txBody>
      </p:sp>
      <p:sp>
        <p:nvSpPr>
          <p:cNvPr id="48" name="矢印: 左右 47">
            <a:extLst>
              <a:ext uri="{FF2B5EF4-FFF2-40B4-BE49-F238E27FC236}">
                <a16:creationId xmlns:a16="http://schemas.microsoft.com/office/drawing/2014/main" id="{49CC9632-E92D-4D13-BC58-4A48B1016A80}"/>
              </a:ext>
            </a:extLst>
          </p:cNvPr>
          <p:cNvSpPr/>
          <p:nvPr/>
        </p:nvSpPr>
        <p:spPr>
          <a:xfrm>
            <a:off x="7040612" y="2764504"/>
            <a:ext cx="2147315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F92EB91-C92F-4FCD-9D68-E0F98492680F}"/>
              </a:ext>
            </a:extLst>
          </p:cNvPr>
          <p:cNvSpPr txBox="1"/>
          <p:nvPr/>
        </p:nvSpPr>
        <p:spPr>
          <a:xfrm>
            <a:off x="7342151" y="665084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2574A19-11F4-4C2B-A212-32D87F07A069}"/>
              </a:ext>
            </a:extLst>
          </p:cNvPr>
          <p:cNvGrpSpPr/>
          <p:nvPr/>
        </p:nvGrpSpPr>
        <p:grpSpPr>
          <a:xfrm>
            <a:off x="7731662" y="1595972"/>
            <a:ext cx="1456265" cy="540000"/>
            <a:chOff x="7709360" y="1156938"/>
            <a:chExt cx="1456265" cy="540000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CE0C3C4A-A088-477E-B3AB-C7888C27505A}"/>
                </a:ext>
              </a:extLst>
            </p:cNvPr>
            <p:cNvSpPr/>
            <p:nvPr/>
          </p:nvSpPr>
          <p:spPr>
            <a:xfrm>
              <a:off x="7709360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F6BB0A23-F4E3-4B93-A715-88588687BB45}"/>
                </a:ext>
              </a:extLst>
            </p:cNvPr>
            <p:cNvSpPr/>
            <p:nvPr/>
          </p:nvSpPr>
          <p:spPr>
            <a:xfrm>
              <a:off x="8445625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B40F940-7DD5-41C6-9B46-3AA673E6B40D}"/>
              </a:ext>
            </a:extLst>
          </p:cNvPr>
          <p:cNvCxnSpPr>
            <a:cxnSpLocks/>
          </p:cNvCxnSpPr>
          <p:nvPr/>
        </p:nvCxnSpPr>
        <p:spPr>
          <a:xfrm>
            <a:off x="7727159" y="1202805"/>
            <a:ext cx="0" cy="2414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B1218CA-AFA6-403C-B069-1794E6DB44E2}"/>
              </a:ext>
            </a:extLst>
          </p:cNvPr>
          <p:cNvSpPr txBox="1"/>
          <p:nvPr/>
        </p:nvSpPr>
        <p:spPr>
          <a:xfrm>
            <a:off x="458810" y="794616"/>
            <a:ext cx="5460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赤は</a:t>
            </a:r>
            <a:r>
              <a:rPr lang="en-US" altLang="ja-JP" sz="4400" b="1" dirty="0"/>
              <a:t>2</a:t>
            </a:r>
            <a:r>
              <a:rPr lang="ja-JP" altLang="en-US" sz="4400" b="1" dirty="0"/>
              <a:t>個ずつ</a:t>
            </a:r>
            <a:r>
              <a:rPr lang="ja-JP" altLang="en-US" sz="4000" b="1" dirty="0"/>
              <a:t>増える</a:t>
            </a:r>
            <a:endParaRPr lang="en-US" altLang="ja-JP" sz="40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FD5E3FB-10B4-4D48-BA1C-202675835A75}"/>
              </a:ext>
            </a:extLst>
          </p:cNvPr>
          <p:cNvSpPr txBox="1"/>
          <p:nvPr/>
        </p:nvSpPr>
        <p:spPr>
          <a:xfrm>
            <a:off x="408308" y="3298794"/>
            <a:ext cx="54494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青は</a:t>
            </a:r>
            <a:r>
              <a:rPr lang="en-US" altLang="ja-JP" sz="4400" b="1" dirty="0"/>
              <a:t>1</a:t>
            </a:r>
            <a:r>
              <a:rPr lang="ja-JP" altLang="en-US" sz="4400" b="1" dirty="0"/>
              <a:t>個ずつ</a:t>
            </a:r>
            <a:r>
              <a:rPr lang="ja-JP" altLang="en-US" sz="4000" b="1" dirty="0"/>
              <a:t>減る</a:t>
            </a:r>
            <a:endParaRPr lang="en-US" altLang="ja-JP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2FBB3F5-9EB6-4072-805B-3740F89D80C7}"/>
              </a:ext>
            </a:extLst>
          </p:cNvPr>
          <p:cNvSpPr txBox="1"/>
          <p:nvPr/>
        </p:nvSpPr>
        <p:spPr>
          <a:xfrm>
            <a:off x="2424225" y="10668"/>
            <a:ext cx="792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赤と青の差を考えよう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380817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52" grpId="0"/>
      <p:bldP spid="53" grpId="0"/>
      <p:bldP spid="54" grpId="0"/>
      <p:bldP spid="55" grpId="0"/>
      <p:bldP spid="61" grpId="0"/>
      <p:bldP spid="62" grpId="0"/>
      <p:bldP spid="48" grpId="0" animBg="1"/>
      <p:bldP spid="71" grpId="0"/>
      <p:bldP spid="47" grpId="0"/>
      <p:bldP spid="49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1CFD23-B3BA-4CF8-ABE7-8BA9981568CF}"/>
              </a:ext>
            </a:extLst>
          </p:cNvPr>
          <p:cNvSpPr/>
          <p:nvPr/>
        </p:nvSpPr>
        <p:spPr>
          <a:xfrm>
            <a:off x="941089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91193F-849F-4DBA-8CE6-E45C85033DD8}"/>
              </a:ext>
            </a:extLst>
          </p:cNvPr>
          <p:cNvSpPr/>
          <p:nvPr/>
        </p:nvSpPr>
        <p:spPr>
          <a:xfrm>
            <a:off x="2423255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A56C2C-69E0-44E5-9CE7-853AFFE2FFE7}"/>
              </a:ext>
            </a:extLst>
          </p:cNvPr>
          <p:cNvSpPr/>
          <p:nvPr/>
        </p:nvSpPr>
        <p:spPr>
          <a:xfrm>
            <a:off x="1682172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5DA462-C0FD-4E00-8CAA-194DE6AC2084}"/>
              </a:ext>
            </a:extLst>
          </p:cNvPr>
          <p:cNvSpPr/>
          <p:nvPr/>
        </p:nvSpPr>
        <p:spPr>
          <a:xfrm>
            <a:off x="3164339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0A9A05-455B-42E5-9350-B0E7008B1B25}"/>
              </a:ext>
            </a:extLst>
          </p:cNvPr>
          <p:cNvSpPr/>
          <p:nvPr/>
        </p:nvSpPr>
        <p:spPr>
          <a:xfrm>
            <a:off x="200006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B0A9D1C-0E64-4920-9A3A-6ECF3F67F3C4}"/>
              </a:ext>
            </a:extLst>
          </p:cNvPr>
          <p:cNvSpPr/>
          <p:nvPr/>
        </p:nvSpPr>
        <p:spPr>
          <a:xfrm>
            <a:off x="4654933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03F338C-559A-48C3-AB93-F963A50E578C}"/>
              </a:ext>
            </a:extLst>
          </p:cNvPr>
          <p:cNvSpPr/>
          <p:nvPr/>
        </p:nvSpPr>
        <p:spPr>
          <a:xfrm>
            <a:off x="6137099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43CCA8C-B020-4696-8E97-8FC53BC85BD8}"/>
              </a:ext>
            </a:extLst>
          </p:cNvPr>
          <p:cNvSpPr/>
          <p:nvPr/>
        </p:nvSpPr>
        <p:spPr>
          <a:xfrm>
            <a:off x="5396016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A9BD4FF-AFB9-4245-B77A-BD20809C1539}"/>
              </a:ext>
            </a:extLst>
          </p:cNvPr>
          <p:cNvSpPr/>
          <p:nvPr/>
        </p:nvSpPr>
        <p:spPr>
          <a:xfrm>
            <a:off x="6878183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659428-1E86-4BF4-BFC1-209F544A15BA}"/>
              </a:ext>
            </a:extLst>
          </p:cNvPr>
          <p:cNvSpPr/>
          <p:nvPr/>
        </p:nvSpPr>
        <p:spPr>
          <a:xfrm>
            <a:off x="3913850" y="1691678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0E51E97-92FB-4F81-B4C6-97C0D8F5B053}"/>
              </a:ext>
            </a:extLst>
          </p:cNvPr>
          <p:cNvSpPr/>
          <p:nvPr/>
        </p:nvSpPr>
        <p:spPr>
          <a:xfrm>
            <a:off x="962172" y="2832526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718BA2F-8DF4-439E-B1CD-EDBB61FFB4BF}"/>
              </a:ext>
            </a:extLst>
          </p:cNvPr>
          <p:cNvSpPr/>
          <p:nvPr/>
        </p:nvSpPr>
        <p:spPr>
          <a:xfrm>
            <a:off x="2444338" y="2832526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4D7DC1B-39E9-413B-8D38-02821395934A}"/>
              </a:ext>
            </a:extLst>
          </p:cNvPr>
          <p:cNvSpPr/>
          <p:nvPr/>
        </p:nvSpPr>
        <p:spPr>
          <a:xfrm>
            <a:off x="1703255" y="2832526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5FC8EB-3C53-4436-978A-D3515787C7F4}"/>
              </a:ext>
            </a:extLst>
          </p:cNvPr>
          <p:cNvSpPr/>
          <p:nvPr/>
        </p:nvSpPr>
        <p:spPr>
          <a:xfrm>
            <a:off x="3185422" y="2832526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7773F3C-C5AF-4B3A-90A3-8901EB996DA3}"/>
              </a:ext>
            </a:extLst>
          </p:cNvPr>
          <p:cNvSpPr/>
          <p:nvPr/>
        </p:nvSpPr>
        <p:spPr>
          <a:xfrm>
            <a:off x="221089" y="2832526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4198957-5346-4926-80D5-4C6D4F442460}"/>
              </a:ext>
            </a:extLst>
          </p:cNvPr>
          <p:cNvSpPr/>
          <p:nvPr/>
        </p:nvSpPr>
        <p:spPr>
          <a:xfrm>
            <a:off x="4676016" y="2832526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44BA23F-2CE5-4B80-AF05-D68732AB35C8}"/>
              </a:ext>
            </a:extLst>
          </p:cNvPr>
          <p:cNvSpPr/>
          <p:nvPr/>
        </p:nvSpPr>
        <p:spPr>
          <a:xfrm>
            <a:off x="6158182" y="2832526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38C7021-B25E-4DD1-AE2D-F6746BF975B2}"/>
              </a:ext>
            </a:extLst>
          </p:cNvPr>
          <p:cNvSpPr/>
          <p:nvPr/>
        </p:nvSpPr>
        <p:spPr>
          <a:xfrm>
            <a:off x="5417099" y="2832526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4C141F7-074F-4A19-8AC8-721D699C876A}"/>
              </a:ext>
            </a:extLst>
          </p:cNvPr>
          <p:cNvSpPr/>
          <p:nvPr/>
        </p:nvSpPr>
        <p:spPr>
          <a:xfrm>
            <a:off x="3934933" y="2832526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51" name="表 3">
            <a:extLst>
              <a:ext uri="{FF2B5EF4-FFF2-40B4-BE49-F238E27FC236}">
                <a16:creationId xmlns:a16="http://schemas.microsoft.com/office/drawing/2014/main" id="{0E2A9450-3CB0-429D-8FE7-2DDF119F32D6}"/>
              </a:ext>
            </a:extLst>
          </p:cNvPr>
          <p:cNvGraphicFramePr>
            <a:graphicFrameLocks noGrp="1"/>
          </p:cNvGraphicFramePr>
          <p:nvPr/>
        </p:nvGraphicFramePr>
        <p:xfrm>
          <a:off x="200006" y="4271064"/>
          <a:ext cx="11580950" cy="2339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9545">
                  <a:extLst>
                    <a:ext uri="{9D8B030D-6E8A-4147-A177-3AD203B41FA5}">
                      <a16:colId xmlns:a16="http://schemas.microsoft.com/office/drawing/2014/main" val="3093363528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4263646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3020355727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288242481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15454219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650952870"/>
                    </a:ext>
                  </a:extLst>
                </a:gridCol>
              </a:tblGrid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795295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85477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/>
                        <a:t>差   </a:t>
                      </a:r>
                      <a:r>
                        <a:rPr kumimoji="1" lang="en-US" altLang="ja-JP" sz="3200" dirty="0"/>
                        <a:t>(</a:t>
                      </a:r>
                      <a:r>
                        <a:rPr kumimoji="1" lang="ja-JP" altLang="en-US" sz="3200" dirty="0"/>
                        <a:t>個</a:t>
                      </a:r>
                      <a:r>
                        <a:rPr kumimoji="1" lang="en-US" altLang="ja-JP" sz="3200" dirty="0"/>
                        <a:t>)</a:t>
                      </a:r>
                      <a:endParaRPr kumimoji="1" lang="ja-JP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764467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3087F7F-9788-4706-B1E7-36C4E614AE20}"/>
              </a:ext>
            </a:extLst>
          </p:cNvPr>
          <p:cNvSpPr txBox="1"/>
          <p:nvPr/>
        </p:nvSpPr>
        <p:spPr>
          <a:xfrm>
            <a:off x="3494860" y="4320709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1B0C4CF-AE57-4273-BAD9-838D745CEED0}"/>
              </a:ext>
            </a:extLst>
          </p:cNvPr>
          <p:cNvSpPr txBox="1"/>
          <p:nvPr/>
        </p:nvSpPr>
        <p:spPr>
          <a:xfrm>
            <a:off x="3465349" y="5122387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968CC12-24ED-4D3F-8D03-03929004EE4A}"/>
              </a:ext>
            </a:extLst>
          </p:cNvPr>
          <p:cNvSpPr txBox="1"/>
          <p:nvPr/>
        </p:nvSpPr>
        <p:spPr>
          <a:xfrm>
            <a:off x="5196064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0B7C738-EBD9-41A6-8A4C-082E8E0E19F7}"/>
              </a:ext>
            </a:extLst>
          </p:cNvPr>
          <p:cNvSpPr txBox="1"/>
          <p:nvPr/>
        </p:nvSpPr>
        <p:spPr>
          <a:xfrm>
            <a:off x="5375902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04C135-69CF-478F-BB9E-023D5F242F54}"/>
              </a:ext>
            </a:extLst>
          </p:cNvPr>
          <p:cNvSpPr txBox="1"/>
          <p:nvPr/>
        </p:nvSpPr>
        <p:spPr>
          <a:xfrm>
            <a:off x="3714410" y="5891216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095148-ABA5-4FCD-A627-F3ED55406AFA}"/>
              </a:ext>
            </a:extLst>
          </p:cNvPr>
          <p:cNvSpPr txBox="1"/>
          <p:nvPr/>
        </p:nvSpPr>
        <p:spPr>
          <a:xfrm>
            <a:off x="5333587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</a:t>
            </a:r>
          </a:p>
        </p:txBody>
      </p:sp>
      <p:sp>
        <p:nvSpPr>
          <p:cNvPr id="48" name="矢印: 左右 47">
            <a:extLst>
              <a:ext uri="{FF2B5EF4-FFF2-40B4-BE49-F238E27FC236}">
                <a16:creationId xmlns:a16="http://schemas.microsoft.com/office/drawing/2014/main" id="{49CC9632-E92D-4D13-BC58-4A48B1016A80}"/>
              </a:ext>
            </a:extLst>
          </p:cNvPr>
          <p:cNvSpPr/>
          <p:nvPr/>
        </p:nvSpPr>
        <p:spPr>
          <a:xfrm>
            <a:off x="6158182" y="2860210"/>
            <a:ext cx="438204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F92EB91-C92F-4FCD-9D68-E0F98492680F}"/>
              </a:ext>
            </a:extLst>
          </p:cNvPr>
          <p:cNvSpPr txBox="1"/>
          <p:nvPr/>
        </p:nvSpPr>
        <p:spPr>
          <a:xfrm>
            <a:off x="7238183" y="863903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2574A19-11F4-4C2B-A212-32D87F07A069}"/>
              </a:ext>
            </a:extLst>
          </p:cNvPr>
          <p:cNvGrpSpPr/>
          <p:nvPr/>
        </p:nvGrpSpPr>
        <p:grpSpPr>
          <a:xfrm>
            <a:off x="7627694" y="1691678"/>
            <a:ext cx="1456265" cy="540000"/>
            <a:chOff x="7709360" y="1156938"/>
            <a:chExt cx="1456265" cy="540000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CE0C3C4A-A088-477E-B3AB-C7888C27505A}"/>
                </a:ext>
              </a:extLst>
            </p:cNvPr>
            <p:cNvSpPr/>
            <p:nvPr/>
          </p:nvSpPr>
          <p:spPr>
            <a:xfrm>
              <a:off x="7709360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F6BB0A23-F4E3-4B93-A715-88588687BB45}"/>
                </a:ext>
              </a:extLst>
            </p:cNvPr>
            <p:cNvSpPr/>
            <p:nvPr/>
          </p:nvSpPr>
          <p:spPr>
            <a:xfrm>
              <a:off x="8445625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B40F940-7DD5-41C6-9B46-3AA673E6B40D}"/>
              </a:ext>
            </a:extLst>
          </p:cNvPr>
          <p:cNvCxnSpPr>
            <a:cxnSpLocks/>
          </p:cNvCxnSpPr>
          <p:nvPr/>
        </p:nvCxnSpPr>
        <p:spPr>
          <a:xfrm>
            <a:off x="7623191" y="1451899"/>
            <a:ext cx="0" cy="226093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B1218CA-AFA6-403C-B069-1794E6DB44E2}"/>
              </a:ext>
            </a:extLst>
          </p:cNvPr>
          <p:cNvSpPr txBox="1"/>
          <p:nvPr/>
        </p:nvSpPr>
        <p:spPr>
          <a:xfrm>
            <a:off x="327674" y="1015495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赤は</a:t>
            </a:r>
            <a:r>
              <a:rPr lang="en-US" altLang="ja-JP" sz="4000" b="1" dirty="0"/>
              <a:t>2</a:t>
            </a:r>
            <a:r>
              <a:rPr lang="ja-JP" altLang="en-US" sz="4000" b="1" dirty="0"/>
              <a:t>個ずつ増える</a:t>
            </a:r>
            <a:endParaRPr lang="en-US" altLang="ja-JP" sz="40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FD5E3FB-10B4-4D48-BA1C-202675835A75}"/>
              </a:ext>
            </a:extLst>
          </p:cNvPr>
          <p:cNvSpPr txBox="1"/>
          <p:nvPr/>
        </p:nvSpPr>
        <p:spPr>
          <a:xfrm>
            <a:off x="277398" y="3430112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個ずつ減る</a:t>
            </a:r>
            <a:endParaRPr lang="en-US" altLang="ja-JP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5587117-3D40-4776-8BC1-D2DBAE14B2C3}"/>
              </a:ext>
            </a:extLst>
          </p:cNvPr>
          <p:cNvSpPr txBox="1"/>
          <p:nvPr/>
        </p:nvSpPr>
        <p:spPr>
          <a:xfrm>
            <a:off x="6907568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14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1A3E55C-FF9D-47C1-A416-37445E03E85C}"/>
              </a:ext>
            </a:extLst>
          </p:cNvPr>
          <p:cNvSpPr txBox="1"/>
          <p:nvPr/>
        </p:nvSpPr>
        <p:spPr>
          <a:xfrm>
            <a:off x="7087406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3BD44C4-AFF1-4444-9C26-2BB885B2AF6F}"/>
              </a:ext>
            </a:extLst>
          </p:cNvPr>
          <p:cNvSpPr txBox="1"/>
          <p:nvPr/>
        </p:nvSpPr>
        <p:spPr>
          <a:xfrm>
            <a:off x="7087406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6</a:t>
            </a:r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A87DD2C0-06A4-43E6-88BD-EB81A7B8CF66}"/>
              </a:ext>
            </a:extLst>
          </p:cNvPr>
          <p:cNvGrpSpPr/>
          <p:nvPr/>
        </p:nvGrpSpPr>
        <p:grpSpPr>
          <a:xfrm>
            <a:off x="9083959" y="1689539"/>
            <a:ext cx="1456265" cy="540000"/>
            <a:chOff x="7709360" y="1156938"/>
            <a:chExt cx="1456265" cy="540000"/>
          </a:xfrm>
        </p:grpSpPr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B0829444-EEBB-4D38-940E-9B50F88E6AE3}"/>
                </a:ext>
              </a:extLst>
            </p:cNvPr>
            <p:cNvSpPr/>
            <p:nvPr/>
          </p:nvSpPr>
          <p:spPr>
            <a:xfrm>
              <a:off x="7709360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3B4BAAA1-51AD-4044-9AA2-FB19C7C0220F}"/>
                </a:ext>
              </a:extLst>
            </p:cNvPr>
            <p:cNvSpPr/>
            <p:nvPr/>
          </p:nvSpPr>
          <p:spPr>
            <a:xfrm>
              <a:off x="8445625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E91C4EB-E712-4D18-96C4-D05601EE40E3}"/>
              </a:ext>
            </a:extLst>
          </p:cNvPr>
          <p:cNvSpPr txBox="1"/>
          <p:nvPr/>
        </p:nvSpPr>
        <p:spPr>
          <a:xfrm>
            <a:off x="2424225" y="10668"/>
            <a:ext cx="792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赤と青の差を考えよう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188707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8" grpId="0" animBg="1"/>
      <p:bldP spid="45" grpId="0"/>
      <p:bldP spid="50" grpId="0"/>
      <p:bldP spid="56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E1CFD23-B3BA-4CF8-ABE7-8BA9981568CF}"/>
              </a:ext>
            </a:extLst>
          </p:cNvPr>
          <p:cNvSpPr/>
          <p:nvPr/>
        </p:nvSpPr>
        <p:spPr>
          <a:xfrm>
            <a:off x="941089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91193F-849F-4DBA-8CE6-E45C85033DD8}"/>
              </a:ext>
            </a:extLst>
          </p:cNvPr>
          <p:cNvSpPr/>
          <p:nvPr/>
        </p:nvSpPr>
        <p:spPr>
          <a:xfrm>
            <a:off x="2423255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5A56C2C-69E0-44E5-9CE7-853AFFE2FFE7}"/>
              </a:ext>
            </a:extLst>
          </p:cNvPr>
          <p:cNvSpPr/>
          <p:nvPr/>
        </p:nvSpPr>
        <p:spPr>
          <a:xfrm>
            <a:off x="1682172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65DA462-C0FD-4E00-8CAA-194DE6AC2084}"/>
              </a:ext>
            </a:extLst>
          </p:cNvPr>
          <p:cNvSpPr/>
          <p:nvPr/>
        </p:nvSpPr>
        <p:spPr>
          <a:xfrm>
            <a:off x="3164339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0A9A05-455B-42E5-9350-B0E7008B1B25}"/>
              </a:ext>
            </a:extLst>
          </p:cNvPr>
          <p:cNvSpPr/>
          <p:nvPr/>
        </p:nvSpPr>
        <p:spPr>
          <a:xfrm>
            <a:off x="200006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B0A9D1C-0E64-4920-9A3A-6ECF3F67F3C4}"/>
              </a:ext>
            </a:extLst>
          </p:cNvPr>
          <p:cNvSpPr/>
          <p:nvPr/>
        </p:nvSpPr>
        <p:spPr>
          <a:xfrm>
            <a:off x="4654933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03F338C-559A-48C3-AB93-F963A50E578C}"/>
              </a:ext>
            </a:extLst>
          </p:cNvPr>
          <p:cNvSpPr/>
          <p:nvPr/>
        </p:nvSpPr>
        <p:spPr>
          <a:xfrm>
            <a:off x="6137099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543CCA8C-B020-4696-8E97-8FC53BC85BD8}"/>
              </a:ext>
            </a:extLst>
          </p:cNvPr>
          <p:cNvSpPr/>
          <p:nvPr/>
        </p:nvSpPr>
        <p:spPr>
          <a:xfrm>
            <a:off x="5396016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A9BD4FF-AFB9-4245-B77A-BD20809C1539}"/>
              </a:ext>
            </a:extLst>
          </p:cNvPr>
          <p:cNvSpPr/>
          <p:nvPr/>
        </p:nvSpPr>
        <p:spPr>
          <a:xfrm>
            <a:off x="6878183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659428-1E86-4BF4-BFC1-209F544A15BA}"/>
              </a:ext>
            </a:extLst>
          </p:cNvPr>
          <p:cNvSpPr/>
          <p:nvPr/>
        </p:nvSpPr>
        <p:spPr>
          <a:xfrm>
            <a:off x="3913850" y="1647239"/>
            <a:ext cx="720000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0E51E97-92FB-4F81-B4C6-97C0D8F5B053}"/>
              </a:ext>
            </a:extLst>
          </p:cNvPr>
          <p:cNvSpPr/>
          <p:nvPr/>
        </p:nvSpPr>
        <p:spPr>
          <a:xfrm>
            <a:off x="962172" y="278808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718BA2F-8DF4-439E-B1CD-EDBB61FFB4BF}"/>
              </a:ext>
            </a:extLst>
          </p:cNvPr>
          <p:cNvSpPr/>
          <p:nvPr/>
        </p:nvSpPr>
        <p:spPr>
          <a:xfrm>
            <a:off x="2444338" y="278808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4D7DC1B-39E9-413B-8D38-02821395934A}"/>
              </a:ext>
            </a:extLst>
          </p:cNvPr>
          <p:cNvSpPr/>
          <p:nvPr/>
        </p:nvSpPr>
        <p:spPr>
          <a:xfrm>
            <a:off x="1703255" y="278808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5FC8EB-3C53-4436-978A-D3515787C7F4}"/>
              </a:ext>
            </a:extLst>
          </p:cNvPr>
          <p:cNvSpPr/>
          <p:nvPr/>
        </p:nvSpPr>
        <p:spPr>
          <a:xfrm>
            <a:off x="3185422" y="278808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7773F3C-C5AF-4B3A-90A3-8901EB996DA3}"/>
              </a:ext>
            </a:extLst>
          </p:cNvPr>
          <p:cNvSpPr/>
          <p:nvPr/>
        </p:nvSpPr>
        <p:spPr>
          <a:xfrm>
            <a:off x="221089" y="278808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4198957-5346-4926-80D5-4C6D4F442460}"/>
              </a:ext>
            </a:extLst>
          </p:cNvPr>
          <p:cNvSpPr/>
          <p:nvPr/>
        </p:nvSpPr>
        <p:spPr>
          <a:xfrm>
            <a:off x="4676016" y="278808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438C7021-B25E-4DD1-AE2D-F6746BF975B2}"/>
              </a:ext>
            </a:extLst>
          </p:cNvPr>
          <p:cNvSpPr/>
          <p:nvPr/>
        </p:nvSpPr>
        <p:spPr>
          <a:xfrm>
            <a:off x="5417099" y="278808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4C141F7-074F-4A19-8AC8-721D699C876A}"/>
              </a:ext>
            </a:extLst>
          </p:cNvPr>
          <p:cNvSpPr/>
          <p:nvPr/>
        </p:nvSpPr>
        <p:spPr>
          <a:xfrm>
            <a:off x="3934933" y="2788087"/>
            <a:ext cx="720000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B6DC280-016E-46C9-AEA5-C6C6806489BA}"/>
              </a:ext>
            </a:extLst>
          </p:cNvPr>
          <p:cNvSpPr/>
          <p:nvPr/>
        </p:nvSpPr>
        <p:spPr>
          <a:xfrm>
            <a:off x="6936644" y="2745869"/>
            <a:ext cx="720000" cy="707885"/>
          </a:xfrm>
          <a:prstGeom prst="rect">
            <a:avLst/>
          </a:prstGeom>
          <a:solidFill>
            <a:schemeClr val="bg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1" name="表 3">
            <a:extLst>
              <a:ext uri="{FF2B5EF4-FFF2-40B4-BE49-F238E27FC236}">
                <a16:creationId xmlns:a16="http://schemas.microsoft.com/office/drawing/2014/main" id="{0E2A9450-3CB0-429D-8FE7-2DDF119F32D6}"/>
              </a:ext>
            </a:extLst>
          </p:cNvPr>
          <p:cNvGraphicFramePr>
            <a:graphicFrameLocks noGrp="1"/>
          </p:cNvGraphicFramePr>
          <p:nvPr/>
        </p:nvGraphicFramePr>
        <p:xfrm>
          <a:off x="200006" y="4271064"/>
          <a:ext cx="11580950" cy="2339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9545">
                  <a:extLst>
                    <a:ext uri="{9D8B030D-6E8A-4147-A177-3AD203B41FA5}">
                      <a16:colId xmlns:a16="http://schemas.microsoft.com/office/drawing/2014/main" val="3093363528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4263646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3020355727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288242481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15454219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650952870"/>
                    </a:ext>
                  </a:extLst>
                </a:gridCol>
              </a:tblGrid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795295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85477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/>
                        <a:t>差   </a:t>
                      </a:r>
                      <a:r>
                        <a:rPr kumimoji="1" lang="en-US" altLang="ja-JP" sz="3200" dirty="0"/>
                        <a:t>(</a:t>
                      </a:r>
                      <a:r>
                        <a:rPr kumimoji="1" lang="ja-JP" altLang="en-US" sz="3200" dirty="0"/>
                        <a:t>個</a:t>
                      </a:r>
                      <a:r>
                        <a:rPr kumimoji="1" lang="en-US" altLang="ja-JP" sz="3200" dirty="0"/>
                        <a:t>)</a:t>
                      </a:r>
                      <a:endParaRPr kumimoji="1" lang="ja-JP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764467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3087F7F-9788-4706-B1E7-36C4E614AE20}"/>
              </a:ext>
            </a:extLst>
          </p:cNvPr>
          <p:cNvSpPr txBox="1"/>
          <p:nvPr/>
        </p:nvSpPr>
        <p:spPr>
          <a:xfrm>
            <a:off x="3494860" y="4320709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1B0C4CF-AE57-4273-BAD9-838D745CEED0}"/>
              </a:ext>
            </a:extLst>
          </p:cNvPr>
          <p:cNvSpPr txBox="1"/>
          <p:nvPr/>
        </p:nvSpPr>
        <p:spPr>
          <a:xfrm>
            <a:off x="3465349" y="5122387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968CC12-24ED-4D3F-8D03-03929004EE4A}"/>
              </a:ext>
            </a:extLst>
          </p:cNvPr>
          <p:cNvSpPr txBox="1"/>
          <p:nvPr/>
        </p:nvSpPr>
        <p:spPr>
          <a:xfrm>
            <a:off x="5196064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0B7C738-EBD9-41A6-8A4C-082E8E0E19F7}"/>
              </a:ext>
            </a:extLst>
          </p:cNvPr>
          <p:cNvSpPr txBox="1"/>
          <p:nvPr/>
        </p:nvSpPr>
        <p:spPr>
          <a:xfrm>
            <a:off x="5375902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04C135-69CF-478F-BB9E-023D5F242F54}"/>
              </a:ext>
            </a:extLst>
          </p:cNvPr>
          <p:cNvSpPr txBox="1"/>
          <p:nvPr/>
        </p:nvSpPr>
        <p:spPr>
          <a:xfrm>
            <a:off x="3714410" y="5891216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095148-ABA5-4FCD-A627-F3ED55406AFA}"/>
              </a:ext>
            </a:extLst>
          </p:cNvPr>
          <p:cNvSpPr txBox="1"/>
          <p:nvPr/>
        </p:nvSpPr>
        <p:spPr>
          <a:xfrm>
            <a:off x="5333587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</a:t>
            </a:r>
          </a:p>
        </p:txBody>
      </p:sp>
      <p:sp>
        <p:nvSpPr>
          <p:cNvPr id="48" name="矢印: 左右 47">
            <a:extLst>
              <a:ext uri="{FF2B5EF4-FFF2-40B4-BE49-F238E27FC236}">
                <a16:creationId xmlns:a16="http://schemas.microsoft.com/office/drawing/2014/main" id="{49CC9632-E92D-4D13-BC58-4A48B1016A80}"/>
              </a:ext>
            </a:extLst>
          </p:cNvPr>
          <p:cNvSpPr/>
          <p:nvPr/>
        </p:nvSpPr>
        <p:spPr>
          <a:xfrm>
            <a:off x="5417099" y="2815771"/>
            <a:ext cx="6604388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F92EB91-C92F-4FCD-9D68-E0F98492680F}"/>
              </a:ext>
            </a:extLst>
          </p:cNvPr>
          <p:cNvSpPr txBox="1"/>
          <p:nvPr/>
        </p:nvSpPr>
        <p:spPr>
          <a:xfrm>
            <a:off x="7238183" y="911991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2574A19-11F4-4C2B-A212-32D87F07A069}"/>
              </a:ext>
            </a:extLst>
          </p:cNvPr>
          <p:cNvGrpSpPr/>
          <p:nvPr/>
        </p:nvGrpSpPr>
        <p:grpSpPr>
          <a:xfrm>
            <a:off x="7627694" y="1647239"/>
            <a:ext cx="1456265" cy="540000"/>
            <a:chOff x="7709360" y="1156938"/>
            <a:chExt cx="1456265" cy="540000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CE0C3C4A-A088-477E-B3AB-C7888C27505A}"/>
                </a:ext>
              </a:extLst>
            </p:cNvPr>
            <p:cNvSpPr/>
            <p:nvPr/>
          </p:nvSpPr>
          <p:spPr>
            <a:xfrm>
              <a:off x="7709360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F6BB0A23-F4E3-4B93-A715-88588687BB45}"/>
                </a:ext>
              </a:extLst>
            </p:cNvPr>
            <p:cNvSpPr/>
            <p:nvPr/>
          </p:nvSpPr>
          <p:spPr>
            <a:xfrm>
              <a:off x="8445625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B40F940-7DD5-41C6-9B46-3AA673E6B40D}"/>
              </a:ext>
            </a:extLst>
          </p:cNvPr>
          <p:cNvCxnSpPr>
            <a:cxnSpLocks/>
          </p:cNvCxnSpPr>
          <p:nvPr/>
        </p:nvCxnSpPr>
        <p:spPr>
          <a:xfrm>
            <a:off x="7623191" y="1443640"/>
            <a:ext cx="0" cy="2414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B1218CA-AFA6-403C-B069-1794E6DB44E2}"/>
              </a:ext>
            </a:extLst>
          </p:cNvPr>
          <p:cNvSpPr txBox="1"/>
          <p:nvPr/>
        </p:nvSpPr>
        <p:spPr>
          <a:xfrm>
            <a:off x="344400" y="982559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赤は</a:t>
            </a:r>
            <a:r>
              <a:rPr lang="en-US" altLang="ja-JP" sz="4000" b="1" dirty="0"/>
              <a:t>2</a:t>
            </a:r>
            <a:r>
              <a:rPr lang="ja-JP" altLang="en-US" sz="4000" b="1" dirty="0"/>
              <a:t>個ずつ増える</a:t>
            </a:r>
            <a:endParaRPr lang="en-US" altLang="ja-JP" sz="40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FD5E3FB-10B4-4D48-BA1C-202675835A75}"/>
              </a:ext>
            </a:extLst>
          </p:cNvPr>
          <p:cNvSpPr txBox="1"/>
          <p:nvPr/>
        </p:nvSpPr>
        <p:spPr>
          <a:xfrm>
            <a:off x="278692" y="3520975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個ずつ減る</a:t>
            </a:r>
            <a:endParaRPr lang="en-US" altLang="ja-JP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5587117-3D40-4776-8BC1-D2DBAE14B2C3}"/>
              </a:ext>
            </a:extLst>
          </p:cNvPr>
          <p:cNvSpPr txBox="1"/>
          <p:nvPr/>
        </p:nvSpPr>
        <p:spPr>
          <a:xfrm>
            <a:off x="6907568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14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1A3E55C-FF9D-47C1-A416-37445E03E85C}"/>
              </a:ext>
            </a:extLst>
          </p:cNvPr>
          <p:cNvSpPr txBox="1"/>
          <p:nvPr/>
        </p:nvSpPr>
        <p:spPr>
          <a:xfrm>
            <a:off x="7087406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3BD44C4-AFF1-4444-9C26-2BB885B2AF6F}"/>
              </a:ext>
            </a:extLst>
          </p:cNvPr>
          <p:cNvSpPr txBox="1"/>
          <p:nvPr/>
        </p:nvSpPr>
        <p:spPr>
          <a:xfrm>
            <a:off x="7087406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6</a:t>
            </a:r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A87DD2C0-06A4-43E6-88BD-EB81A7B8CF66}"/>
              </a:ext>
            </a:extLst>
          </p:cNvPr>
          <p:cNvGrpSpPr/>
          <p:nvPr/>
        </p:nvGrpSpPr>
        <p:grpSpPr>
          <a:xfrm>
            <a:off x="9083959" y="1645100"/>
            <a:ext cx="1456265" cy="540000"/>
            <a:chOff x="7709360" y="1156938"/>
            <a:chExt cx="1456265" cy="540000"/>
          </a:xfrm>
        </p:grpSpPr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B0829444-EEBB-4D38-940E-9B50F88E6AE3}"/>
                </a:ext>
              </a:extLst>
            </p:cNvPr>
            <p:cNvSpPr/>
            <p:nvPr/>
          </p:nvSpPr>
          <p:spPr>
            <a:xfrm>
              <a:off x="7709360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3B4BAAA1-51AD-4044-9AA2-FB19C7C0220F}"/>
                </a:ext>
              </a:extLst>
            </p:cNvPr>
            <p:cNvSpPr/>
            <p:nvPr/>
          </p:nvSpPr>
          <p:spPr>
            <a:xfrm>
              <a:off x="8445625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F253C2B-3BA5-4C90-98DA-073E812E6D75}"/>
              </a:ext>
            </a:extLst>
          </p:cNvPr>
          <p:cNvSpPr txBox="1"/>
          <p:nvPr/>
        </p:nvSpPr>
        <p:spPr>
          <a:xfrm>
            <a:off x="8666064" y="4354162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16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29A5C649-8977-408E-BF3E-CC086A41FC3B}"/>
              </a:ext>
            </a:extLst>
          </p:cNvPr>
          <p:cNvSpPr txBox="1"/>
          <p:nvPr/>
        </p:nvSpPr>
        <p:spPr>
          <a:xfrm>
            <a:off x="8845902" y="5155840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7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061FAF0-6A85-4690-A8A1-B5A1C476EB26}"/>
              </a:ext>
            </a:extLst>
          </p:cNvPr>
          <p:cNvSpPr txBox="1"/>
          <p:nvPr/>
        </p:nvSpPr>
        <p:spPr>
          <a:xfrm>
            <a:off x="8845902" y="5957518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A58D39BB-3A8B-4115-BF7A-BF6019CC2938}"/>
              </a:ext>
            </a:extLst>
          </p:cNvPr>
          <p:cNvGrpSpPr/>
          <p:nvPr/>
        </p:nvGrpSpPr>
        <p:grpSpPr>
          <a:xfrm>
            <a:off x="10565222" y="1644913"/>
            <a:ext cx="1456265" cy="540000"/>
            <a:chOff x="7709360" y="1156938"/>
            <a:chExt cx="1456265" cy="540000"/>
          </a:xfrm>
        </p:grpSpPr>
        <p:sp>
          <p:nvSpPr>
            <p:cNvPr id="66" name="正方形/長方形 65">
              <a:extLst>
                <a:ext uri="{FF2B5EF4-FFF2-40B4-BE49-F238E27FC236}">
                  <a16:creationId xmlns:a16="http://schemas.microsoft.com/office/drawing/2014/main" id="{5B1EFA14-3183-4BC2-8EAB-41018494E11D}"/>
                </a:ext>
              </a:extLst>
            </p:cNvPr>
            <p:cNvSpPr/>
            <p:nvPr/>
          </p:nvSpPr>
          <p:spPr>
            <a:xfrm>
              <a:off x="7709360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28108750-FE51-4F91-898D-16D4CDB46DFF}"/>
                </a:ext>
              </a:extLst>
            </p:cNvPr>
            <p:cNvSpPr/>
            <p:nvPr/>
          </p:nvSpPr>
          <p:spPr>
            <a:xfrm>
              <a:off x="8445625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AD2AB88B-6246-46F3-BE52-A3585E5F3315}"/>
              </a:ext>
            </a:extLst>
          </p:cNvPr>
          <p:cNvSpPr txBox="1"/>
          <p:nvPr/>
        </p:nvSpPr>
        <p:spPr>
          <a:xfrm>
            <a:off x="2424225" y="10668"/>
            <a:ext cx="792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赤と青の差を考えよう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106431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8" grpId="0" animBg="1"/>
      <p:bldP spid="60" grpId="0"/>
      <p:bldP spid="63" grpId="0"/>
      <p:bldP spid="64" grpId="0"/>
      <p:bldP spid="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表 3">
            <a:extLst>
              <a:ext uri="{FF2B5EF4-FFF2-40B4-BE49-F238E27FC236}">
                <a16:creationId xmlns:a16="http://schemas.microsoft.com/office/drawing/2014/main" id="{0E2A9450-3CB0-429D-8FE7-2DDF119F32D6}"/>
              </a:ext>
            </a:extLst>
          </p:cNvPr>
          <p:cNvGraphicFramePr>
            <a:graphicFrameLocks noGrp="1"/>
          </p:cNvGraphicFramePr>
          <p:nvPr/>
        </p:nvGraphicFramePr>
        <p:xfrm>
          <a:off x="200006" y="4271064"/>
          <a:ext cx="11580950" cy="2339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9545">
                  <a:extLst>
                    <a:ext uri="{9D8B030D-6E8A-4147-A177-3AD203B41FA5}">
                      <a16:colId xmlns:a16="http://schemas.microsoft.com/office/drawing/2014/main" val="3093363528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4263646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3020355727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288242481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1545421932"/>
                    </a:ext>
                  </a:extLst>
                </a:gridCol>
                <a:gridCol w="1746281">
                  <a:extLst>
                    <a:ext uri="{9D8B030D-6E8A-4147-A177-3AD203B41FA5}">
                      <a16:colId xmlns:a16="http://schemas.microsoft.com/office/drawing/2014/main" val="650952870"/>
                    </a:ext>
                  </a:extLst>
                </a:gridCol>
              </a:tblGrid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795295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/>
                        <a:t>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40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85477"/>
                  </a:ext>
                </a:extLst>
              </a:tr>
              <a:tr h="779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dirty="0"/>
                        <a:t>差   </a:t>
                      </a:r>
                      <a:r>
                        <a:rPr kumimoji="1" lang="en-US" altLang="ja-JP" sz="3200" dirty="0"/>
                        <a:t>(</a:t>
                      </a:r>
                      <a:r>
                        <a:rPr kumimoji="1" lang="ja-JP" altLang="en-US" sz="3200" dirty="0"/>
                        <a:t>個</a:t>
                      </a:r>
                      <a:r>
                        <a:rPr kumimoji="1" lang="en-US" altLang="ja-JP" sz="3200" dirty="0"/>
                        <a:t>)</a:t>
                      </a:r>
                      <a:endParaRPr kumimoji="1" lang="ja-JP" alt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764467"/>
                  </a:ext>
                </a:extLst>
              </a:tr>
            </a:tbl>
          </a:graphicData>
        </a:graphic>
      </p:graphicFrame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3087F7F-9788-4706-B1E7-36C4E614AE20}"/>
              </a:ext>
            </a:extLst>
          </p:cNvPr>
          <p:cNvSpPr txBox="1"/>
          <p:nvPr/>
        </p:nvSpPr>
        <p:spPr>
          <a:xfrm>
            <a:off x="3494860" y="4320709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91B0C4CF-AE57-4273-BAD9-838D745CEED0}"/>
              </a:ext>
            </a:extLst>
          </p:cNvPr>
          <p:cNvSpPr txBox="1"/>
          <p:nvPr/>
        </p:nvSpPr>
        <p:spPr>
          <a:xfrm>
            <a:off x="3465349" y="5122387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968CC12-24ED-4D3F-8D03-03929004EE4A}"/>
              </a:ext>
            </a:extLst>
          </p:cNvPr>
          <p:cNvSpPr txBox="1"/>
          <p:nvPr/>
        </p:nvSpPr>
        <p:spPr>
          <a:xfrm>
            <a:off x="5196064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B0B7C738-EBD9-41A6-8A4C-082E8E0E19F7}"/>
              </a:ext>
            </a:extLst>
          </p:cNvPr>
          <p:cNvSpPr txBox="1"/>
          <p:nvPr/>
        </p:nvSpPr>
        <p:spPr>
          <a:xfrm>
            <a:off x="5375902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004C135-69CF-478F-BB9E-023D5F242F54}"/>
              </a:ext>
            </a:extLst>
          </p:cNvPr>
          <p:cNvSpPr txBox="1"/>
          <p:nvPr/>
        </p:nvSpPr>
        <p:spPr>
          <a:xfrm>
            <a:off x="3714410" y="5891216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0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095148-ABA5-4FCD-A627-F3ED55406AFA}"/>
              </a:ext>
            </a:extLst>
          </p:cNvPr>
          <p:cNvSpPr txBox="1"/>
          <p:nvPr/>
        </p:nvSpPr>
        <p:spPr>
          <a:xfrm>
            <a:off x="5333587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3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1F92EB91-C92F-4FCD-9D68-E0F98492680F}"/>
              </a:ext>
            </a:extLst>
          </p:cNvPr>
          <p:cNvSpPr txBox="1"/>
          <p:nvPr/>
        </p:nvSpPr>
        <p:spPr>
          <a:xfrm>
            <a:off x="6385829" y="822104"/>
            <a:ext cx="1043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10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0B1218CA-AFA6-403C-B069-1794E6DB44E2}"/>
              </a:ext>
            </a:extLst>
          </p:cNvPr>
          <p:cNvSpPr txBox="1"/>
          <p:nvPr/>
        </p:nvSpPr>
        <p:spPr>
          <a:xfrm>
            <a:off x="309820" y="931079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赤は</a:t>
            </a:r>
            <a:r>
              <a:rPr lang="en-US" altLang="ja-JP" sz="4000" b="1" dirty="0"/>
              <a:t>2</a:t>
            </a:r>
            <a:r>
              <a:rPr lang="ja-JP" altLang="en-US" sz="4000" b="1" dirty="0"/>
              <a:t>個ずつ増える</a:t>
            </a:r>
            <a:endParaRPr lang="en-US" altLang="ja-JP" sz="4000" b="1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FD5E3FB-10B4-4D48-BA1C-202675835A75}"/>
              </a:ext>
            </a:extLst>
          </p:cNvPr>
          <p:cNvSpPr txBox="1"/>
          <p:nvPr/>
        </p:nvSpPr>
        <p:spPr>
          <a:xfrm>
            <a:off x="313541" y="3302127"/>
            <a:ext cx="54494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青は</a:t>
            </a:r>
            <a:r>
              <a:rPr lang="en-US" altLang="ja-JP" sz="4000" b="1" dirty="0"/>
              <a:t>1</a:t>
            </a:r>
            <a:r>
              <a:rPr lang="ja-JP" altLang="en-US" sz="4000" b="1" dirty="0"/>
              <a:t>個ずつ減る</a:t>
            </a:r>
            <a:endParaRPr lang="en-US" altLang="ja-JP" sz="4000" b="1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5587117-3D40-4776-8BC1-D2DBAE14B2C3}"/>
              </a:ext>
            </a:extLst>
          </p:cNvPr>
          <p:cNvSpPr txBox="1"/>
          <p:nvPr/>
        </p:nvSpPr>
        <p:spPr>
          <a:xfrm>
            <a:off x="6907568" y="4332941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14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1A3E55C-FF9D-47C1-A416-37445E03E85C}"/>
              </a:ext>
            </a:extLst>
          </p:cNvPr>
          <p:cNvSpPr txBox="1"/>
          <p:nvPr/>
        </p:nvSpPr>
        <p:spPr>
          <a:xfrm>
            <a:off x="7087406" y="5134619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8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3BD44C4-AFF1-4444-9C26-2BB885B2AF6F}"/>
              </a:ext>
            </a:extLst>
          </p:cNvPr>
          <p:cNvSpPr txBox="1"/>
          <p:nvPr/>
        </p:nvSpPr>
        <p:spPr>
          <a:xfrm>
            <a:off x="7087406" y="5936297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6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6F253C2B-3BA5-4C90-98DA-073E812E6D75}"/>
              </a:ext>
            </a:extLst>
          </p:cNvPr>
          <p:cNvSpPr txBox="1"/>
          <p:nvPr/>
        </p:nvSpPr>
        <p:spPr>
          <a:xfrm>
            <a:off x="8666064" y="4354162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16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29A5C649-8977-408E-BF3E-CC086A41FC3B}"/>
              </a:ext>
            </a:extLst>
          </p:cNvPr>
          <p:cNvSpPr txBox="1"/>
          <p:nvPr/>
        </p:nvSpPr>
        <p:spPr>
          <a:xfrm>
            <a:off x="8845902" y="5155840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7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061FAF0-6A85-4690-A8A1-B5A1C476EB26}"/>
              </a:ext>
            </a:extLst>
          </p:cNvPr>
          <p:cNvSpPr txBox="1"/>
          <p:nvPr/>
        </p:nvSpPr>
        <p:spPr>
          <a:xfrm>
            <a:off x="8845902" y="5957518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9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A2DDBF0-806B-4307-8F8C-F10C46648932}"/>
              </a:ext>
            </a:extLst>
          </p:cNvPr>
          <p:cNvGrpSpPr/>
          <p:nvPr/>
        </p:nvGrpSpPr>
        <p:grpSpPr>
          <a:xfrm>
            <a:off x="200006" y="1593324"/>
            <a:ext cx="10436314" cy="1683174"/>
            <a:chOff x="281672" y="1154612"/>
            <a:chExt cx="11821481" cy="1683174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6E1CFD23-B3BA-4CF8-ABE7-8BA9981568CF}"/>
                </a:ext>
              </a:extLst>
            </p:cNvPr>
            <p:cNvSpPr/>
            <p:nvPr/>
          </p:nvSpPr>
          <p:spPr>
            <a:xfrm>
              <a:off x="1022755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A391193F-849F-4DBA-8CE6-E45C85033DD8}"/>
                </a:ext>
              </a:extLst>
            </p:cNvPr>
            <p:cNvSpPr/>
            <p:nvPr/>
          </p:nvSpPr>
          <p:spPr>
            <a:xfrm>
              <a:off x="2504921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15A56C2C-69E0-44E5-9CE7-853AFFE2FFE7}"/>
                </a:ext>
              </a:extLst>
            </p:cNvPr>
            <p:cNvSpPr/>
            <p:nvPr/>
          </p:nvSpPr>
          <p:spPr>
            <a:xfrm>
              <a:off x="1763838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765DA462-C0FD-4E00-8CAA-194DE6AC2084}"/>
                </a:ext>
              </a:extLst>
            </p:cNvPr>
            <p:cNvSpPr/>
            <p:nvPr/>
          </p:nvSpPr>
          <p:spPr>
            <a:xfrm>
              <a:off x="3246005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4E0A9A05-455B-42E5-9350-B0E7008B1B25}"/>
                </a:ext>
              </a:extLst>
            </p:cNvPr>
            <p:cNvSpPr/>
            <p:nvPr/>
          </p:nvSpPr>
          <p:spPr>
            <a:xfrm>
              <a:off x="281672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BB0A9D1C-0E64-4920-9A3A-6ECF3F67F3C4}"/>
                </a:ext>
              </a:extLst>
            </p:cNvPr>
            <p:cNvSpPr/>
            <p:nvPr/>
          </p:nvSpPr>
          <p:spPr>
            <a:xfrm>
              <a:off x="4736599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F03F338C-559A-48C3-AB93-F963A50E578C}"/>
                </a:ext>
              </a:extLst>
            </p:cNvPr>
            <p:cNvSpPr/>
            <p:nvPr/>
          </p:nvSpPr>
          <p:spPr>
            <a:xfrm>
              <a:off x="6218765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543CCA8C-B020-4696-8E97-8FC53BC85BD8}"/>
                </a:ext>
              </a:extLst>
            </p:cNvPr>
            <p:cNvSpPr/>
            <p:nvPr/>
          </p:nvSpPr>
          <p:spPr>
            <a:xfrm>
              <a:off x="5477682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8A9BD4FF-AFB9-4245-B77A-BD20809C1539}"/>
                </a:ext>
              </a:extLst>
            </p:cNvPr>
            <p:cNvSpPr/>
            <p:nvPr/>
          </p:nvSpPr>
          <p:spPr>
            <a:xfrm>
              <a:off x="6959849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EC659428-1E86-4BF4-BFC1-209F544A15BA}"/>
                </a:ext>
              </a:extLst>
            </p:cNvPr>
            <p:cNvSpPr/>
            <p:nvPr/>
          </p:nvSpPr>
          <p:spPr>
            <a:xfrm>
              <a:off x="3995516" y="1156938"/>
              <a:ext cx="720000" cy="540000"/>
            </a:xfrm>
            <a:prstGeom prst="rect">
              <a:avLst/>
            </a:prstGeom>
            <a:solidFill>
              <a:srgbClr val="FF00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70E51E97-92FB-4F81-B4C6-97C0D8F5B053}"/>
                </a:ext>
              </a:extLst>
            </p:cNvPr>
            <p:cNvSpPr/>
            <p:nvPr/>
          </p:nvSpPr>
          <p:spPr>
            <a:xfrm>
              <a:off x="1043838" y="2297786"/>
              <a:ext cx="720000" cy="540000"/>
            </a:xfrm>
            <a:prstGeom prst="rect">
              <a:avLst/>
            </a:prstGeom>
            <a:solidFill>
              <a:srgbClr val="00B0F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C718BA2F-8DF4-439E-B1CD-EDBB61FFB4BF}"/>
                </a:ext>
              </a:extLst>
            </p:cNvPr>
            <p:cNvSpPr/>
            <p:nvPr/>
          </p:nvSpPr>
          <p:spPr>
            <a:xfrm>
              <a:off x="2526004" y="2297786"/>
              <a:ext cx="720000" cy="540000"/>
            </a:xfrm>
            <a:prstGeom prst="rect">
              <a:avLst/>
            </a:prstGeom>
            <a:solidFill>
              <a:srgbClr val="00B0F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D4D7DC1B-39E9-413B-8D38-02821395934A}"/>
                </a:ext>
              </a:extLst>
            </p:cNvPr>
            <p:cNvSpPr/>
            <p:nvPr/>
          </p:nvSpPr>
          <p:spPr>
            <a:xfrm>
              <a:off x="1784921" y="2297786"/>
              <a:ext cx="720000" cy="540000"/>
            </a:xfrm>
            <a:prstGeom prst="rect">
              <a:avLst/>
            </a:prstGeom>
            <a:solidFill>
              <a:srgbClr val="00B0F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3C5FC8EB-3C53-4436-978A-D3515787C7F4}"/>
                </a:ext>
              </a:extLst>
            </p:cNvPr>
            <p:cNvSpPr/>
            <p:nvPr/>
          </p:nvSpPr>
          <p:spPr>
            <a:xfrm>
              <a:off x="3267088" y="2297786"/>
              <a:ext cx="720000" cy="540000"/>
            </a:xfrm>
            <a:prstGeom prst="rect">
              <a:avLst/>
            </a:prstGeom>
            <a:solidFill>
              <a:srgbClr val="00B0F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97773F3C-C5AF-4B3A-90A3-8901EB996DA3}"/>
                </a:ext>
              </a:extLst>
            </p:cNvPr>
            <p:cNvSpPr/>
            <p:nvPr/>
          </p:nvSpPr>
          <p:spPr>
            <a:xfrm>
              <a:off x="302755" y="2297786"/>
              <a:ext cx="720000" cy="540000"/>
            </a:xfrm>
            <a:prstGeom prst="rect">
              <a:avLst/>
            </a:prstGeom>
            <a:solidFill>
              <a:srgbClr val="00B0F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44C141F7-074F-4A19-8AC8-721D699C876A}"/>
                </a:ext>
              </a:extLst>
            </p:cNvPr>
            <p:cNvSpPr/>
            <p:nvPr/>
          </p:nvSpPr>
          <p:spPr>
            <a:xfrm>
              <a:off x="4016599" y="2297786"/>
              <a:ext cx="720000" cy="540000"/>
            </a:xfrm>
            <a:prstGeom prst="rect">
              <a:avLst/>
            </a:prstGeom>
            <a:solidFill>
              <a:srgbClr val="00B0F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C2574A19-11F4-4C2B-A212-32D87F07A069}"/>
                </a:ext>
              </a:extLst>
            </p:cNvPr>
            <p:cNvGrpSpPr/>
            <p:nvPr/>
          </p:nvGrpSpPr>
          <p:grpSpPr>
            <a:xfrm>
              <a:off x="7709360" y="1156938"/>
              <a:ext cx="1447633" cy="540000"/>
              <a:chOff x="7709360" y="1156938"/>
              <a:chExt cx="1447633" cy="540000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CE0C3C4A-A088-477E-B3AB-C7888C27505A}"/>
                  </a:ext>
                </a:extLst>
              </p:cNvPr>
              <p:cNvSpPr/>
              <p:nvPr/>
            </p:nvSpPr>
            <p:spPr>
              <a:xfrm>
                <a:off x="7709360" y="1156938"/>
                <a:ext cx="720000" cy="540000"/>
              </a:xfrm>
              <a:prstGeom prst="rect">
                <a:avLst/>
              </a:prstGeom>
              <a:solidFill>
                <a:srgbClr val="FF0000"/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F6BB0A23-F4E3-4B93-A715-88588687BB45}"/>
                  </a:ext>
                </a:extLst>
              </p:cNvPr>
              <p:cNvSpPr/>
              <p:nvPr/>
            </p:nvSpPr>
            <p:spPr>
              <a:xfrm>
                <a:off x="8436993" y="1156938"/>
                <a:ext cx="720000" cy="540000"/>
              </a:xfrm>
              <a:prstGeom prst="rect">
                <a:avLst/>
              </a:prstGeom>
              <a:solidFill>
                <a:srgbClr val="FF0000"/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A87DD2C0-06A4-43E6-88BD-EB81A7B8CF66}"/>
                </a:ext>
              </a:extLst>
            </p:cNvPr>
            <p:cNvGrpSpPr/>
            <p:nvPr/>
          </p:nvGrpSpPr>
          <p:grpSpPr>
            <a:xfrm>
              <a:off x="9165625" y="1154799"/>
              <a:ext cx="1456265" cy="540000"/>
              <a:chOff x="7709360" y="1156938"/>
              <a:chExt cx="1456265" cy="540000"/>
            </a:xfrm>
          </p:grpSpPr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B0829444-EEBB-4D38-940E-9B50F88E6AE3}"/>
                  </a:ext>
                </a:extLst>
              </p:cNvPr>
              <p:cNvSpPr/>
              <p:nvPr/>
            </p:nvSpPr>
            <p:spPr>
              <a:xfrm>
                <a:off x="7709360" y="1156938"/>
                <a:ext cx="720000" cy="540000"/>
              </a:xfrm>
              <a:prstGeom prst="rect">
                <a:avLst/>
              </a:prstGeom>
              <a:solidFill>
                <a:srgbClr val="FF0000"/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9" name="正方形/長方形 58">
                <a:extLst>
                  <a:ext uri="{FF2B5EF4-FFF2-40B4-BE49-F238E27FC236}">
                    <a16:creationId xmlns:a16="http://schemas.microsoft.com/office/drawing/2014/main" id="{3B4BAAA1-51AD-4044-9AA2-FB19C7C0220F}"/>
                  </a:ext>
                </a:extLst>
              </p:cNvPr>
              <p:cNvSpPr/>
              <p:nvPr/>
            </p:nvSpPr>
            <p:spPr>
              <a:xfrm>
                <a:off x="8445625" y="1156938"/>
                <a:ext cx="720000" cy="540000"/>
              </a:xfrm>
              <a:prstGeom prst="rect">
                <a:avLst/>
              </a:prstGeom>
              <a:solidFill>
                <a:srgbClr val="FF0000"/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A58D39BB-3A8B-4115-BF7A-BF6019CC2938}"/>
                </a:ext>
              </a:extLst>
            </p:cNvPr>
            <p:cNvGrpSpPr/>
            <p:nvPr/>
          </p:nvGrpSpPr>
          <p:grpSpPr>
            <a:xfrm>
              <a:off x="10642572" y="1154612"/>
              <a:ext cx="1460581" cy="540000"/>
              <a:chOff x="7705044" y="1156938"/>
              <a:chExt cx="1460581" cy="540000"/>
            </a:xfrm>
          </p:grpSpPr>
          <p:sp>
            <p:nvSpPr>
              <p:cNvPr id="66" name="正方形/長方形 65">
                <a:extLst>
                  <a:ext uri="{FF2B5EF4-FFF2-40B4-BE49-F238E27FC236}">
                    <a16:creationId xmlns:a16="http://schemas.microsoft.com/office/drawing/2014/main" id="{5B1EFA14-3183-4BC2-8EAB-41018494E11D}"/>
                  </a:ext>
                </a:extLst>
              </p:cNvPr>
              <p:cNvSpPr/>
              <p:nvPr/>
            </p:nvSpPr>
            <p:spPr>
              <a:xfrm>
                <a:off x="7705044" y="1156938"/>
                <a:ext cx="720000" cy="540000"/>
              </a:xfrm>
              <a:prstGeom prst="rect">
                <a:avLst/>
              </a:prstGeom>
              <a:solidFill>
                <a:srgbClr val="FF0000"/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7" name="正方形/長方形 66">
                <a:extLst>
                  <a:ext uri="{FF2B5EF4-FFF2-40B4-BE49-F238E27FC236}">
                    <a16:creationId xmlns:a16="http://schemas.microsoft.com/office/drawing/2014/main" id="{28108750-FE51-4F91-898D-16D4CDB46DFF}"/>
                  </a:ext>
                </a:extLst>
              </p:cNvPr>
              <p:cNvSpPr/>
              <p:nvPr/>
            </p:nvSpPr>
            <p:spPr>
              <a:xfrm>
                <a:off x="8445625" y="1156938"/>
                <a:ext cx="720000" cy="540000"/>
              </a:xfrm>
              <a:prstGeom prst="rect">
                <a:avLst/>
              </a:prstGeom>
              <a:solidFill>
                <a:srgbClr val="FF0000"/>
              </a:solidFill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2BBAE22-AB5B-41BD-8689-1976F84D4D69}"/>
              </a:ext>
            </a:extLst>
          </p:cNvPr>
          <p:cNvSpPr txBox="1"/>
          <p:nvPr/>
        </p:nvSpPr>
        <p:spPr>
          <a:xfrm>
            <a:off x="10447851" y="4364708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18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42837523-0394-4807-A5AF-5D9450518EE3}"/>
              </a:ext>
            </a:extLst>
          </p:cNvPr>
          <p:cNvSpPr txBox="1"/>
          <p:nvPr/>
        </p:nvSpPr>
        <p:spPr>
          <a:xfrm>
            <a:off x="10717987" y="5145911"/>
            <a:ext cx="54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6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166EA598-66D8-42A3-B449-BA94DAEBD5C7}"/>
              </a:ext>
            </a:extLst>
          </p:cNvPr>
          <p:cNvSpPr txBox="1"/>
          <p:nvPr/>
        </p:nvSpPr>
        <p:spPr>
          <a:xfrm>
            <a:off x="10467168" y="5968064"/>
            <a:ext cx="79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/>
              <a:t>12</a:t>
            </a: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B40F940-7DD5-41C6-9B46-3AA673E6B40D}"/>
              </a:ext>
            </a:extLst>
          </p:cNvPr>
          <p:cNvCxnSpPr>
            <a:cxnSpLocks/>
          </p:cNvCxnSpPr>
          <p:nvPr/>
        </p:nvCxnSpPr>
        <p:spPr>
          <a:xfrm>
            <a:off x="6757364" y="1408066"/>
            <a:ext cx="0" cy="220874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B0B3639E-7E62-44E1-8610-703CE11C20D9}"/>
              </a:ext>
            </a:extLst>
          </p:cNvPr>
          <p:cNvSpPr/>
          <p:nvPr/>
        </p:nvSpPr>
        <p:spPr>
          <a:xfrm>
            <a:off x="10649837" y="1594902"/>
            <a:ext cx="635635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64C209C3-AF11-45EC-A6F9-3C2C6FF758D3}"/>
              </a:ext>
            </a:extLst>
          </p:cNvPr>
          <p:cNvSpPr/>
          <p:nvPr/>
        </p:nvSpPr>
        <p:spPr>
          <a:xfrm>
            <a:off x="11299831" y="1594902"/>
            <a:ext cx="635635" cy="540000"/>
          </a:xfrm>
          <a:prstGeom prst="rect">
            <a:avLst/>
          </a:prstGeom>
          <a:solidFill>
            <a:srgbClr val="FF00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ADF74795-21C1-4D8B-B1FC-6834DCBAF4CD}"/>
              </a:ext>
            </a:extLst>
          </p:cNvPr>
          <p:cNvSpPr/>
          <p:nvPr/>
        </p:nvSpPr>
        <p:spPr>
          <a:xfrm>
            <a:off x="4151545" y="2737637"/>
            <a:ext cx="635635" cy="540000"/>
          </a:xfrm>
          <a:prstGeom prst="rect">
            <a:avLst/>
          </a:prstGeom>
          <a:solidFill>
            <a:srgbClr val="00B0F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矢印: 左右 47">
            <a:extLst>
              <a:ext uri="{FF2B5EF4-FFF2-40B4-BE49-F238E27FC236}">
                <a16:creationId xmlns:a16="http://schemas.microsoft.com/office/drawing/2014/main" id="{49CC9632-E92D-4D13-BC58-4A48B1016A80}"/>
              </a:ext>
            </a:extLst>
          </p:cNvPr>
          <p:cNvSpPr/>
          <p:nvPr/>
        </p:nvSpPr>
        <p:spPr>
          <a:xfrm>
            <a:off x="4164646" y="2783332"/>
            <a:ext cx="777082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608C6E5-4239-45CA-8485-C7A8F98737AD}"/>
              </a:ext>
            </a:extLst>
          </p:cNvPr>
          <p:cNvSpPr txBox="1"/>
          <p:nvPr/>
        </p:nvSpPr>
        <p:spPr>
          <a:xfrm>
            <a:off x="2424225" y="10668"/>
            <a:ext cx="792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/>
              <a:t>赤と青の差を考えよう</a:t>
            </a:r>
            <a:endParaRPr lang="en-US" altLang="ja-JP" sz="4400" b="1" dirty="0"/>
          </a:p>
        </p:txBody>
      </p:sp>
    </p:spTree>
    <p:extLst>
      <p:ext uri="{BB962C8B-B14F-4D97-AF65-F5344CB8AC3E}">
        <p14:creationId xmlns:p14="http://schemas.microsoft.com/office/powerpoint/2010/main" val="165607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/>
      <p:bldP spid="70" grpId="0"/>
      <p:bldP spid="72" grpId="0" animBg="1"/>
      <p:bldP spid="74" grpId="0" animBg="1"/>
      <p:bldP spid="77" grpId="0" animBg="1"/>
      <p:bldP spid="48" grpId="0" animBg="1"/>
      <p:bldP spid="7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6987</TotalTime>
  <Words>682</Words>
  <Application>Microsoft Office PowerPoint</Application>
  <PresentationFormat>ワイド画面</PresentationFormat>
  <Paragraphs>335</Paragraphs>
  <Slides>13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T S</cp:lastModifiedBy>
  <cp:revision>121</cp:revision>
  <dcterms:created xsi:type="dcterms:W3CDTF">2021-09-20T05:33:36Z</dcterms:created>
  <dcterms:modified xsi:type="dcterms:W3CDTF">2021-11-28T11:21:21Z</dcterms:modified>
</cp:coreProperties>
</file>